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4" r:id="rId5"/>
  </p:sldMasterIdLst>
  <p:notesMasterIdLst>
    <p:notesMasterId r:id="rId19"/>
  </p:notesMasterIdLst>
  <p:sldIdLst>
    <p:sldId id="270" r:id="rId6"/>
    <p:sldId id="3364" r:id="rId7"/>
    <p:sldId id="3353" r:id="rId8"/>
    <p:sldId id="3327" r:id="rId9"/>
    <p:sldId id="3390" r:id="rId10"/>
    <p:sldId id="3391" r:id="rId11"/>
    <p:sldId id="3365" r:id="rId12"/>
    <p:sldId id="3355" r:id="rId13"/>
    <p:sldId id="3393" r:id="rId14"/>
    <p:sldId id="3366" r:id="rId15"/>
    <p:sldId id="3392" r:id="rId16"/>
    <p:sldId id="3389" r:id="rId17"/>
    <p:sldId id="3343" r:id="rId18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3264" userDrawn="1">
          <p15:clr>
            <a:srgbClr val="A4A3A4"/>
          </p15:clr>
        </p15:guide>
        <p15:guide id="4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08" initials="s" lastIdx="10" clrIdx="0">
    <p:extLst>
      <p:ext uri="{19B8F6BF-5375-455C-9EA6-DF929625EA0E}">
        <p15:presenceInfo xmlns:p15="http://schemas.microsoft.com/office/powerpoint/2012/main" userId="S::spencer08@opensource.gov::9928007d-5199-4ad6-bb77-6dcf56f27fca" providerId="AD"/>
      </p:ext>
    </p:extLst>
  </p:cmAuthor>
  <p:cmAuthor id="2" name="treva31" initials="t" lastIdx="7" clrIdx="1">
    <p:extLst>
      <p:ext uri="{19B8F6BF-5375-455C-9EA6-DF929625EA0E}">
        <p15:presenceInfo xmlns:p15="http://schemas.microsoft.com/office/powerpoint/2012/main" userId="S::treva31@opensource.gov::012db459-f277-4bb7-9677-96ba4ab36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71F1F"/>
    <a:srgbClr val="C1E4FF"/>
    <a:srgbClr val="00FF00"/>
    <a:srgbClr val="EAEAEA"/>
    <a:srgbClr val="F8F8F8"/>
    <a:srgbClr val="0070C0"/>
    <a:srgbClr val="FFFF8F"/>
    <a:srgbClr val="2C9EC2"/>
    <a:srgbClr val="1C3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79389" autoAdjust="0"/>
  </p:normalViewPr>
  <p:slideViewPr>
    <p:cSldViewPr snapToGrid="0">
      <p:cViewPr varScale="1">
        <p:scale>
          <a:sx n="84" d="100"/>
          <a:sy n="84" d="100"/>
        </p:scale>
        <p:origin x="1620" y="90"/>
      </p:cViewPr>
      <p:guideLst>
        <p:guide orient="horz" pos="1344"/>
        <p:guide pos="2880"/>
        <p:guide pos="326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337FE-7568-4B99-BA2C-9A4B18EEF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9AB2-1C45-4F4E-93EC-6EB46365EE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46AF1A-7525-4D8F-BB52-6A2EE392DA52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E1C0FA-2275-4BD8-9CF1-DA196CB6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99" tIns="46449" rIns="92899" bIns="464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D06B7-BEDF-4DAF-B622-5E95DF6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22775"/>
            <a:ext cx="5619750" cy="4187825"/>
          </a:xfrm>
          <a:prstGeom prst="rect">
            <a:avLst/>
          </a:prstGeom>
        </p:spPr>
        <p:txBody>
          <a:bodyPr vert="horz" lIns="92899" tIns="46449" rIns="92899" bIns="4644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8CA3-D394-456B-89F7-06954FEEE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E3D7-CB19-4B93-AB4F-B2435683F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2899" tIns="46449" rIns="92899" bIns="464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738682-0EDB-4563-B1B4-7BA02D88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98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6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59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80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66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BEAB70A-22E8-4686-8E3E-802083CC2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E782C13-C6BD-439D-84AF-A87DCE028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Segoe UI"/>
                <a:cs typeface="Segoe UI"/>
              </a:rPr>
              <a:t>Automation around configuration/management of tools</a:t>
            </a:r>
            <a:r>
              <a:rPr lang="en-US" sz="1600" dirty="0">
                <a:latin typeface="Segoe UI"/>
                <a:cs typeface="Segoe UI"/>
              </a:rPr>
              <a:t> </a:t>
            </a:r>
            <a:endParaRPr lang="en-US" sz="1600" dirty="0">
              <a:latin typeface="Segoe UI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Segoe UI"/>
                <a:cs typeface="Segoe UI"/>
              </a:rPr>
              <a:t>- auto-creation of </a:t>
            </a:r>
            <a:endParaRPr lang="en-US" sz="1400" b="1" dirty="0">
              <a:latin typeface="Segoe UI"/>
              <a:cs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Segoe UI"/>
                <a:cs typeface="Segoe UI"/>
              </a:rPr>
              <a:t>Jenkins folders/views for that project</a:t>
            </a:r>
            <a:endParaRPr lang="en-US" sz="1050" dirty="0">
              <a:latin typeface="Segoe UI"/>
              <a:cs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Segoe UI"/>
                <a:cs typeface="Segoe UI"/>
              </a:rPr>
              <a:t>Team-specific GitHub organization </a:t>
            </a:r>
            <a:endParaRPr lang="en-US" sz="1050" dirty="0">
              <a:latin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Segoe UI"/>
                <a:cs typeface="Segoe UI"/>
              </a:rPr>
              <a:t>Team/project-specific Chef organization </a:t>
            </a:r>
            <a:endParaRPr lang="en-US" sz="1050" dirty="0">
              <a:latin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Segoe UI"/>
                <a:cs typeface="Segoe UI"/>
              </a:rPr>
              <a:t>Team/project-specific SonarQube group </a:t>
            </a:r>
            <a:endParaRPr lang="en-US" sz="1050" dirty="0">
              <a:latin typeface="Segoe UI"/>
            </a:endParaRPr>
          </a:p>
          <a:p>
            <a:pPr lvl="1"/>
            <a:r>
              <a:rPr lang="en-US" altLang="en-US" sz="1400" b="1" dirty="0">
                <a:latin typeface="Segoe UI"/>
                <a:cs typeface="Segoe UI"/>
              </a:rPr>
              <a:t>- </a:t>
            </a:r>
            <a:r>
              <a:rPr lang="en-US" altLang="en-US" b="1" dirty="0"/>
              <a:t>auto-assign users to</a:t>
            </a:r>
          </a:p>
          <a:p>
            <a:pPr marL="1085850" lvl="2" indent="-171450">
              <a:buFontTx/>
              <a:buChar char="-"/>
            </a:pPr>
            <a:r>
              <a:rPr lang="en-US" altLang="en-US" dirty="0"/>
              <a:t>Chef organizations</a:t>
            </a:r>
          </a:p>
          <a:p>
            <a:pPr marL="1085850" lvl="2" indent="-171450">
              <a:buFontTx/>
              <a:buChar char="-"/>
            </a:pPr>
            <a:r>
              <a:rPr lang="en-US" altLang="en-US" dirty="0"/>
              <a:t>SonarQube groups</a:t>
            </a:r>
          </a:p>
          <a:p>
            <a:pPr marL="1543050" lvl="3" indent="-171450">
              <a:buFontTx/>
              <a:buChar char="-"/>
            </a:pPr>
            <a:r>
              <a:rPr lang="en-US" altLang="en-US" dirty="0"/>
              <a:t>Eliminate Chef/SonarQube Team Admin granting access</a:t>
            </a:r>
          </a:p>
          <a:p>
            <a:pPr marL="1543050" lvl="3" indent="-171450">
              <a:buFontTx/>
              <a:buChar char="-"/>
            </a:pPr>
            <a:r>
              <a:rPr lang="en-US" altLang="en-US" dirty="0"/>
              <a:t>use </a:t>
            </a:r>
            <a:r>
              <a:rPr lang="en-US" sz="1200" dirty="0">
                <a:latin typeface="Segoe UI"/>
                <a:cs typeface="Segoe UI"/>
              </a:rPr>
              <a:t>LDAP groups to assign users</a:t>
            </a:r>
          </a:p>
          <a:p>
            <a:pPr marL="1371600" lvl="3" indent="0">
              <a:buFontTx/>
              <a:buNone/>
            </a:pPr>
            <a:endParaRPr lang="en-US" altLang="en-US" sz="1200" dirty="0">
              <a:latin typeface="Segoe UI"/>
              <a:cs typeface="Segoe UI"/>
            </a:endParaRPr>
          </a:p>
          <a:p>
            <a:pPr marL="0" lvl="0" indent="0">
              <a:buFontTx/>
              <a:buNone/>
            </a:pPr>
            <a:r>
              <a:rPr lang="en-US" altLang="en-US" sz="1200" b="1" dirty="0" err="1">
                <a:latin typeface="Segoe UI"/>
                <a:cs typeface="Segoe UI"/>
              </a:rPr>
              <a:t>AutoProv</a:t>
            </a:r>
            <a:r>
              <a:rPr lang="en-US" altLang="en-US" sz="1200" b="1" dirty="0">
                <a:latin typeface="Segoe UI"/>
                <a:cs typeface="Segoe UI"/>
              </a:rPr>
              <a:t> Auto-deployment</a:t>
            </a:r>
            <a:r>
              <a:rPr lang="en-US" altLang="en-US" sz="1200" b="0" dirty="0">
                <a:latin typeface="Segoe UI"/>
                <a:cs typeface="Segoe UI"/>
              </a:rPr>
              <a:t> </a:t>
            </a:r>
            <a:r>
              <a:rPr lang="en-US" altLang="en-US" sz="1200" b="1" dirty="0">
                <a:latin typeface="Segoe UI"/>
                <a:cs typeface="Segoe UI"/>
              </a:rPr>
              <a:t>in</a:t>
            </a:r>
            <a:r>
              <a:rPr lang="en-US" altLang="en-US" sz="1200" b="0" dirty="0">
                <a:latin typeface="Segoe UI"/>
                <a:cs typeface="Segoe UI"/>
              </a:rPr>
              <a:t> (a Cloud team suggestion)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 dirty="0">
                <a:latin typeface="Segoe UI"/>
                <a:cs typeface="Segoe UI"/>
              </a:rPr>
              <a:t>AWS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 dirty="0">
                <a:latin typeface="Segoe UI"/>
                <a:cs typeface="Segoe UI"/>
              </a:rPr>
              <a:t>Azure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 dirty="0">
                <a:latin typeface="Segoe UI"/>
                <a:cs typeface="Segoe UI"/>
              </a:rPr>
              <a:t>Google Cloud</a:t>
            </a:r>
          </a:p>
          <a:p>
            <a:pPr marL="628650" lvl="1" indent="-171450">
              <a:buFontTx/>
              <a:buChar char="-"/>
            </a:pPr>
            <a:endParaRPr lang="en-US" altLang="en-US" sz="1200" b="1" dirty="0">
              <a:latin typeface="Segoe UI"/>
              <a:cs typeface="Segoe UI"/>
            </a:endParaRPr>
          </a:p>
          <a:p>
            <a:pPr marL="0" lvl="0" indent="0">
              <a:buFontTx/>
              <a:buNone/>
            </a:pPr>
            <a:r>
              <a:rPr lang="en-US" altLang="en-US" sz="1200" b="1" dirty="0">
                <a:latin typeface="Segoe UI"/>
                <a:cs typeface="Segoe UI"/>
              </a:rPr>
              <a:t>Dev Team Features</a:t>
            </a:r>
          </a:p>
          <a:p>
            <a:pPr marL="628650" lvl="1" indent="-171450">
              <a:buFontTx/>
              <a:buChar char="-"/>
            </a:pPr>
            <a:r>
              <a:rPr lang="en-US" altLang="en-US" dirty="0">
                <a:latin typeface="Segoe UI"/>
                <a:cs typeface="Segoe UI"/>
              </a:rPr>
              <a:t>Associate AD Groups </a:t>
            </a:r>
          </a:p>
          <a:p>
            <a:pPr marL="1085850" lvl="2" indent="-171450">
              <a:buFontTx/>
              <a:buChar char="-"/>
            </a:pPr>
            <a:r>
              <a:rPr lang="en-US" altLang="en-US" dirty="0">
                <a:latin typeface="Segoe UI"/>
                <a:cs typeface="Segoe UI"/>
              </a:rPr>
              <a:t>Confirm users are associated to a common AD Groups supporting permissions to tools </a:t>
            </a:r>
          </a:p>
          <a:p>
            <a:pPr marL="628650" lvl="1" indent="-171450">
              <a:buFontTx/>
              <a:buChar char="-"/>
            </a:pPr>
            <a:r>
              <a:rPr lang="en-US" altLang="en-US" dirty="0">
                <a:latin typeface="Segoe UI"/>
                <a:cs typeface="Segoe UI"/>
              </a:rPr>
              <a:t>Nexus Controls </a:t>
            </a:r>
          </a:p>
          <a:p>
            <a:pPr marL="1085850" lvl="2" indent="-171450">
              <a:buFontTx/>
              <a:buChar char="-"/>
            </a:pPr>
            <a:r>
              <a:rPr lang="en-US" altLang="en-US" dirty="0">
                <a:latin typeface="Segoe UI"/>
                <a:cs typeface="Segoe UI"/>
              </a:rPr>
              <a:t>Configure to restrict access to other users’ work</a:t>
            </a:r>
            <a:endParaRPr lang="en-US" altLang="en-US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3847398-CEEC-462C-B867-BE94E83F4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46F4E4B-71E8-4917-855F-9FC1ED2024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94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AE2143C-F568-4A3B-9255-535FB6BD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175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3F77544-2E29-4ACE-B766-AF0C562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953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chemeClr val="tx2"/>
                </a:solidFill>
                <a:latin typeface="Gill Sans MT Condensed" panose="020B0506020104020203" pitchFamily="34" charset="0"/>
              </a:rPr>
              <a:t>OPEN SOURCE ENTERPRISE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4C75508-2BA8-4B74-A155-3A140453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2275"/>
            <a:ext cx="6324600" cy="7683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>
                <a:solidFill>
                  <a:schemeClr val="tx2"/>
                </a:solidFill>
                <a:latin typeface="Gill Sans MT Condensed" panose="020B0506020104020203" pitchFamily="34" charset="0"/>
              </a:rPr>
              <a:t>MISSION TECHNOLOGY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582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990600"/>
            <a:ext cx="3429000" cy="4587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6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E7B365C-FBB2-44E9-9A5F-31A08C3D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70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55CA838D-6751-4C2A-B55B-FADD4FADA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5F3F7-040E-4D23-A8E6-ACEA2F98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2725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959C6D85-B164-4740-9BA4-9CA00321F7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ACG_Title_Header_Shape">
            <a:extLst>
              <a:ext uri="{FF2B5EF4-FFF2-40B4-BE49-F238E27FC236}">
                <a16:creationId xmlns:a16="http://schemas.microsoft.com/office/drawing/2014/main" id="{5273E9C2-2A91-4D4C-A809-71A3E75EDF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48F7D433-DEB2-4153-AA29-BAD9DFFF2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390630C1-E44D-4EC5-BBFD-8768E8A1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3857A4-EE70-44A3-86BC-F5446096D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657590"/>
            <a:ext cx="9144000" cy="1008064"/>
          </a:xfrm>
        </p:spPr>
        <p:txBody>
          <a:bodyPr lIns="91440"/>
          <a:lstStyle>
            <a:lvl1pPr algn="ctr">
              <a:lnSpc>
                <a:spcPts val="3400"/>
              </a:lnSpc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" y="4714865"/>
            <a:ext cx="9120401" cy="4762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>
                <a:solidFill>
                  <a:srgbClr val="0084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913" y="1200149"/>
            <a:ext cx="8548008" cy="51108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14280"/>
            <a:ext cx="8334000" cy="7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2BE528-7BE0-472D-ABC4-511EC7C1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05813" y="6362700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CD65F60-9B0F-43E8-86CB-5F6545299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BA945AA-0D35-4F47-A0A3-F02CA004A7E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7479C-2000-43A1-9741-7101BFCC11E4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56FE7-97E6-49CD-92A7-954F1AC209EF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bg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576998-0A06-4340-802A-2D84C5C8B0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73705CF-8D3A-45C7-9CEF-DF76103D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BBC439D-0684-4AA7-BEA1-7DB9243BD382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DC063A-6E80-4023-B0F2-959B0BD45EDC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4978B-28FB-4B15-A575-66C789D98C11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accent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14E084-98AB-4DCA-967F-BE86886B2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4833EB-197E-42F4-95B6-50B6A5E48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528F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5D4FDD-2AA1-4C33-8720-1963C7AE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6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1209906D-438F-4FC8-908D-B6BA1198D5E7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5EAB52-812A-41B4-B934-DFC5E2F64905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rgbClr val="528F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B3AFCC-4598-468B-8C60-78CD68435C2D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rgbClr val="528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528F90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DA484A-1066-4711-8876-07B579999A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7463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rgbClr val="528F90"/>
                </a:solidFill>
              </a:defRPr>
            </a:lvl1pPr>
          </a:lstStyle>
          <a:p>
            <a:pPr>
              <a:defRPr/>
            </a:pPr>
            <a:fld id="{334E889B-A1C6-4022-908A-32DCB815C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AA38825E-1C41-4A08-8F0B-54A09B45D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4">
            <a:extLst>
              <a:ext uri="{FF2B5EF4-FFF2-40B4-BE49-F238E27FC236}">
                <a16:creationId xmlns:a16="http://schemas.microsoft.com/office/drawing/2014/main" id="{3A7A6D86-4D34-42EB-9EFA-6BAE2AD87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Content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4209A1-8B1F-4C80-85B5-B178C9A4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400">
                <a:solidFill>
                  <a:srgbClr val="7F7F7F"/>
                </a:solidFill>
                <a:latin typeface="Gill Sans MT Condensed" panose="020B0506020104020203" pitchFamily="34" charset="0"/>
              </a:defRPr>
            </a:lvl1pPr>
          </a:lstStyle>
          <a:p>
            <a:pPr>
              <a:defRPr/>
            </a:pPr>
            <a:fld id="{56018D3C-BE1F-4211-8900-3E7AF341F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AACG_Header_Shape">
            <a:extLst>
              <a:ext uri="{FF2B5EF4-FFF2-40B4-BE49-F238E27FC236}">
                <a16:creationId xmlns:a16="http://schemas.microsoft.com/office/drawing/2014/main" id="{C96A66A6-6A8C-46C3-AE53-8AC495A2D7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0" name="AACG_Footer_Shape">
            <a:extLst>
              <a:ext uri="{FF2B5EF4-FFF2-40B4-BE49-F238E27FC236}">
                <a16:creationId xmlns:a16="http://schemas.microsoft.com/office/drawing/2014/main" id="{725A6482-B160-4EB1-9395-92DB56BC16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9075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1" name="AACG_CaveatHeader_Shape">
            <a:extLst>
              <a:ext uri="{FF2B5EF4-FFF2-40B4-BE49-F238E27FC236}">
                <a16:creationId xmlns:a16="http://schemas.microsoft.com/office/drawing/2014/main" id="{E015E843-9A8C-4C06-B8C6-47366D2983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1C3667"/>
              </a:solidFill>
              <a:latin typeface="Gill Sans MT Condensed" panose="020B0506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AF389A0C-D4B1-4FB7-8080-DA33B06F5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1ADA8F9-CA46-4EF0-A715-68D048BD6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82677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E3910AF-3C22-4D9B-9582-4447AA8D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7625"/>
            <a:ext cx="44021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5125" name="AACG_Footer_Shape">
            <a:extLst>
              <a:ext uri="{FF2B5EF4-FFF2-40B4-BE49-F238E27FC236}">
                <a16:creationId xmlns:a16="http://schemas.microsoft.com/office/drawing/2014/main" id="{64083D8B-9C3B-4E00-A39A-FB877BCD29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2054" name="Line 30">
            <a:extLst>
              <a:ext uri="{FF2B5EF4-FFF2-40B4-BE49-F238E27FC236}">
                <a16:creationId xmlns:a16="http://schemas.microsoft.com/office/drawing/2014/main" id="{02ED2AF2-EC10-4912-BFF1-4328108315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ACG_Header_Shape">
            <a:extLst>
              <a:ext uri="{FF2B5EF4-FFF2-40B4-BE49-F238E27FC236}">
                <a16:creationId xmlns:a16="http://schemas.microsoft.com/office/drawing/2014/main" id="{3D33C844-DA7C-4E4F-B645-20617A61DF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5128" name="AACG_CaveatHeader_Shape">
            <a:extLst>
              <a:ext uri="{FF2B5EF4-FFF2-40B4-BE49-F238E27FC236}">
                <a16:creationId xmlns:a16="http://schemas.microsoft.com/office/drawing/2014/main" id="{7236A52B-E7A5-40A7-BF57-8F54EDFD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pic>
        <p:nvPicPr>
          <p:cNvPr id="2057" name="Picture 11">
            <a:extLst>
              <a:ext uri="{FF2B5EF4-FFF2-40B4-BE49-F238E27FC236}">
                <a16:creationId xmlns:a16="http://schemas.microsoft.com/office/drawing/2014/main" id="{5E61072B-EAFF-4A99-9A56-CB00555E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3">
            <a:extLst>
              <a:ext uri="{FF2B5EF4-FFF2-40B4-BE49-F238E27FC236}">
                <a16:creationId xmlns:a16="http://schemas.microsoft.com/office/drawing/2014/main" id="{6E60B955-0172-4093-BC50-90906AE7A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5131" name="Text Box 23">
            <a:extLst>
              <a:ext uri="{FF2B5EF4-FFF2-40B4-BE49-F238E27FC236}">
                <a16:creationId xmlns:a16="http://schemas.microsoft.com/office/drawing/2014/main" id="{AEA0C42C-7FC4-473B-A1C4-E4579B20AA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663" y="6657975"/>
            <a:ext cx="309562" cy="215900"/>
          </a:xfrm>
          <a:prstGeom prst="rect">
            <a:avLst/>
          </a:prstGeom>
          <a:noFill/>
          <a:ln>
            <a:noFill/>
          </a:ln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D2414E6-9D01-4A4F-8B7D-A1EB2963E916}" type="slidenum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0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16997AEE-19EF-49FC-92D8-3353CE036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0413" y="6637338"/>
            <a:ext cx="1943100" cy="2159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464C56"/>
                </a:solidFill>
                <a:latin typeface="Arial" panose="020B0604020202020204" pitchFamily="34" charset="0"/>
              </a:rPr>
              <a:t>Date Printed: </a:t>
            </a:r>
            <a:fld id="{E24EE61D-B031-41BD-AA00-0419853946C9}" type="datetime1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1/20/2023</a:t>
            </a:fld>
            <a:endParaRPr lang="en-US" altLang="en-US" sz="8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</p:sldLayoutIdLst>
  <p:hf hdr="0" ft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9pPr>
    </p:titleStyle>
    <p:bodyStyle>
      <a:lvl1pPr marL="1778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0084B6"/>
        </a:buClr>
        <a:buSzPct val="100000"/>
        <a:buChar char="•"/>
        <a:defRPr sz="1900">
          <a:solidFill>
            <a:srgbClr val="5E6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922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­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»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6pPr>
      <a:lvl7pPr marL="29718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7pPr>
      <a:lvl8pPr marL="3429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8pPr>
      <a:lvl9pPr marL="3886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2">
            <a:extLst>
              <a:ext uri="{FF2B5EF4-FFF2-40B4-BE49-F238E27FC236}">
                <a16:creationId xmlns:a16="http://schemas.microsoft.com/office/drawing/2014/main" id="{B4BD04A7-52F1-46C0-B4FA-9A462BF56BAF}"/>
              </a:ext>
            </a:extLst>
          </p:cNvPr>
          <p:cNvSpPr txBox="1">
            <a:spLocks/>
          </p:cNvSpPr>
          <p:nvPr/>
        </p:nvSpPr>
        <p:spPr bwMode="auto">
          <a:xfrm>
            <a:off x="6629400" y="4911365"/>
            <a:ext cx="2514600" cy="171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C/ISD:  Douglas11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DC/ISD: Kelley05</a:t>
            </a:r>
            <a:endParaRPr lang="en-US" altLang="en-US" sz="1800" b="1" dirty="0">
              <a:latin typeface="Gill Sans MT Condensed" panose="020B0506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Branch Chief: Cham18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Project Manager: Treva31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March 16, 2022</a:t>
            </a:r>
          </a:p>
        </p:txBody>
      </p:sp>
      <p:sp>
        <p:nvSpPr>
          <p:cNvPr id="15363" name="Text Placeholder 11">
            <a:extLst>
              <a:ext uri="{FF2B5EF4-FFF2-40B4-BE49-F238E27FC236}">
                <a16:creationId xmlns:a16="http://schemas.microsoft.com/office/drawing/2014/main" id="{3BF68361-1D70-4FEF-964A-8C9BE4E5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latin typeface="Gill Sans MT Condensed" panose="020B0506020104020203" pitchFamily="34" charset="0"/>
                <a:cs typeface="Poppins" pitchFamily="2" charset="77"/>
              </a:rPr>
              <a:t>OSE Enterprise Tools Integration </a:t>
            </a:r>
            <a:r>
              <a:rPr lang="en-US" altLang="en-US" dirty="0">
                <a:latin typeface="Gill Sans MT Condensed"/>
                <a:cs typeface="Segoe UI"/>
              </a:rPr>
              <a:t>Schedule</a:t>
            </a:r>
            <a:endParaRPr lang="en-US" alt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31A0961-D13D-438A-AD3C-6EDA5D3206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40386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/>
              <a:t>ISD/ECB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B6E22141-8E2B-4B89-AAD7-9183D97FA353}"/>
              </a:ext>
            </a:extLst>
          </p:cNvPr>
          <p:cNvSpPr txBox="1"/>
          <p:nvPr/>
        </p:nvSpPr>
        <p:spPr>
          <a:xfrm>
            <a:off x="655442" y="468722"/>
            <a:ext cx="71626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Gill Sans MT Condensed"/>
                <a:cs typeface="Poppins"/>
              </a:rPr>
              <a:t>Roadmap – Engagement </a:t>
            </a:r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Objectives</a:t>
            </a:r>
          </a:p>
        </p:txBody>
      </p:sp>
      <p:sp>
        <p:nvSpPr>
          <p:cNvPr id="177" name="Rectangle 2">
            <a:extLst>
              <a:ext uri="{FF2B5EF4-FFF2-40B4-BE49-F238E27FC236}">
                <a16:creationId xmlns:a16="http://schemas.microsoft.com/office/drawing/2014/main" id="{232D1897-A7A1-477D-9B15-06250B92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1321733"/>
            <a:ext cx="7973961" cy="251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511175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Inform OSE developer of the 12 Enterprise Tools capable to assist with their Mission application development efforts</a:t>
            </a:r>
          </a:p>
          <a:p>
            <a:pPr marL="511175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Formalize the 12 Enterprise Tools as a centralized </a:t>
            </a:r>
            <a:r>
              <a:rPr lang="en-US" sz="1800" dirty="0" err="1">
                <a:latin typeface="Gill Sans Nova" panose="020B0604020202020204" pitchFamily="34" charset="0"/>
                <a:ea typeface="Times New Roman" panose="02020603050405020304" pitchFamily="18" charset="0"/>
              </a:rPr>
              <a:t>SecDevOps</a:t>
            </a: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 tool suite supporting CI/CD framework </a:t>
            </a:r>
          </a:p>
          <a:p>
            <a:pPr marL="511175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Collect insight to implement tools that effectively support the features and capabilities desired in development</a:t>
            </a:r>
          </a:p>
          <a:p>
            <a:pPr marL="1028700" lvl="1">
              <a:spcBef>
                <a:spcPts val="200"/>
              </a:spcBef>
              <a:spcAft>
                <a:spcPts val="200"/>
              </a:spcAft>
            </a:pPr>
            <a:endParaRPr lang="en-US" sz="1800" dirty="0">
              <a:highlight>
                <a:srgbClr val="C0C0C0"/>
              </a:highlight>
              <a:latin typeface="Gill Sans Nova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800" dirty="0">
              <a:effectLst/>
              <a:latin typeface="Gill Sans Nova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69ACD2-B860-4F38-9E59-04C47C0CB5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8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21016-3E72-4827-BEE9-20097C154C84}"/>
              </a:ext>
            </a:extLst>
          </p:cNvPr>
          <p:cNvSpPr/>
          <p:nvPr/>
        </p:nvSpPr>
        <p:spPr>
          <a:xfrm>
            <a:off x="932818" y="4494392"/>
            <a:ext cx="7031281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94E6-B234-4F1B-ACC2-464EAB2BCDAC}"/>
              </a:ext>
            </a:extLst>
          </p:cNvPr>
          <p:cNvSpPr/>
          <p:nvPr/>
        </p:nvSpPr>
        <p:spPr>
          <a:xfrm>
            <a:off x="932818" y="3988949"/>
            <a:ext cx="7031281" cy="502920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5E012-385E-444D-9BF6-4B4E7099BCBD}"/>
              </a:ext>
            </a:extLst>
          </p:cNvPr>
          <p:cNvSpPr/>
          <p:nvPr/>
        </p:nvSpPr>
        <p:spPr>
          <a:xfrm>
            <a:off x="935539" y="3493642"/>
            <a:ext cx="7031281" cy="502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C3697-0E76-4DF2-8CE7-7D14265D494A}"/>
              </a:ext>
            </a:extLst>
          </p:cNvPr>
          <p:cNvSpPr/>
          <p:nvPr/>
        </p:nvSpPr>
        <p:spPr>
          <a:xfrm>
            <a:off x="935539" y="2989744"/>
            <a:ext cx="7031281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98F52-2964-4DE0-8948-F4F43F5E3825}"/>
              </a:ext>
            </a:extLst>
          </p:cNvPr>
          <p:cNvSpPr/>
          <p:nvPr/>
        </p:nvSpPr>
        <p:spPr>
          <a:xfrm>
            <a:off x="938458" y="2485955"/>
            <a:ext cx="7031281" cy="502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219228-1A9B-4F5F-94CA-E2226154B70A}"/>
              </a:ext>
            </a:extLst>
          </p:cNvPr>
          <p:cNvGrpSpPr/>
          <p:nvPr/>
        </p:nvGrpSpPr>
        <p:grpSpPr>
          <a:xfrm>
            <a:off x="1390233" y="1918357"/>
            <a:ext cx="6115319" cy="3077829"/>
            <a:chOff x="1976690" y="1752600"/>
            <a:chExt cx="6115319" cy="458686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13E37F-5F2A-459A-A5C2-C20348C7A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DC9940-236A-4A46-BF45-C23251B03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30" y="1791362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CA928A-61C8-43AB-985B-A463FCAE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649" y="1768679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AC9BBA-DFF0-4FD7-B675-D474BC5D2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78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9E2D65-52D2-4D4E-AF87-56EC3D825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586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0CA8ED-58DB-4253-881F-FBEBA3EC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54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29A254-6C07-44A8-AD47-B69B2A760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726" y="1752600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0A1F15-9B7F-485C-91E1-6FD442EA9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294" y="1752600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EA3A1C-978B-49FE-8731-B633937A4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441" y="1768679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96CEC8-7662-4471-B3A7-32A292266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768679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BDED6E-5676-4C05-9E21-DE0B3F95B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680" y="1769063"/>
              <a:ext cx="0" cy="45481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2005E6-1BD6-4A54-BB6A-E6321C8AE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806" y="1796936"/>
              <a:ext cx="24609" cy="45006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E9D436-E88C-41EC-9967-48FD79B1D4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2949" y="1788949"/>
              <a:ext cx="4797" cy="45085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73A676-74BA-44EA-88DD-3FEF42A75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28" y="1769063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66CEC9E1-1274-4865-9608-CC4C70D7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78" y="537392"/>
            <a:ext cx="839524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3300" b="1" dirty="0">
                <a:latin typeface="Gill Sans MT Condensed"/>
                <a:ea typeface="Times New Roman" panose="02020603050405020304" pitchFamily="18" charset="0"/>
                <a:cs typeface="Segoe UI"/>
              </a:rPr>
              <a:t>Roadmap - Engagement</a:t>
            </a:r>
            <a:endParaRPr lang="en-US" sz="3300" b="1" dirty="0">
              <a:effectLst/>
              <a:latin typeface="Gill Sans MT Condensed"/>
              <a:ea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B2DFA-E684-4E72-85CF-F07CAF8590F7}"/>
              </a:ext>
            </a:extLst>
          </p:cNvPr>
          <p:cNvGrpSpPr/>
          <p:nvPr/>
        </p:nvGrpSpPr>
        <p:grpSpPr>
          <a:xfrm>
            <a:off x="932507" y="1388922"/>
            <a:ext cx="1414674" cy="587679"/>
            <a:chOff x="1559074" y="1980823"/>
            <a:chExt cx="1414674" cy="907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B64209-A984-4E88-AD7A-05737F2E24A4}"/>
                </a:ext>
              </a:extLst>
            </p:cNvPr>
            <p:cNvSpPr/>
            <p:nvPr/>
          </p:nvSpPr>
          <p:spPr>
            <a:xfrm>
              <a:off x="1559074" y="1980823"/>
              <a:ext cx="1414674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A3B336-4A85-4B6C-A8E4-20F80DA711E7}"/>
                </a:ext>
              </a:extLst>
            </p:cNvPr>
            <p:cNvSpPr/>
            <p:nvPr/>
          </p:nvSpPr>
          <p:spPr>
            <a:xfrm>
              <a:off x="155907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CA59EB-CC57-4537-8698-C560DD38D704}"/>
                </a:ext>
              </a:extLst>
            </p:cNvPr>
            <p:cNvSpPr/>
            <p:nvPr/>
          </p:nvSpPr>
          <p:spPr>
            <a:xfrm>
              <a:off x="2023825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059F3E-E3D9-430C-8B2C-F5289F1E9C8B}"/>
                </a:ext>
              </a:extLst>
            </p:cNvPr>
            <p:cNvSpPr/>
            <p:nvPr/>
          </p:nvSpPr>
          <p:spPr>
            <a:xfrm>
              <a:off x="250058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39E6CC-D5FC-4CEC-A387-2B4D8590A9C9}"/>
                </a:ext>
              </a:extLst>
            </p:cNvPr>
            <p:cNvSpPr txBox="1"/>
            <p:nvPr/>
          </p:nvSpPr>
          <p:spPr>
            <a:xfrm>
              <a:off x="1902114" y="1992149"/>
              <a:ext cx="718465" cy="42793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 2021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77FD82-C433-45EA-8EDE-6E7675AAD830}"/>
                </a:ext>
              </a:extLst>
            </p:cNvPr>
            <p:cNvSpPr txBox="1"/>
            <p:nvPr/>
          </p:nvSpPr>
          <p:spPr>
            <a:xfrm>
              <a:off x="1634091" y="2481769"/>
              <a:ext cx="314510" cy="3566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7B0F48-4C5E-4034-BDA8-CA8DEC446555}"/>
                </a:ext>
              </a:extLst>
            </p:cNvPr>
            <p:cNvSpPr txBox="1"/>
            <p:nvPr/>
          </p:nvSpPr>
          <p:spPr>
            <a:xfrm>
              <a:off x="2074704" y="2481769"/>
              <a:ext cx="372218" cy="3566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87A165-EEB7-41CB-8408-46F583A3F899}"/>
                </a:ext>
              </a:extLst>
            </p:cNvPr>
            <p:cNvSpPr txBox="1"/>
            <p:nvPr/>
          </p:nvSpPr>
          <p:spPr>
            <a:xfrm>
              <a:off x="2554117" y="2481769"/>
              <a:ext cx="359394" cy="3566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82BBD6-518B-4B3D-90F6-3A49CA2B0545}"/>
              </a:ext>
            </a:extLst>
          </p:cNvPr>
          <p:cNvGrpSpPr/>
          <p:nvPr/>
        </p:nvGrpSpPr>
        <p:grpSpPr>
          <a:xfrm>
            <a:off x="2345467" y="1388357"/>
            <a:ext cx="1407971" cy="587515"/>
            <a:chOff x="2963616" y="1980823"/>
            <a:chExt cx="1407971" cy="90791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2007E-0583-4063-A66A-89D1421AE259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0F23DB-6AAE-48BF-99CB-9E3D53568075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660AE5-A66C-4E42-9986-C8768C34E896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FD75DE-1314-42BF-9618-59DC2D55A1E2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A314EA-C80C-40E4-A8B9-4684A701BEEE}"/>
                </a:ext>
              </a:extLst>
            </p:cNvPr>
            <p:cNvSpPr txBox="1"/>
            <p:nvPr/>
          </p:nvSpPr>
          <p:spPr>
            <a:xfrm>
              <a:off x="3309228" y="1992090"/>
              <a:ext cx="718466" cy="4280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Q1 2022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808D21-3656-4F07-9660-98A6DD427C35}"/>
                </a:ext>
              </a:extLst>
            </p:cNvPr>
            <p:cNvSpPr txBox="1"/>
            <p:nvPr/>
          </p:nvSpPr>
          <p:spPr>
            <a:xfrm>
              <a:off x="3022929" y="2481720"/>
              <a:ext cx="351378" cy="3567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203C42-142B-4A8F-94C3-F1B436A6393C}"/>
                </a:ext>
              </a:extLst>
            </p:cNvPr>
            <p:cNvSpPr txBox="1"/>
            <p:nvPr/>
          </p:nvSpPr>
          <p:spPr>
            <a:xfrm>
              <a:off x="3478232" y="2481720"/>
              <a:ext cx="377026" cy="3567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D9D331-361E-4E30-B562-E9E94A44C3B0}"/>
                </a:ext>
              </a:extLst>
            </p:cNvPr>
            <p:cNvSpPr txBox="1"/>
            <p:nvPr/>
          </p:nvSpPr>
          <p:spPr>
            <a:xfrm>
              <a:off x="3959336" y="2481720"/>
              <a:ext cx="362600" cy="3567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67C133-D71F-4E1A-A138-A4588721A073}"/>
              </a:ext>
            </a:extLst>
          </p:cNvPr>
          <p:cNvGrpSpPr/>
          <p:nvPr/>
        </p:nvGrpSpPr>
        <p:grpSpPr>
          <a:xfrm>
            <a:off x="3746404" y="1389089"/>
            <a:ext cx="1407970" cy="586784"/>
            <a:chOff x="4370730" y="1980823"/>
            <a:chExt cx="1407970" cy="9079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5B3DEA-4C2E-4F14-90DB-2281902EA32E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BFAA3-F19E-48B9-BAEF-A3644C83B680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DC8D31-F318-4457-83C4-13527EDF87B9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E2D4D3-FAD9-409E-9FDA-DF1A718A7CB2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98132F-D5D1-41D5-8FA2-07F8945CC873}"/>
                </a:ext>
              </a:extLst>
            </p:cNvPr>
            <p:cNvSpPr txBox="1"/>
            <p:nvPr/>
          </p:nvSpPr>
          <p:spPr>
            <a:xfrm>
              <a:off x="4714798" y="1991824"/>
              <a:ext cx="71846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Q2 2022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58D01A-9BC6-4273-84B9-11DBC4A7449C}"/>
                </a:ext>
              </a:extLst>
            </p:cNvPr>
            <p:cNvSpPr txBox="1"/>
            <p:nvPr/>
          </p:nvSpPr>
          <p:spPr>
            <a:xfrm>
              <a:off x="4434341" y="2481498"/>
              <a:ext cx="34336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9D70BA-6E6D-45B8-816C-91B0BA712172}"/>
                </a:ext>
              </a:extLst>
            </p:cNvPr>
            <p:cNvSpPr txBox="1"/>
            <p:nvPr/>
          </p:nvSpPr>
          <p:spPr>
            <a:xfrm>
              <a:off x="4900485" y="2481498"/>
              <a:ext cx="35779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D05AF1-91F4-421F-B76D-96960774B244}"/>
                </a:ext>
              </a:extLst>
            </p:cNvPr>
            <p:cNvSpPr txBox="1"/>
            <p:nvPr/>
          </p:nvSpPr>
          <p:spPr>
            <a:xfrm>
              <a:off x="5351555" y="2481498"/>
              <a:ext cx="38504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01B3E4-ADDE-4D88-BD37-AEDF232E5506}"/>
              </a:ext>
            </a:extLst>
          </p:cNvPr>
          <p:cNvGrpSpPr/>
          <p:nvPr/>
        </p:nvGrpSpPr>
        <p:grpSpPr>
          <a:xfrm>
            <a:off x="5156945" y="1389089"/>
            <a:ext cx="1407970" cy="586784"/>
            <a:chOff x="5776474" y="1980823"/>
            <a:chExt cx="1407970" cy="9079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FBBBED4-AB21-46FB-B1FB-AF958D125915}"/>
                </a:ext>
              </a:extLst>
            </p:cNvPr>
            <p:cNvSpPr/>
            <p:nvPr/>
          </p:nvSpPr>
          <p:spPr>
            <a:xfrm>
              <a:off x="5777843" y="1980823"/>
              <a:ext cx="1406256" cy="4522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A1D3E-7540-44F8-B97F-1CD59BE8596B}"/>
                </a:ext>
              </a:extLst>
            </p:cNvPr>
            <p:cNvSpPr/>
            <p:nvPr/>
          </p:nvSpPr>
          <p:spPr>
            <a:xfrm>
              <a:off x="5776474" y="2433098"/>
              <a:ext cx="466465" cy="455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3B0FF15-0F8D-4566-A128-C506AD26EDD1}"/>
                </a:ext>
              </a:extLst>
            </p:cNvPr>
            <p:cNvSpPr/>
            <p:nvPr/>
          </p:nvSpPr>
          <p:spPr>
            <a:xfrm>
              <a:off x="6241224" y="2433097"/>
              <a:ext cx="475040" cy="455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C5513DD-54A9-469F-A611-3EC9F6C093D6}"/>
                </a:ext>
              </a:extLst>
            </p:cNvPr>
            <p:cNvSpPr/>
            <p:nvPr/>
          </p:nvSpPr>
          <p:spPr>
            <a:xfrm>
              <a:off x="6717979" y="2433098"/>
              <a:ext cx="466465" cy="455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937ADE-5C4F-4632-AEEA-3BC5880CD1F4}"/>
                </a:ext>
              </a:extLst>
            </p:cNvPr>
            <p:cNvSpPr txBox="1"/>
            <p:nvPr/>
          </p:nvSpPr>
          <p:spPr>
            <a:xfrm>
              <a:off x="6121741" y="1991824"/>
              <a:ext cx="71846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Q3 2022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8F663A-36EB-45A7-923E-A8EF90C59E9E}"/>
                </a:ext>
              </a:extLst>
            </p:cNvPr>
            <p:cNvSpPr txBox="1"/>
            <p:nvPr/>
          </p:nvSpPr>
          <p:spPr>
            <a:xfrm>
              <a:off x="5829837" y="2481498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56C8CB-1E62-4126-B010-FEFEC0341C9E}"/>
                </a:ext>
              </a:extLst>
            </p:cNvPr>
            <p:cNvSpPr txBox="1"/>
            <p:nvPr/>
          </p:nvSpPr>
          <p:spPr>
            <a:xfrm>
              <a:off x="6279811" y="2481498"/>
              <a:ext cx="397866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514BB4-3791-4899-A264-A9AF05B495E7}"/>
                </a:ext>
              </a:extLst>
            </p:cNvPr>
            <p:cNvSpPr txBox="1"/>
            <p:nvPr/>
          </p:nvSpPr>
          <p:spPr>
            <a:xfrm>
              <a:off x="6777465" y="2481498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5F84D1-221D-412D-9A76-7FABC80D6E9E}"/>
              </a:ext>
            </a:extLst>
          </p:cNvPr>
          <p:cNvGrpSpPr/>
          <p:nvPr/>
        </p:nvGrpSpPr>
        <p:grpSpPr>
          <a:xfrm>
            <a:off x="6564915" y="1389089"/>
            <a:ext cx="1402497" cy="586784"/>
            <a:chOff x="2963616" y="1980823"/>
            <a:chExt cx="1407971" cy="90791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1D723E-9250-4B8A-B9EE-1C94B43A98DE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CDB7CBD-6D85-433E-83C9-3DD25DC89D53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19FD7F-A57F-4294-8183-1C916B33EA05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88A866-A5C9-4792-9A6E-BF28496A807B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BE5CB6-159C-4E95-A019-7024E69B9F24}"/>
                </a:ext>
              </a:extLst>
            </p:cNvPr>
            <p:cNvSpPr txBox="1"/>
            <p:nvPr/>
          </p:nvSpPr>
          <p:spPr>
            <a:xfrm>
              <a:off x="3307826" y="1991824"/>
              <a:ext cx="721270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014B77-9A71-42CB-BF67-ABF383CA3961}"/>
                </a:ext>
              </a:extLst>
            </p:cNvPr>
            <p:cNvSpPr txBox="1"/>
            <p:nvPr/>
          </p:nvSpPr>
          <p:spPr>
            <a:xfrm>
              <a:off x="3040749" y="2481498"/>
              <a:ext cx="315738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760A7E-0FC2-4F82-9F51-FE80C0721FFA}"/>
                </a:ext>
              </a:extLst>
            </p:cNvPr>
            <p:cNvSpPr txBox="1"/>
            <p:nvPr/>
          </p:nvSpPr>
          <p:spPr>
            <a:xfrm>
              <a:off x="3479909" y="2481498"/>
              <a:ext cx="37367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2F7B5E-6F4E-4BA1-9A52-FBDB8EF6463F}"/>
                </a:ext>
              </a:extLst>
            </p:cNvPr>
            <p:cNvSpPr txBox="1"/>
            <p:nvPr/>
          </p:nvSpPr>
          <p:spPr>
            <a:xfrm>
              <a:off x="3960237" y="2481498"/>
              <a:ext cx="360797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5FAA340-59E8-4E4D-95A7-7341F32241A3}"/>
              </a:ext>
            </a:extLst>
          </p:cNvPr>
          <p:cNvSpPr/>
          <p:nvPr/>
        </p:nvSpPr>
        <p:spPr>
          <a:xfrm>
            <a:off x="937860" y="1984488"/>
            <a:ext cx="7031281" cy="502920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DCE81-7244-4AEA-B28B-C420463E7A34}"/>
              </a:ext>
            </a:extLst>
          </p:cNvPr>
          <p:cNvGrpSpPr/>
          <p:nvPr/>
        </p:nvGrpSpPr>
        <p:grpSpPr>
          <a:xfrm>
            <a:off x="945485" y="2116608"/>
            <a:ext cx="2340231" cy="261610"/>
            <a:chOff x="1743155" y="2116608"/>
            <a:chExt cx="1872541" cy="261610"/>
          </a:xfrm>
        </p:grpSpPr>
        <p:sp>
          <p:nvSpPr>
            <p:cNvPr id="88" name="Right Arrow 70">
              <a:extLst>
                <a:ext uri="{FF2B5EF4-FFF2-40B4-BE49-F238E27FC236}">
                  <a16:creationId xmlns:a16="http://schemas.microsoft.com/office/drawing/2014/main" id="{F5A98EE7-CD07-485B-A4F3-E9ED4C0A2148}"/>
                </a:ext>
              </a:extLst>
            </p:cNvPr>
            <p:cNvSpPr/>
            <p:nvPr/>
          </p:nvSpPr>
          <p:spPr>
            <a:xfrm>
              <a:off x="1743155" y="2120552"/>
              <a:ext cx="1872541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241C8DA-F9B4-443B-8E9D-A433E8377BF0}"/>
                </a:ext>
              </a:extLst>
            </p:cNvPr>
            <p:cNvSpPr txBox="1"/>
            <p:nvPr/>
          </p:nvSpPr>
          <p:spPr>
            <a:xfrm>
              <a:off x="1761971" y="2116608"/>
              <a:ext cx="17658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Software Tracking System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92C7E4-A94C-43D8-A0BB-B6EA17931AC9}"/>
              </a:ext>
            </a:extLst>
          </p:cNvPr>
          <p:cNvGrpSpPr/>
          <p:nvPr/>
        </p:nvGrpSpPr>
        <p:grpSpPr>
          <a:xfrm>
            <a:off x="3753150" y="2527453"/>
            <a:ext cx="1031178" cy="369332"/>
            <a:chOff x="2799703" y="2527383"/>
            <a:chExt cx="1764174" cy="369332"/>
          </a:xfrm>
        </p:grpSpPr>
        <p:sp>
          <p:nvSpPr>
            <p:cNvPr id="78" name="Right Arrow 70">
              <a:extLst>
                <a:ext uri="{FF2B5EF4-FFF2-40B4-BE49-F238E27FC236}">
                  <a16:creationId xmlns:a16="http://schemas.microsoft.com/office/drawing/2014/main" id="{8D2BA8FF-AAF7-4153-9FD9-33F6618FEDAF}"/>
                </a:ext>
              </a:extLst>
            </p:cNvPr>
            <p:cNvSpPr/>
            <p:nvPr/>
          </p:nvSpPr>
          <p:spPr>
            <a:xfrm>
              <a:off x="2799703" y="2595089"/>
              <a:ext cx="1764174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EABDF0-9886-4BF2-8193-02869516C583}"/>
                </a:ext>
              </a:extLst>
            </p:cNvPr>
            <p:cNvSpPr txBox="1"/>
            <p:nvPr/>
          </p:nvSpPr>
          <p:spPr>
            <a:xfrm>
              <a:off x="2976805" y="2527383"/>
              <a:ext cx="1587072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Icon design &amp; deployment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255134-92C4-46A4-AD3B-12D2168923F7}"/>
              </a:ext>
            </a:extLst>
          </p:cNvPr>
          <p:cNvGrpSpPr/>
          <p:nvPr/>
        </p:nvGrpSpPr>
        <p:grpSpPr>
          <a:xfrm>
            <a:off x="4808938" y="3138058"/>
            <a:ext cx="3155160" cy="261610"/>
            <a:chOff x="2799703" y="3138058"/>
            <a:chExt cx="1772790" cy="261610"/>
          </a:xfrm>
        </p:grpSpPr>
        <p:sp>
          <p:nvSpPr>
            <p:cNvPr id="79" name="Right Arrow 70">
              <a:extLst>
                <a:ext uri="{FF2B5EF4-FFF2-40B4-BE49-F238E27FC236}">
                  <a16:creationId xmlns:a16="http://schemas.microsoft.com/office/drawing/2014/main" id="{B29600B6-682E-49EA-9AB0-BEB111CD68F2}"/>
                </a:ext>
              </a:extLst>
            </p:cNvPr>
            <p:cNvSpPr/>
            <p:nvPr/>
          </p:nvSpPr>
          <p:spPr>
            <a:xfrm>
              <a:off x="2799703" y="3143495"/>
              <a:ext cx="177279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19BBB2-5667-42B0-AD9E-3534B7A9F1B2}"/>
                </a:ext>
              </a:extLst>
            </p:cNvPr>
            <p:cNvSpPr txBox="1"/>
            <p:nvPr/>
          </p:nvSpPr>
          <p:spPr>
            <a:xfrm>
              <a:off x="2976804" y="3138058"/>
              <a:ext cx="1419239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Edit 200+ Wiki pages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E92140B-A8AA-4E88-942E-14158DDE0FEC}"/>
              </a:ext>
            </a:extLst>
          </p:cNvPr>
          <p:cNvGrpSpPr/>
          <p:nvPr/>
        </p:nvGrpSpPr>
        <p:grpSpPr>
          <a:xfrm>
            <a:off x="5609870" y="3654662"/>
            <a:ext cx="2356949" cy="265198"/>
            <a:chOff x="2799703" y="3654662"/>
            <a:chExt cx="2711361" cy="265198"/>
          </a:xfrm>
        </p:grpSpPr>
        <p:sp>
          <p:nvSpPr>
            <p:cNvPr id="80" name="Right Arrow 70">
              <a:extLst>
                <a:ext uri="{FF2B5EF4-FFF2-40B4-BE49-F238E27FC236}">
                  <a16:creationId xmlns:a16="http://schemas.microsoft.com/office/drawing/2014/main" id="{764A73F0-DC1E-4288-89D1-A699474BF98D}"/>
                </a:ext>
              </a:extLst>
            </p:cNvPr>
            <p:cNvSpPr/>
            <p:nvPr/>
          </p:nvSpPr>
          <p:spPr>
            <a:xfrm>
              <a:off x="2799703" y="3654662"/>
              <a:ext cx="2711361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BA7679-5EB8-4507-A1DA-75C6465C4F56}"/>
                </a:ext>
              </a:extLst>
            </p:cNvPr>
            <p:cNvSpPr txBox="1"/>
            <p:nvPr/>
          </p:nvSpPr>
          <p:spPr>
            <a:xfrm>
              <a:off x="3017584" y="3658250"/>
              <a:ext cx="2169439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Tool surveys/evaluations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EDCEBA-D1EC-43A5-B9F9-1BA472061D2D}"/>
              </a:ext>
            </a:extLst>
          </p:cNvPr>
          <p:cNvGrpSpPr/>
          <p:nvPr/>
        </p:nvGrpSpPr>
        <p:grpSpPr>
          <a:xfrm>
            <a:off x="5609870" y="4132157"/>
            <a:ext cx="2349430" cy="261610"/>
            <a:chOff x="2663107" y="4132157"/>
            <a:chExt cx="3317491" cy="261610"/>
          </a:xfrm>
        </p:grpSpPr>
        <p:sp>
          <p:nvSpPr>
            <p:cNvPr id="81" name="Right Arrow 70">
              <a:extLst>
                <a:ext uri="{FF2B5EF4-FFF2-40B4-BE49-F238E27FC236}">
                  <a16:creationId xmlns:a16="http://schemas.microsoft.com/office/drawing/2014/main" id="{77184A36-196A-4AB1-A2F5-00FE395CA397}"/>
                </a:ext>
              </a:extLst>
            </p:cNvPr>
            <p:cNvSpPr/>
            <p:nvPr/>
          </p:nvSpPr>
          <p:spPr>
            <a:xfrm>
              <a:off x="2663107" y="4134741"/>
              <a:ext cx="3293753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1DA83C-9997-4B46-8AC6-A970970CA45C}"/>
                </a:ext>
              </a:extLst>
            </p:cNvPr>
            <p:cNvSpPr txBox="1"/>
            <p:nvPr/>
          </p:nvSpPr>
          <p:spPr>
            <a:xfrm>
              <a:off x="2996888" y="4132157"/>
              <a:ext cx="2983710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cs typeface="Segoe UI"/>
                </a:rPr>
                <a:t>Map survey results to </a:t>
              </a:r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Segoe UI"/>
                </a:rPr>
                <a:t>solutions</a:t>
              </a:r>
              <a:endParaRPr lang="en-US" sz="11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BB703FC-8FC1-4E95-8DB7-A33C57D8370D}"/>
              </a:ext>
            </a:extLst>
          </p:cNvPr>
          <p:cNvGrpSpPr/>
          <p:nvPr/>
        </p:nvGrpSpPr>
        <p:grpSpPr>
          <a:xfrm>
            <a:off x="5259871" y="4614060"/>
            <a:ext cx="800822" cy="261610"/>
            <a:chOff x="3743974" y="4626028"/>
            <a:chExt cx="800822" cy="261610"/>
          </a:xfrm>
        </p:grpSpPr>
        <p:sp>
          <p:nvSpPr>
            <p:cNvPr id="84" name="Right Arrow 70">
              <a:extLst>
                <a:ext uri="{FF2B5EF4-FFF2-40B4-BE49-F238E27FC236}">
                  <a16:creationId xmlns:a16="http://schemas.microsoft.com/office/drawing/2014/main" id="{698B21A6-9158-4802-8128-D9EC295A7A1E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739A15-C125-45B2-8DAB-3CB571E644ED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EB4D70-E890-46CF-B187-1F732CD04783}"/>
              </a:ext>
            </a:extLst>
          </p:cNvPr>
          <p:cNvGrpSpPr/>
          <p:nvPr/>
        </p:nvGrpSpPr>
        <p:grpSpPr>
          <a:xfrm>
            <a:off x="4645535" y="1039841"/>
            <a:ext cx="620590" cy="4242278"/>
            <a:chOff x="5317958" y="943679"/>
            <a:chExt cx="620590" cy="424227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27D69BD-2BDF-46B5-83D3-C36F42778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39894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AB7E789-3ABA-432B-AC1D-83FA25BB0637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C7547F8-449E-4921-B8A6-9A5DFFC24FCC}"/>
              </a:ext>
            </a:extLst>
          </p:cNvPr>
          <p:cNvGrpSpPr/>
          <p:nvPr/>
        </p:nvGrpSpPr>
        <p:grpSpPr>
          <a:xfrm>
            <a:off x="6963297" y="4614060"/>
            <a:ext cx="800822" cy="261610"/>
            <a:chOff x="3743974" y="4626028"/>
            <a:chExt cx="800822" cy="261610"/>
          </a:xfrm>
        </p:grpSpPr>
        <p:sp>
          <p:nvSpPr>
            <p:cNvPr id="96" name="Right Arrow 70">
              <a:extLst>
                <a:ext uri="{FF2B5EF4-FFF2-40B4-BE49-F238E27FC236}">
                  <a16:creationId xmlns:a16="http://schemas.microsoft.com/office/drawing/2014/main" id="{B42D9481-CFA1-4AAA-A42F-CA875E2C347A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DD7F94-DAB2-420A-8988-110A8D6044A4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4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9D3AD5-383A-4E64-926B-9B9E4C85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8" y="1218071"/>
            <a:ext cx="8394226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ECB Backlog / Initiatives (Priorities in order)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Bugs – Nexus, Chef, Jira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Upgrades – Jira, Chef, ServiceNow, others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Accreditation 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Remediate Security Recommendations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Linux SSH Implementation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 Narrow"/>
                <a:ea typeface="Times New Roman" panose="02020603050405020304" pitchFamily="18" charset="0"/>
                <a:cs typeface="Segoe UI"/>
              </a:rPr>
              <a:t>Bitwarden</a:t>
            </a: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 decommission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Improvements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Pipelines &amp; </a:t>
            </a:r>
            <a:r>
              <a:rPr lang="en-US" sz="2000" dirty="0" err="1">
                <a:latin typeface="Arial Narrow"/>
                <a:ea typeface="Times New Roman" panose="02020603050405020304" pitchFamily="18" charset="0"/>
                <a:cs typeface="Segoe UI"/>
              </a:rPr>
              <a:t>CloudFormations</a:t>
            </a:r>
            <a:endParaRPr lang="en-US" sz="2000" dirty="0">
              <a:latin typeface="Arial Narrow"/>
              <a:ea typeface="Times New Roman" panose="02020603050405020304" pitchFamily="18" charset="0"/>
              <a:cs typeface="Segoe UI"/>
            </a:endParaRP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Automate backups, snapshots &amp; configuration scaling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Tool enhancements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Software Analysis 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Nexus Firewall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Alternatives to Jira, GitHub, Jenkins, </a:t>
            </a:r>
            <a:r>
              <a:rPr lang="en-US" sz="2000" dirty="0" err="1">
                <a:latin typeface="Arial Narrow"/>
                <a:ea typeface="Times New Roman" panose="02020603050405020304" pitchFamily="18" charset="0"/>
                <a:cs typeface="Segoe UI"/>
              </a:rPr>
              <a:t>etc</a:t>
            </a:r>
            <a:endParaRPr lang="en-US" sz="2000" dirty="0">
              <a:latin typeface="Arial Narrow"/>
              <a:ea typeface="Times New Roman" panose="02020603050405020304" pitchFamily="18" charset="0"/>
              <a:cs typeface="Segoe UI"/>
            </a:endParaRP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Accessibility Testing Tools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Arial Narrow"/>
              <a:ea typeface="Times New Roman" panose="02020603050405020304" pitchFamily="18" charset="0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534123"/>
            <a:ext cx="648620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OSE </a:t>
            </a:r>
            <a:r>
              <a:rPr lang="en-US" sz="3500" b="1" dirty="0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 – Backlog</a:t>
            </a:r>
            <a:endParaRPr lang="en-US" sz="3500" b="1" dirty="0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327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62ADC-0795-48A5-8B96-04B848902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545983"/>
            <a:ext cx="8470900" cy="76200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2"/>
                </a:solidFill>
                <a:latin typeface="Gill Sans MT Condensed"/>
                <a:cs typeface="Poppins"/>
              </a:rPr>
              <a:t>OSE </a:t>
            </a:r>
            <a:r>
              <a:rPr lang="en-US" sz="3500" dirty="0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500" dirty="0">
                <a:solidFill>
                  <a:schemeClr val="tx2"/>
                </a:solidFill>
                <a:latin typeface="Gill Sans MT Condensed"/>
                <a:cs typeface="Poppins"/>
              </a:rPr>
              <a:t> Suite </a:t>
            </a:r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– </a:t>
            </a:r>
            <a:r>
              <a:rPr lang="en-US" sz="3500" dirty="0">
                <a:solidFill>
                  <a:schemeClr val="tx2"/>
                </a:solidFill>
                <a:latin typeface="Gill Sans MT Condensed"/>
                <a:cs typeface="Segoe UI"/>
              </a:rPr>
              <a:t>Future</a:t>
            </a:r>
            <a:endParaRPr lang="en-US" sz="35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73D7-0B6B-4496-BA3A-6C7492377C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8147" y="1446029"/>
            <a:ext cx="7957553" cy="26206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500" dirty="0">
                <a:latin typeface="Arial Narrow"/>
                <a:cs typeface="Segoe UI"/>
              </a:rPr>
              <a:t>Engage </a:t>
            </a:r>
            <a:r>
              <a:rPr lang="en-US" sz="2500" dirty="0" err="1">
                <a:latin typeface="Arial Narrow"/>
                <a:cs typeface="Segoe UI"/>
              </a:rPr>
              <a:t>SecDevOps</a:t>
            </a:r>
            <a:r>
              <a:rPr lang="en-US" sz="2500" dirty="0">
                <a:latin typeface="Arial Narrow"/>
                <a:cs typeface="Segoe UI"/>
              </a:rPr>
              <a:t> Suite as a centralized CI/CD solution for OSE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500" dirty="0">
                <a:latin typeface="Arial Narrow" panose="020B0606020202030204" pitchFamily="34" charset="0"/>
              </a:rPr>
              <a:t>Develop enhancements and/or deploy new capabilities to meet OSE Dev Community demands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8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DCC92DC-BF8A-471A-9A64-5C1667E0597E}"/>
              </a:ext>
            </a:extLst>
          </p:cNvPr>
          <p:cNvSpPr txBox="1"/>
          <p:nvPr/>
        </p:nvSpPr>
        <p:spPr>
          <a:xfrm>
            <a:off x="5733196" y="2937355"/>
            <a:ext cx="29498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CD</a:t>
            </a:r>
          </a:p>
        </p:txBody>
      </p:sp>
      <p:pic>
        <p:nvPicPr>
          <p:cNvPr id="40" name="Picture 3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4E2A248-F873-4E2D-A7AB-098EEFD80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3" b="24022"/>
          <a:stretch/>
        </p:blipFill>
        <p:spPr>
          <a:xfrm>
            <a:off x="-90750" y="1844487"/>
            <a:ext cx="9325500" cy="46921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33D5A-43C9-4318-B0C9-5BAC35AED403}"/>
              </a:ext>
            </a:extLst>
          </p:cNvPr>
          <p:cNvSpPr txBox="1"/>
          <p:nvPr/>
        </p:nvSpPr>
        <p:spPr>
          <a:xfrm>
            <a:off x="396848" y="538937"/>
            <a:ext cx="79669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ISD Enterprise Capabilities Branch - </a:t>
            </a:r>
            <a:r>
              <a:rPr lang="en-US" sz="3600" b="1">
                <a:solidFill>
                  <a:schemeClr val="tx2"/>
                </a:solidFill>
                <a:latin typeface="Gill Sans MT Condensed"/>
                <a:cs typeface="Poppins"/>
              </a:rPr>
              <a:t>Enterprise Tools 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5E3B99-FB67-42C3-8806-0D0E7C453496}"/>
              </a:ext>
            </a:extLst>
          </p:cNvPr>
          <p:cNvGrpSpPr/>
          <p:nvPr/>
        </p:nvGrpSpPr>
        <p:grpSpPr>
          <a:xfrm>
            <a:off x="781196" y="1886737"/>
            <a:ext cx="2771274" cy="1125268"/>
            <a:chOff x="923939" y="1600776"/>
            <a:chExt cx="2771274" cy="11252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07BEC-2DD2-4642-A9D3-782868A738E4}"/>
                </a:ext>
              </a:extLst>
            </p:cNvPr>
            <p:cNvSpPr txBox="1"/>
            <p:nvPr/>
          </p:nvSpPr>
          <p:spPr>
            <a:xfrm>
              <a:off x="1561624" y="1600776"/>
              <a:ext cx="19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Century Gothic" panose="020B0502020202020204" pitchFamily="34" charset="0"/>
                </a:rPr>
                <a:t>Service</a:t>
              </a:r>
            </a:p>
            <a:p>
              <a:r>
                <a:rPr lang="en-US" b="1">
                  <a:solidFill>
                    <a:schemeClr val="bg2"/>
                  </a:solidFill>
                  <a:latin typeface="Century Gothic" panose="020B0502020202020204" pitchFamily="34" charset="0"/>
                </a:rPr>
                <a:t>Management</a:t>
              </a:r>
            </a:p>
          </p:txBody>
        </p:sp>
        <p:pic>
          <p:nvPicPr>
            <p:cNvPr id="51" name="Picture 50" descr="Shape&#10;&#10;Description automatically generated">
              <a:extLst>
                <a:ext uri="{FF2B5EF4-FFF2-40B4-BE49-F238E27FC236}">
                  <a16:creationId xmlns:a16="http://schemas.microsoft.com/office/drawing/2014/main" id="{22AE2F45-E7AC-4154-884E-D5B5077A3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39" y="1760804"/>
              <a:ext cx="779038" cy="79665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C1F866-04B6-4905-A879-CBA7368DB842}"/>
                </a:ext>
              </a:extLst>
            </p:cNvPr>
            <p:cNvSpPr txBox="1"/>
            <p:nvPr/>
          </p:nvSpPr>
          <p:spPr>
            <a:xfrm>
              <a:off x="1771163" y="2202824"/>
              <a:ext cx="1924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bg2"/>
                  </a:solidFill>
                  <a:latin typeface="Century Gothic" panose="020B0502020202020204" pitchFamily="34" charset="0"/>
                </a:rPr>
                <a:t>ServiceNow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chemeClr val="bg2"/>
                  </a:solidFill>
                  <a:latin typeface="Century Gothic" panose="020B0502020202020204" pitchFamily="34" charset="0"/>
                </a:rPr>
                <a:t>Bitwarden</a:t>
              </a:r>
              <a:endParaRPr lang="en-US" sz="1400">
                <a:solidFill>
                  <a:schemeClr val="bg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520667-6E19-4244-8F20-1580531C8CDE}"/>
              </a:ext>
            </a:extLst>
          </p:cNvPr>
          <p:cNvGrpSpPr/>
          <p:nvPr/>
        </p:nvGrpSpPr>
        <p:grpSpPr>
          <a:xfrm>
            <a:off x="3276938" y="2610505"/>
            <a:ext cx="3079166" cy="1255848"/>
            <a:chOff x="4243159" y="1829024"/>
            <a:chExt cx="3079166" cy="1255848"/>
          </a:xfrm>
        </p:grpSpPr>
        <p:pic>
          <p:nvPicPr>
            <p:cNvPr id="64" name="Picture 6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482E325-32E6-4730-838A-76A8349E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159" y="1835503"/>
              <a:ext cx="1249369" cy="124936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D288FC-C7EF-4C51-8E16-1983A8C8EE61}"/>
                </a:ext>
              </a:extLst>
            </p:cNvPr>
            <p:cNvSpPr txBox="1"/>
            <p:nvPr/>
          </p:nvSpPr>
          <p:spPr>
            <a:xfrm>
              <a:off x="5350666" y="1829024"/>
              <a:ext cx="1971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entury Gothic" panose="020B0502020202020204" pitchFamily="34" charset="0"/>
                </a:rPr>
                <a:t>Collaboration</a:t>
              </a:r>
            </a:p>
            <a:p>
              <a:r>
                <a:rPr lang="en-US" b="1">
                  <a:solidFill>
                    <a:schemeClr val="accent2"/>
                  </a:solidFill>
                  <a:latin typeface="Century Gothic" panose="020B0502020202020204" pitchFamily="34" charset="0"/>
                </a:rPr>
                <a:t>Management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5786F5-7891-41AA-AA6F-10FE464084E0}"/>
                </a:ext>
              </a:extLst>
            </p:cNvPr>
            <p:cNvSpPr txBox="1"/>
            <p:nvPr/>
          </p:nvSpPr>
          <p:spPr>
            <a:xfrm>
              <a:off x="5414714" y="2478006"/>
              <a:ext cx="1808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Century Gothic" panose="020B0502020202020204" pitchFamily="34" charset="0"/>
                </a:rPr>
                <a:t>Confluence/Wiki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Century Gothic" panose="020B0502020202020204" pitchFamily="34" charset="0"/>
                </a:rPr>
                <a:t>Jira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E38CCA9-267E-47F2-82F4-8D9FEEAFFF47}"/>
              </a:ext>
            </a:extLst>
          </p:cNvPr>
          <p:cNvGrpSpPr/>
          <p:nvPr/>
        </p:nvGrpSpPr>
        <p:grpSpPr>
          <a:xfrm>
            <a:off x="6355597" y="2022929"/>
            <a:ext cx="2802321" cy="989076"/>
            <a:chOff x="6747735" y="1258404"/>
            <a:chExt cx="2802321" cy="989076"/>
          </a:xfrm>
        </p:grpSpPr>
        <p:pic>
          <p:nvPicPr>
            <p:cNvPr id="65" name="Picture 6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2030CCA-A3E2-4EEA-B20A-9CA70A54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735" y="1278309"/>
              <a:ext cx="969171" cy="96917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05346F-8248-414C-8732-E0E90A1B45D0}"/>
                </a:ext>
              </a:extLst>
            </p:cNvPr>
            <p:cNvSpPr txBox="1"/>
            <p:nvPr/>
          </p:nvSpPr>
          <p:spPr>
            <a:xfrm>
              <a:off x="7626006" y="1258404"/>
              <a:ext cx="1924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Development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6F7987-5204-4774-A5BB-D2E7B2022B82}"/>
                </a:ext>
              </a:extLst>
            </p:cNvPr>
            <p:cNvSpPr txBox="1"/>
            <p:nvPr/>
          </p:nvSpPr>
          <p:spPr>
            <a:xfrm>
              <a:off x="7742551" y="1555678"/>
              <a:ext cx="1237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1"/>
                  </a:solidFill>
                  <a:latin typeface="Century Gothic" panose="020B0502020202020204" pitchFamily="34" charset="0"/>
                </a:rPr>
                <a:t>DIYOS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1"/>
                  </a:solidFill>
                  <a:latin typeface="Century Gothic" panose="020B0502020202020204" pitchFamily="34" charset="0"/>
                </a:rPr>
                <a:t>OpenShift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A85600-55E8-4578-93A3-6FE48B4FDEE8}"/>
              </a:ext>
            </a:extLst>
          </p:cNvPr>
          <p:cNvGrpSpPr/>
          <p:nvPr/>
        </p:nvGrpSpPr>
        <p:grpSpPr>
          <a:xfrm>
            <a:off x="6883140" y="3273357"/>
            <a:ext cx="1878227" cy="1372157"/>
            <a:chOff x="7167454" y="2885678"/>
            <a:chExt cx="1878227" cy="1372157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AF97FF13-5E88-4F83-94CC-51B3D000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5618" y="2885678"/>
              <a:ext cx="1278962" cy="88640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6FBE04-D318-4778-A71C-0714771310FA}"/>
                </a:ext>
              </a:extLst>
            </p:cNvPr>
            <p:cNvSpPr txBox="1"/>
            <p:nvPr/>
          </p:nvSpPr>
          <p:spPr>
            <a:xfrm>
              <a:off x="7167454" y="368404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Century Gothic" panose="020B0502020202020204" pitchFamily="34" charset="0"/>
                </a:rPr>
                <a:t>Version Control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EFF59C-728A-47EC-B9C1-34781EFF7B71}"/>
                </a:ext>
              </a:extLst>
            </p:cNvPr>
            <p:cNvSpPr txBox="1"/>
            <p:nvPr/>
          </p:nvSpPr>
          <p:spPr>
            <a:xfrm>
              <a:off x="7448642" y="3950058"/>
              <a:ext cx="1016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bg2"/>
                  </a:solidFill>
                  <a:latin typeface="Century Gothic" panose="020B0502020202020204" pitchFamily="34" charset="0"/>
                </a:rPr>
                <a:t>GitHub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DBDA495-4423-47FA-82DD-5BDCF66FC65B}"/>
              </a:ext>
            </a:extLst>
          </p:cNvPr>
          <p:cNvGrpSpPr/>
          <p:nvPr/>
        </p:nvGrpSpPr>
        <p:grpSpPr>
          <a:xfrm>
            <a:off x="4796639" y="4744577"/>
            <a:ext cx="3201181" cy="975675"/>
            <a:chOff x="5816564" y="4460627"/>
            <a:chExt cx="3201181" cy="975675"/>
          </a:xfrm>
        </p:grpSpPr>
        <p:pic>
          <p:nvPicPr>
            <p:cNvPr id="67" name="Picture 6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62A2F5-CA32-4C12-BB3A-453550A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64" y="4460627"/>
              <a:ext cx="1006578" cy="9756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81E7B58-1F3A-4750-917A-515FD60D5B62}"/>
                </a:ext>
              </a:extLst>
            </p:cNvPr>
            <p:cNvSpPr txBox="1"/>
            <p:nvPr/>
          </p:nvSpPr>
          <p:spPr>
            <a:xfrm>
              <a:off x="6810781" y="4619056"/>
              <a:ext cx="220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Automated Build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7B3A8D-8F14-42A9-80AD-EDC9130D21DF}"/>
                </a:ext>
              </a:extLst>
            </p:cNvPr>
            <p:cNvSpPr txBox="1"/>
            <p:nvPr/>
          </p:nvSpPr>
          <p:spPr>
            <a:xfrm>
              <a:off x="6869831" y="4877275"/>
              <a:ext cx="1237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Jenkins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AC87AD-F5C6-4412-ADD5-4514796FCEB1}"/>
              </a:ext>
            </a:extLst>
          </p:cNvPr>
          <p:cNvGrpSpPr/>
          <p:nvPr/>
        </p:nvGrpSpPr>
        <p:grpSpPr>
          <a:xfrm>
            <a:off x="1437536" y="4795609"/>
            <a:ext cx="2934549" cy="1358288"/>
            <a:chOff x="2950212" y="4174355"/>
            <a:chExt cx="2934549" cy="1358288"/>
          </a:xfrm>
        </p:grpSpPr>
        <p:pic>
          <p:nvPicPr>
            <p:cNvPr id="69" name="Picture 6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F6D14E0-8DD3-4B95-84D6-4CFF7E88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0212" y="4195412"/>
              <a:ext cx="1105674" cy="110567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D4A67D-B041-4115-AEA6-11134F59DF4A}"/>
                </a:ext>
              </a:extLst>
            </p:cNvPr>
            <p:cNvSpPr txBox="1"/>
            <p:nvPr/>
          </p:nvSpPr>
          <p:spPr>
            <a:xfrm>
              <a:off x="3960711" y="4174355"/>
              <a:ext cx="19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Environment Configuration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B65488-05C7-4A14-BF9E-39A95F007A8D}"/>
                </a:ext>
              </a:extLst>
            </p:cNvPr>
            <p:cNvSpPr txBox="1"/>
            <p:nvPr/>
          </p:nvSpPr>
          <p:spPr>
            <a:xfrm>
              <a:off x="4055886" y="4793979"/>
              <a:ext cx="12375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AutoProv</a:t>
              </a:r>
              <a:endParaRPr lang="en-US" sz="140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Chef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Nexus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06153C0-8999-4FF0-926F-61AE7A0805AC}"/>
              </a:ext>
            </a:extLst>
          </p:cNvPr>
          <p:cNvSpPr txBox="1"/>
          <p:nvPr/>
        </p:nvSpPr>
        <p:spPr>
          <a:xfrm>
            <a:off x="1409891" y="2986559"/>
            <a:ext cx="29498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CI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E2AA90-30D6-4954-9E94-90233878DACD}"/>
              </a:ext>
            </a:extLst>
          </p:cNvPr>
          <p:cNvGrpSpPr/>
          <p:nvPr/>
        </p:nvGrpSpPr>
        <p:grpSpPr>
          <a:xfrm>
            <a:off x="192427" y="3531477"/>
            <a:ext cx="3076584" cy="911427"/>
            <a:chOff x="544847" y="3082579"/>
            <a:chExt cx="3076584" cy="911427"/>
          </a:xfrm>
        </p:grpSpPr>
        <p:pic>
          <p:nvPicPr>
            <p:cNvPr id="68" name="Picture 6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DA26D82-094C-4A28-BF5D-A86249A38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7" y="3118145"/>
              <a:ext cx="857019" cy="85701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D8DDF3-EBF6-448A-A8BB-9C091668B438}"/>
                </a:ext>
              </a:extLst>
            </p:cNvPr>
            <p:cNvSpPr txBox="1"/>
            <p:nvPr/>
          </p:nvSpPr>
          <p:spPr>
            <a:xfrm>
              <a:off x="1386625" y="3082579"/>
              <a:ext cx="2234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Quality &amp; Security Management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5EC0056-9133-4CA9-9640-06B1E1AE930A}"/>
                </a:ext>
              </a:extLst>
            </p:cNvPr>
            <p:cNvSpPr txBox="1"/>
            <p:nvPr/>
          </p:nvSpPr>
          <p:spPr>
            <a:xfrm>
              <a:off x="1446740" y="3686229"/>
              <a:ext cx="1353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SonarQube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D246DA-764E-4782-9F40-1C38E64BCA03}"/>
              </a:ext>
            </a:extLst>
          </p:cNvPr>
          <p:cNvSpPr txBox="1"/>
          <p:nvPr/>
        </p:nvSpPr>
        <p:spPr>
          <a:xfrm>
            <a:off x="396848" y="1345700"/>
            <a:ext cx="796696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000" b="1">
                <a:solidFill>
                  <a:schemeClr val="tx2"/>
                </a:solidFill>
                <a:latin typeface="Gill Sans MT Condensed"/>
                <a:cs typeface="Poppins"/>
              </a:rPr>
              <a:t> Tool Suite</a:t>
            </a:r>
            <a:endParaRPr lang="en-US" sz="30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74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9D3AD5-383A-4E64-926B-9B9E4C85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8" y="1374487"/>
            <a:ext cx="83942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T</a:t>
            </a:r>
            <a:r>
              <a:rPr lang="en-US" sz="2000" dirty="0">
                <a:effectLst/>
                <a:latin typeface="Arial Narrow"/>
                <a:ea typeface="Times New Roman" panose="02020603050405020304" pitchFamily="18" charset="0"/>
                <a:cs typeface="Segoe UI"/>
              </a:rPr>
              <a:t>he following roadmaps provide estimated timelines </a:t>
            </a: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for routine O&amp;M, user engaging, and enhancing the OSE </a:t>
            </a:r>
            <a:r>
              <a:rPr lang="en-US" sz="2000" dirty="0" err="1">
                <a:latin typeface="Arial Narrow"/>
                <a:ea typeface="Times New Roman" panose="02020603050405020304" pitchFamily="18" charset="0"/>
                <a:cs typeface="Segoe UI"/>
              </a:rPr>
              <a:t>SecDevOps</a:t>
            </a: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 Tools</a:t>
            </a:r>
          </a:p>
          <a:p>
            <a:pPr marL="685800" lvl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Roadmaps</a:t>
            </a:r>
          </a:p>
          <a:p>
            <a:pPr marL="1085850" lvl="2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Slide 5 – O&amp;M</a:t>
            </a:r>
          </a:p>
          <a:p>
            <a:pPr marL="1085850" lvl="2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Slide 6 – Upgrades </a:t>
            </a:r>
          </a:p>
          <a:p>
            <a:pPr marL="1085850" lvl="2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Slide 7 – Accreditation </a:t>
            </a:r>
          </a:p>
          <a:p>
            <a:pPr marL="1085850" lvl="2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Slide 9 – Enhancements</a:t>
            </a:r>
          </a:p>
          <a:p>
            <a:pPr marL="1085850" lvl="2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Arial Narrow"/>
                <a:ea typeface="Times New Roman" panose="02020603050405020304" pitchFamily="18" charset="0"/>
                <a:cs typeface="Segoe UI"/>
              </a:rPr>
              <a:t>Slide 11 </a:t>
            </a:r>
            <a:r>
              <a:rPr lang="en-US" sz="2000" dirty="0">
                <a:latin typeface="Arial Narrow"/>
                <a:ea typeface="Times New Roman" panose="02020603050405020304" pitchFamily="18" charset="0"/>
                <a:cs typeface="Segoe UI"/>
              </a:rPr>
              <a:t>– Engagements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534123"/>
            <a:ext cx="648620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OSE </a:t>
            </a:r>
            <a:r>
              <a:rPr lang="en-US" sz="3500" b="1" dirty="0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 Tools – Schedule</a:t>
            </a:r>
            <a:endParaRPr lang="en-US" sz="3500" b="1" dirty="0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431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B6E22141-8E2B-4B89-AAD7-9183D97FA353}"/>
              </a:ext>
            </a:extLst>
          </p:cNvPr>
          <p:cNvSpPr txBox="1"/>
          <p:nvPr/>
        </p:nvSpPr>
        <p:spPr>
          <a:xfrm>
            <a:off x="655442" y="468722"/>
            <a:ext cx="71626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Roadmap - O&amp;M Objectives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E727031-697F-4956-91E3-EC61E26B3736}"/>
              </a:ext>
            </a:extLst>
          </p:cNvPr>
          <p:cNvSpPr txBox="1"/>
          <p:nvPr/>
        </p:nvSpPr>
        <p:spPr>
          <a:xfrm>
            <a:off x="6477000" y="952401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113" dirty="0">
                <a:solidFill>
                  <a:schemeClr val="tx2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VSR = Vendor Supported Release</a:t>
            </a:r>
          </a:p>
          <a:p>
            <a:pPr algn="r"/>
            <a:r>
              <a:rPr lang="en-US" sz="900" spc="113" dirty="0">
                <a:solidFill>
                  <a:schemeClr val="tx2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LR = Latest Release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6AEDF8-7D51-4BCD-AAEC-7AD24A768E29}"/>
              </a:ext>
            </a:extLst>
          </p:cNvPr>
          <p:cNvGrpSpPr/>
          <p:nvPr/>
        </p:nvGrpSpPr>
        <p:grpSpPr>
          <a:xfrm>
            <a:off x="654423" y="1321733"/>
            <a:ext cx="7985670" cy="3826689"/>
            <a:chOff x="654423" y="1321733"/>
            <a:chExt cx="7985670" cy="3826689"/>
          </a:xfrm>
        </p:grpSpPr>
        <p:sp>
          <p:nvSpPr>
            <p:cNvPr id="20" name="Right Arrow 70">
              <a:extLst>
                <a:ext uri="{FF2B5EF4-FFF2-40B4-BE49-F238E27FC236}">
                  <a16:creationId xmlns:a16="http://schemas.microsoft.com/office/drawing/2014/main" id="{84E8D940-01CA-4827-971D-7643AE5175D3}"/>
                </a:ext>
              </a:extLst>
            </p:cNvPr>
            <p:cNvSpPr/>
            <p:nvPr/>
          </p:nvSpPr>
          <p:spPr>
            <a:xfrm>
              <a:off x="3586259" y="4785771"/>
              <a:ext cx="1580440" cy="357910"/>
            </a:xfrm>
            <a:prstGeom prst="rect">
              <a:avLst/>
            </a:prstGeom>
            <a:solidFill>
              <a:srgbClr val="FFFF8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" name="Right Arrow 70">
              <a:extLst>
                <a:ext uri="{FF2B5EF4-FFF2-40B4-BE49-F238E27FC236}">
                  <a16:creationId xmlns:a16="http://schemas.microsoft.com/office/drawing/2014/main" id="{BF9697A2-6487-4D7D-989A-D47F77FFF04E}"/>
                </a:ext>
              </a:extLst>
            </p:cNvPr>
            <p:cNvSpPr/>
            <p:nvPr/>
          </p:nvSpPr>
          <p:spPr>
            <a:xfrm>
              <a:off x="4769044" y="4439747"/>
              <a:ext cx="1417405" cy="303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" name="Right Arrow 69">
              <a:extLst>
                <a:ext uri="{FF2B5EF4-FFF2-40B4-BE49-F238E27FC236}">
                  <a16:creationId xmlns:a16="http://schemas.microsoft.com/office/drawing/2014/main" id="{4CEB4651-A7E6-48AF-A8E5-95A3CC66D63E}"/>
                </a:ext>
              </a:extLst>
            </p:cNvPr>
            <p:cNvSpPr/>
            <p:nvPr/>
          </p:nvSpPr>
          <p:spPr>
            <a:xfrm>
              <a:off x="6390319" y="2654954"/>
              <a:ext cx="1640633" cy="3734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0" name="Right Arrow 70">
              <a:extLst>
                <a:ext uri="{FF2B5EF4-FFF2-40B4-BE49-F238E27FC236}">
                  <a16:creationId xmlns:a16="http://schemas.microsoft.com/office/drawing/2014/main" id="{5D2D71A5-6CF0-4CB6-9B1A-3339BE3465E6}"/>
                </a:ext>
              </a:extLst>
            </p:cNvPr>
            <p:cNvSpPr/>
            <p:nvPr/>
          </p:nvSpPr>
          <p:spPr>
            <a:xfrm>
              <a:off x="1545316" y="3825089"/>
              <a:ext cx="1580440" cy="303952"/>
            </a:xfrm>
            <a:prstGeom prst="rect">
              <a:avLst/>
            </a:prstGeom>
            <a:solidFill>
              <a:srgbClr val="CBA9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7" name="Rectangle 2">
              <a:extLst>
                <a:ext uri="{FF2B5EF4-FFF2-40B4-BE49-F238E27FC236}">
                  <a16:creationId xmlns:a16="http://schemas.microsoft.com/office/drawing/2014/main" id="{232D1897-A7A1-477D-9B15-06250B92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23" y="1321733"/>
              <a:ext cx="7985670" cy="382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marL="285750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All Tools operate at the latest vendor release version</a:t>
              </a:r>
              <a:endParaRPr lang="en-US" sz="1800" dirty="0">
                <a:effectLst/>
                <a:latin typeface="Gill Sans Nova" panose="020B0604020202020204" pitchFamily="34" charset="0"/>
                <a:ea typeface="Times New Roman" panose="02020603050405020304" pitchFamily="18" charset="0"/>
              </a:endParaRPr>
            </a:p>
            <a:p>
              <a:pPr marL="744538" lvl="1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Quarterly Software Analysis identifying upgrade requirements to latest version and deployment (</a:t>
              </a:r>
              <a:r>
                <a:rPr lang="en-US" sz="1800" dirty="0">
                  <a:highlight>
                    <a:srgbClr val="C0C0C0"/>
                  </a:highlight>
                  <a:latin typeface="Gill Sans Nova" panose="020B0604020202020204" pitchFamily="34" charset="0"/>
                  <a:ea typeface="Times New Roman" panose="02020603050405020304" pitchFamily="18" charset="0"/>
                </a:rPr>
                <a:t>Gray Timelines)</a:t>
              </a: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 </a:t>
              </a:r>
            </a:p>
            <a:p>
              <a:pPr marL="285750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Provide Security Scans as required by Security</a:t>
              </a:r>
            </a:p>
            <a:p>
              <a:pPr marL="744538" lvl="1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Every 120-days archive Security Scans in Roadrunner </a:t>
              </a:r>
              <a:r>
                <a:rPr lang="en-US" sz="1800" dirty="0">
                  <a:effectLst/>
                  <a:latin typeface="Gill Sans Nova" panose="020B0604020202020204" pitchFamily="34" charset="0"/>
                  <a:ea typeface="Times New Roman" panose="02020603050405020304" pitchFamily="18" charset="0"/>
                </a:rPr>
                <a:t>(Blue Timelines)</a:t>
              </a:r>
            </a:p>
            <a:p>
              <a:pPr marL="287338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Maintain User Licenses</a:t>
              </a:r>
            </a:p>
            <a:p>
              <a:pPr marL="747713" lvl="1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Conduct Quarterly analysis to release inactive user accounts from Jira and GitHub to guarantee Dev on-boarding and reduce cost </a:t>
              </a:r>
              <a:b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800" dirty="0">
                  <a:effectLst/>
                  <a:latin typeface="Gill Sans Nova" panose="020B0604020202020204" pitchFamily="34" charset="0"/>
                  <a:ea typeface="Times New Roman" panose="02020603050405020304" pitchFamily="18" charset="0"/>
                </a:rPr>
                <a:t>(Violet Timelines)</a:t>
              </a:r>
            </a:p>
            <a:p>
              <a:pPr marL="290513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Obtain Security Accreditation</a:t>
              </a:r>
            </a:p>
            <a:p>
              <a:pPr marL="1033463" lvl="1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ATD completion indicated with </a:t>
              </a:r>
              <a:r>
                <a:rPr lang="en-US" sz="1800" dirty="0">
                  <a:solidFill>
                    <a:schemeClr val="bg1"/>
                  </a:solidFill>
                  <a:latin typeface="Gill Sans Nova" panose="020B0604020202020204" pitchFamily="34" charset="0"/>
                  <a:ea typeface="Times New Roman" panose="02020603050405020304" pitchFamily="18" charset="0"/>
                </a:rPr>
                <a:t>Red timelines </a:t>
              </a:r>
            </a:p>
            <a:p>
              <a:pPr marL="1033463" lvl="1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Gill Sans Nova" panose="020B0604020202020204" pitchFamily="34" charset="0"/>
                  <a:ea typeface="Times New Roman" panose="02020603050405020304" pitchFamily="18" charset="0"/>
                </a:rPr>
                <a:t>ATO indicated with Yellow timelines</a:t>
              </a:r>
              <a:endParaRPr lang="en-US" sz="1800" dirty="0">
                <a:effectLst/>
                <a:latin typeface="Gill Sans Nova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69ACD2-B860-4F38-9E59-04C47C0CB5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9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1FDFC0-327C-4A04-80CA-DD249590308B}"/>
              </a:ext>
            </a:extLst>
          </p:cNvPr>
          <p:cNvSpPr/>
          <p:nvPr/>
        </p:nvSpPr>
        <p:spPr>
          <a:xfrm>
            <a:off x="1510752" y="3892070"/>
            <a:ext cx="7040880" cy="31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CC559-2DF5-445B-920A-7BA8FC1727D1}"/>
              </a:ext>
            </a:extLst>
          </p:cNvPr>
          <p:cNvSpPr/>
          <p:nvPr/>
        </p:nvSpPr>
        <p:spPr>
          <a:xfrm>
            <a:off x="1510752" y="3433368"/>
            <a:ext cx="704088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AE5AEB-B023-4D3A-B01C-56BCCBBC5C97}"/>
              </a:ext>
            </a:extLst>
          </p:cNvPr>
          <p:cNvSpPr/>
          <p:nvPr/>
        </p:nvSpPr>
        <p:spPr>
          <a:xfrm>
            <a:off x="524840" y="3433212"/>
            <a:ext cx="988616" cy="4663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FD135-4C56-4071-AAE0-F32355D58B7B}"/>
              </a:ext>
            </a:extLst>
          </p:cNvPr>
          <p:cNvSpPr/>
          <p:nvPr/>
        </p:nvSpPr>
        <p:spPr>
          <a:xfrm>
            <a:off x="1511669" y="4681521"/>
            <a:ext cx="7040880" cy="3195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67C28C-08F0-4DDE-A0CB-6B301CBD3D04}"/>
              </a:ext>
            </a:extLst>
          </p:cNvPr>
          <p:cNvSpPr/>
          <p:nvPr/>
        </p:nvSpPr>
        <p:spPr>
          <a:xfrm>
            <a:off x="525757" y="4682028"/>
            <a:ext cx="988616" cy="3195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D221CF-57F3-40AC-9EB2-9E69EB3B4561}"/>
              </a:ext>
            </a:extLst>
          </p:cNvPr>
          <p:cNvGrpSpPr/>
          <p:nvPr/>
        </p:nvGrpSpPr>
        <p:grpSpPr>
          <a:xfrm>
            <a:off x="531733" y="5647547"/>
            <a:ext cx="8026792" cy="320040"/>
            <a:chOff x="523562" y="3786451"/>
            <a:chExt cx="8026792" cy="4663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0D5B0F-A352-4CD7-8341-BD1474FEDC29}"/>
                </a:ext>
              </a:extLst>
            </p:cNvPr>
            <p:cNvSpPr/>
            <p:nvPr/>
          </p:nvSpPr>
          <p:spPr>
            <a:xfrm>
              <a:off x="1509474" y="3786451"/>
              <a:ext cx="7040880" cy="4663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E1DEA7-6CE1-45AC-A930-81EE87880707}"/>
                </a:ext>
              </a:extLst>
            </p:cNvPr>
            <p:cNvSpPr/>
            <p:nvPr/>
          </p:nvSpPr>
          <p:spPr>
            <a:xfrm>
              <a:off x="523562" y="3786451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002ED-24B1-436E-A1F7-2D3583E6D1DD}"/>
              </a:ext>
            </a:extLst>
          </p:cNvPr>
          <p:cNvGrpSpPr/>
          <p:nvPr/>
        </p:nvGrpSpPr>
        <p:grpSpPr>
          <a:xfrm>
            <a:off x="528878" y="2193660"/>
            <a:ext cx="8020816" cy="481682"/>
            <a:chOff x="523562" y="1905364"/>
            <a:chExt cx="8020816" cy="48168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667150-4092-4865-A683-AA6E46AF29C5}"/>
                </a:ext>
              </a:extLst>
            </p:cNvPr>
            <p:cNvSpPr/>
            <p:nvPr/>
          </p:nvSpPr>
          <p:spPr>
            <a:xfrm>
              <a:off x="1503498" y="1908982"/>
              <a:ext cx="7040880" cy="470379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8047B48-5B26-4073-8382-5DCFB4353925}"/>
                </a:ext>
              </a:extLst>
            </p:cNvPr>
            <p:cNvSpPr/>
            <p:nvPr/>
          </p:nvSpPr>
          <p:spPr>
            <a:xfrm>
              <a:off x="523562" y="1905364"/>
              <a:ext cx="988616" cy="481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7E81A66-763F-4A11-87F3-3D80EDBB5966}"/>
              </a:ext>
            </a:extLst>
          </p:cNvPr>
          <p:cNvSpPr/>
          <p:nvPr/>
        </p:nvSpPr>
        <p:spPr>
          <a:xfrm>
            <a:off x="1520148" y="1557286"/>
            <a:ext cx="7031281" cy="317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D72182A-5928-4A33-A0DB-A504B9625024}"/>
              </a:ext>
            </a:extLst>
          </p:cNvPr>
          <p:cNvGrpSpPr/>
          <p:nvPr/>
        </p:nvGrpSpPr>
        <p:grpSpPr>
          <a:xfrm>
            <a:off x="530613" y="5320472"/>
            <a:ext cx="8019899" cy="330254"/>
            <a:chOff x="524722" y="2799853"/>
            <a:chExt cx="8019899" cy="320040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66C8273-3A0F-4D08-AF04-8960A41BE82F}"/>
                </a:ext>
              </a:extLst>
            </p:cNvPr>
            <p:cNvSpPr/>
            <p:nvPr/>
          </p:nvSpPr>
          <p:spPr>
            <a:xfrm>
              <a:off x="1513340" y="2799853"/>
              <a:ext cx="7031281" cy="32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5ADB450-C031-4418-9CB8-D9E8F8E3885A}"/>
                </a:ext>
              </a:extLst>
            </p:cNvPr>
            <p:cNvSpPr/>
            <p:nvPr/>
          </p:nvSpPr>
          <p:spPr>
            <a:xfrm>
              <a:off x="524722" y="2799853"/>
              <a:ext cx="988616" cy="32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8B2C9E7-FA44-4B5D-A93A-0DF192048AAB}"/>
              </a:ext>
            </a:extLst>
          </p:cNvPr>
          <p:cNvGrpSpPr/>
          <p:nvPr/>
        </p:nvGrpSpPr>
        <p:grpSpPr>
          <a:xfrm>
            <a:off x="532037" y="1877056"/>
            <a:ext cx="8018918" cy="321686"/>
            <a:chOff x="524722" y="1901028"/>
            <a:chExt cx="8018918" cy="321686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510A6196-91E1-4492-9DDB-B0308172CD09}"/>
                </a:ext>
              </a:extLst>
            </p:cNvPr>
            <p:cNvSpPr/>
            <p:nvPr/>
          </p:nvSpPr>
          <p:spPr>
            <a:xfrm>
              <a:off x="1512359" y="1902674"/>
              <a:ext cx="7031281" cy="320040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C0A3D48-9FA5-44C5-B0E9-E7BF0CC1A022}"/>
                </a:ext>
              </a:extLst>
            </p:cNvPr>
            <p:cNvSpPr/>
            <p:nvPr/>
          </p:nvSpPr>
          <p:spPr>
            <a:xfrm>
              <a:off x="524722" y="1901028"/>
              <a:ext cx="988616" cy="32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A26864-189D-4FD9-9969-4BAB41A6F5C5}"/>
              </a:ext>
            </a:extLst>
          </p:cNvPr>
          <p:cNvGrpSpPr/>
          <p:nvPr/>
        </p:nvGrpSpPr>
        <p:grpSpPr>
          <a:xfrm>
            <a:off x="532028" y="4996889"/>
            <a:ext cx="8019899" cy="320040"/>
            <a:chOff x="550562" y="5837145"/>
            <a:chExt cx="8019899" cy="466344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93E2A67-CCD3-4377-8CE6-1DBA1CAAA33B}"/>
                </a:ext>
              </a:extLst>
            </p:cNvPr>
            <p:cNvSpPr/>
            <p:nvPr/>
          </p:nvSpPr>
          <p:spPr>
            <a:xfrm>
              <a:off x="1539180" y="5837145"/>
              <a:ext cx="7031281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CAA2082-E097-4696-87BF-81E93B42BC14}"/>
                </a:ext>
              </a:extLst>
            </p:cNvPr>
            <p:cNvSpPr/>
            <p:nvPr/>
          </p:nvSpPr>
          <p:spPr>
            <a:xfrm>
              <a:off x="550562" y="5837145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F8CA6BB-4DD1-4EF8-94BF-8C2C828CEBCF}"/>
              </a:ext>
            </a:extLst>
          </p:cNvPr>
          <p:cNvSpPr/>
          <p:nvPr/>
        </p:nvSpPr>
        <p:spPr>
          <a:xfrm>
            <a:off x="1520351" y="3115214"/>
            <a:ext cx="7031281" cy="32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B93A7E4-E609-40B8-B8D7-DA7E46312102}"/>
              </a:ext>
            </a:extLst>
          </p:cNvPr>
          <p:cNvSpPr/>
          <p:nvPr/>
        </p:nvSpPr>
        <p:spPr>
          <a:xfrm>
            <a:off x="525757" y="3115214"/>
            <a:ext cx="988616" cy="32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86A4647-EFD9-47D2-A862-3DFB9521AA35}"/>
              </a:ext>
            </a:extLst>
          </p:cNvPr>
          <p:cNvGrpSpPr/>
          <p:nvPr/>
        </p:nvGrpSpPr>
        <p:grpSpPr>
          <a:xfrm>
            <a:off x="522902" y="4212110"/>
            <a:ext cx="8026792" cy="467806"/>
            <a:chOff x="523562" y="5182467"/>
            <a:chExt cx="8026792" cy="46780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CBCCF0C-4C78-420E-8636-5912E88FAEFB}"/>
                </a:ext>
              </a:extLst>
            </p:cNvPr>
            <p:cNvSpPr/>
            <p:nvPr/>
          </p:nvSpPr>
          <p:spPr>
            <a:xfrm>
              <a:off x="1519073" y="5182467"/>
              <a:ext cx="7031281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CB320CC-4F7B-40DD-AFA4-73B783636A2C}"/>
                </a:ext>
              </a:extLst>
            </p:cNvPr>
            <p:cNvSpPr/>
            <p:nvPr/>
          </p:nvSpPr>
          <p:spPr>
            <a:xfrm>
              <a:off x="523562" y="5183929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41B8BE-791D-4045-B982-25DD99F64495}"/>
              </a:ext>
            </a:extLst>
          </p:cNvPr>
          <p:cNvGrpSpPr/>
          <p:nvPr/>
        </p:nvGrpSpPr>
        <p:grpSpPr>
          <a:xfrm>
            <a:off x="523830" y="2661671"/>
            <a:ext cx="8026792" cy="460736"/>
            <a:chOff x="523562" y="4718161"/>
            <a:chExt cx="8026792" cy="47038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0E89EE2-7F11-4DFE-A5C9-ABD999A0393A}"/>
                </a:ext>
              </a:extLst>
            </p:cNvPr>
            <p:cNvSpPr/>
            <p:nvPr/>
          </p:nvSpPr>
          <p:spPr>
            <a:xfrm>
              <a:off x="1519073" y="4722203"/>
              <a:ext cx="7031281" cy="4663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A2CCAC9-47A5-41CF-ABC5-6A631ECEC550}"/>
                </a:ext>
              </a:extLst>
            </p:cNvPr>
            <p:cNvSpPr/>
            <p:nvPr/>
          </p:nvSpPr>
          <p:spPr>
            <a:xfrm>
              <a:off x="523562" y="4718161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89FD20-54FE-437E-95EE-F6428BD61C76}"/>
              </a:ext>
            </a:extLst>
          </p:cNvPr>
          <p:cNvGrpSpPr/>
          <p:nvPr/>
        </p:nvGrpSpPr>
        <p:grpSpPr>
          <a:xfrm>
            <a:off x="1975834" y="1576543"/>
            <a:ext cx="6115319" cy="4554444"/>
            <a:chOff x="1976690" y="1864894"/>
            <a:chExt cx="6115319" cy="458686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EAE581-167E-4AC8-823F-FE512C496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880767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DEF62-35D1-4E7F-BC74-6916E3A58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30" y="1903656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A9B066-7C63-42A8-8CE5-B49947B78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649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4FE2ED-7172-40EC-AA95-9FC6DF4BE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78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700662-4140-4160-B8AE-F39A3F78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586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F15645-943B-4867-A61E-D79CC525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54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5E7A0-B4B0-4520-A0F5-1362C4AE5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726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B8B375-DEE3-43EF-9DBC-AA1CE7080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294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4081E2-9DD9-40C8-9DC2-BC6694288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441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8A1B25-11E7-49E6-8627-6C58D4A2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872952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6A4EF9-F862-4523-B1CB-B0992C746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680" y="1881357"/>
              <a:ext cx="0" cy="45481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9CD319-7521-4A20-88E2-3CE3768E0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806" y="1909230"/>
              <a:ext cx="24609" cy="45006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8A0877-383B-427E-96BE-20F992428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2949" y="1901242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B8107C-9E19-4230-B9A0-791273D0A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28" y="1881357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E82BD-F109-4C14-9D1E-7AA2F0D1EFB1}"/>
              </a:ext>
            </a:extLst>
          </p:cNvPr>
          <p:cNvGrpSpPr/>
          <p:nvPr/>
        </p:nvGrpSpPr>
        <p:grpSpPr>
          <a:xfrm>
            <a:off x="1522153" y="1123861"/>
            <a:ext cx="1407971" cy="473162"/>
            <a:chOff x="2963616" y="2211697"/>
            <a:chExt cx="1407971" cy="732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2C4725-C4EA-4C66-8663-DB797CE76E2E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953279-B4B4-4324-A6D0-58EF43EB810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5C1706-2645-4943-923E-144FA90354AE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2039385-A4C0-4518-9F8E-F4BA1592828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1248E6-4253-4688-B017-108E48E41B1F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07EB0C-4B7C-4357-91BA-340729A6390E}"/>
                </a:ext>
              </a:extLst>
            </p:cNvPr>
            <p:cNvSpPr txBox="1"/>
            <p:nvPr/>
          </p:nvSpPr>
          <p:spPr>
            <a:xfrm>
              <a:off x="3033114" y="2586647"/>
              <a:ext cx="34336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40405E-6B87-4BA9-B8D1-CF56A182DE46}"/>
                </a:ext>
              </a:extLst>
            </p:cNvPr>
            <p:cNvSpPr txBox="1"/>
            <p:nvPr/>
          </p:nvSpPr>
          <p:spPr>
            <a:xfrm>
              <a:off x="3484642" y="2586647"/>
              <a:ext cx="3642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7AFDBDC-9337-49C8-8979-B9FA2BCC11DD}"/>
                </a:ext>
              </a:extLst>
            </p:cNvPr>
            <p:cNvSpPr txBox="1"/>
            <p:nvPr/>
          </p:nvSpPr>
          <p:spPr>
            <a:xfrm>
              <a:off x="3960937" y="2586647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21844" y="423899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Roadmap - O&amp;M</a:t>
            </a:r>
            <a:endParaRPr lang="en-US" sz="3500" b="1" dirty="0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4C5ED6-6D79-46AE-BCA2-300EA2CDBDBB}"/>
              </a:ext>
            </a:extLst>
          </p:cNvPr>
          <p:cNvSpPr txBox="1"/>
          <p:nvPr/>
        </p:nvSpPr>
        <p:spPr>
          <a:xfrm>
            <a:off x="6537704" y="401604"/>
            <a:ext cx="205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113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Upgrade = Upgrade Analysis</a:t>
            </a:r>
          </a:p>
          <a:p>
            <a:pPr algn="r"/>
            <a:r>
              <a:rPr lang="en-US" sz="900" spc="113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ULM = User License Maintenance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1ECBCF-375E-44AA-B1DD-2B21EB4A5DB2}"/>
              </a:ext>
            </a:extLst>
          </p:cNvPr>
          <p:cNvSpPr/>
          <p:nvPr/>
        </p:nvSpPr>
        <p:spPr>
          <a:xfrm>
            <a:off x="530613" y="1559902"/>
            <a:ext cx="988616" cy="3174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F2143D9-9763-4416-B358-C2E88F46BC9F}"/>
              </a:ext>
            </a:extLst>
          </p:cNvPr>
          <p:cNvSpPr txBox="1"/>
          <p:nvPr/>
        </p:nvSpPr>
        <p:spPr>
          <a:xfrm>
            <a:off x="558694" y="1576543"/>
            <a:ext cx="95923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AutoProv</a:t>
            </a:r>
            <a:endParaRPr lang="en-US" sz="1200" b="1" dirty="0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267862-C375-4CA8-AAED-1357204A63B1}"/>
              </a:ext>
            </a:extLst>
          </p:cNvPr>
          <p:cNvSpPr txBox="1"/>
          <p:nvPr/>
        </p:nvSpPr>
        <p:spPr>
          <a:xfrm>
            <a:off x="772983" y="4317585"/>
            <a:ext cx="47320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JIRA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8580A7A-25D5-4EE0-B5A5-2ADBD24048D9}"/>
              </a:ext>
            </a:extLst>
          </p:cNvPr>
          <p:cNvGrpSpPr/>
          <p:nvPr/>
        </p:nvGrpSpPr>
        <p:grpSpPr>
          <a:xfrm>
            <a:off x="3346275" y="4185691"/>
            <a:ext cx="323812" cy="230832"/>
            <a:chOff x="1562061" y="3288065"/>
            <a:chExt cx="2393578" cy="279229"/>
          </a:xfrm>
        </p:grpSpPr>
        <p:sp>
          <p:nvSpPr>
            <p:cNvPr id="178" name="Right Arrow 70">
              <a:extLst>
                <a:ext uri="{FF2B5EF4-FFF2-40B4-BE49-F238E27FC236}">
                  <a16:creationId xmlns:a16="http://schemas.microsoft.com/office/drawing/2014/main" id="{14C0CE7C-55CC-4007-8BAD-01B8C573E396}"/>
                </a:ext>
              </a:extLst>
            </p:cNvPr>
            <p:cNvSpPr/>
            <p:nvPr/>
          </p:nvSpPr>
          <p:spPr>
            <a:xfrm>
              <a:off x="1562061" y="3345018"/>
              <a:ext cx="2393578" cy="160060"/>
            </a:xfrm>
            <a:prstGeom prst="homePlat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655476A-082A-4CFA-8CFE-948730A65661}"/>
                </a:ext>
              </a:extLst>
            </p:cNvPr>
            <p:cNvSpPr txBox="1"/>
            <p:nvPr/>
          </p:nvSpPr>
          <p:spPr>
            <a:xfrm>
              <a:off x="1782007" y="3288065"/>
              <a:ext cx="1841253" cy="27922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F757044-BC4E-4C90-8913-3666361D3959}"/>
              </a:ext>
            </a:extLst>
          </p:cNvPr>
          <p:cNvGrpSpPr/>
          <p:nvPr/>
        </p:nvGrpSpPr>
        <p:grpSpPr>
          <a:xfrm>
            <a:off x="3179465" y="4205451"/>
            <a:ext cx="393427" cy="211072"/>
            <a:chOff x="-132151" y="3313896"/>
            <a:chExt cx="8353270" cy="260610"/>
          </a:xfrm>
        </p:grpSpPr>
        <p:sp>
          <p:nvSpPr>
            <p:cNvPr id="193" name="Right Arrow 70">
              <a:extLst>
                <a:ext uri="{FF2B5EF4-FFF2-40B4-BE49-F238E27FC236}">
                  <a16:creationId xmlns:a16="http://schemas.microsoft.com/office/drawing/2014/main" id="{D530758D-DCCF-4A72-9433-D6BE90F232AA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B8F75D5-5071-454A-905D-7C82F183C240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43E4074-55F9-4C55-A990-BEDEF57948A7}"/>
              </a:ext>
            </a:extLst>
          </p:cNvPr>
          <p:cNvGrpSpPr/>
          <p:nvPr/>
        </p:nvGrpSpPr>
        <p:grpSpPr>
          <a:xfrm>
            <a:off x="3786121" y="4480887"/>
            <a:ext cx="457200" cy="215443"/>
            <a:chOff x="2498865" y="2919275"/>
            <a:chExt cx="2336615" cy="190022"/>
          </a:xfrm>
        </p:grpSpPr>
        <p:sp>
          <p:nvSpPr>
            <p:cNvPr id="199" name="Right Arrow 69">
              <a:extLst>
                <a:ext uri="{FF2B5EF4-FFF2-40B4-BE49-F238E27FC236}">
                  <a16:creationId xmlns:a16="http://schemas.microsoft.com/office/drawing/2014/main" id="{D9D458D5-B9DF-4B4B-9B9E-B83C77F469B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60E0EDE-999F-44FA-BD8E-BA54C462BD0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F490B48-72F8-48DD-BA7C-F60A1CFA64D4}"/>
              </a:ext>
            </a:extLst>
          </p:cNvPr>
          <p:cNvSpPr txBox="1"/>
          <p:nvPr/>
        </p:nvSpPr>
        <p:spPr>
          <a:xfrm>
            <a:off x="564262" y="2729886"/>
            <a:ext cx="903582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Confluence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67A4D0D-2A25-4F7C-A8C2-7998C77374E2}"/>
              </a:ext>
            </a:extLst>
          </p:cNvPr>
          <p:cNvGrpSpPr/>
          <p:nvPr/>
        </p:nvGrpSpPr>
        <p:grpSpPr>
          <a:xfrm>
            <a:off x="5460983" y="2633228"/>
            <a:ext cx="1524359" cy="230832"/>
            <a:chOff x="1974427" y="2880413"/>
            <a:chExt cx="2861056" cy="323365"/>
          </a:xfrm>
        </p:grpSpPr>
        <p:sp>
          <p:nvSpPr>
            <p:cNvPr id="172" name="Right Arrow 69">
              <a:extLst>
                <a:ext uri="{FF2B5EF4-FFF2-40B4-BE49-F238E27FC236}">
                  <a16:creationId xmlns:a16="http://schemas.microsoft.com/office/drawing/2014/main" id="{E0816E25-2347-4D04-85C0-57D3DBA4FA98}"/>
                </a:ext>
              </a:extLst>
            </p:cNvPr>
            <p:cNvSpPr/>
            <p:nvPr/>
          </p:nvSpPr>
          <p:spPr>
            <a:xfrm>
              <a:off x="1974427" y="2960566"/>
              <a:ext cx="2861056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2C0E8E-EB32-47C5-A706-ED1E8979FB83}"/>
                </a:ext>
              </a:extLst>
            </p:cNvPr>
            <p:cNvSpPr txBox="1"/>
            <p:nvPr/>
          </p:nvSpPr>
          <p:spPr>
            <a:xfrm>
              <a:off x="2118329" y="2880413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1F7201C-B55E-43D8-8540-7535AFC746AD}"/>
              </a:ext>
            </a:extLst>
          </p:cNvPr>
          <p:cNvGrpSpPr/>
          <p:nvPr/>
        </p:nvGrpSpPr>
        <p:grpSpPr>
          <a:xfrm>
            <a:off x="1472892" y="2736267"/>
            <a:ext cx="800491" cy="215444"/>
            <a:chOff x="2321866" y="2909999"/>
            <a:chExt cx="2513613" cy="269220"/>
          </a:xfrm>
        </p:grpSpPr>
        <p:sp>
          <p:nvSpPr>
            <p:cNvPr id="190" name="Right Arrow 69">
              <a:extLst>
                <a:ext uri="{FF2B5EF4-FFF2-40B4-BE49-F238E27FC236}">
                  <a16:creationId xmlns:a16="http://schemas.microsoft.com/office/drawing/2014/main" id="{F5E3ED78-A5C5-4175-AC17-5DFFCB60F279}"/>
                </a:ext>
              </a:extLst>
            </p:cNvPr>
            <p:cNvSpPr/>
            <p:nvPr/>
          </p:nvSpPr>
          <p:spPr>
            <a:xfrm>
              <a:off x="2498866" y="2960566"/>
              <a:ext cx="2336613" cy="17139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E51D1A7-A36C-4D27-8A21-06022880CE77}"/>
                </a:ext>
              </a:extLst>
            </p:cNvPr>
            <p:cNvSpPr txBox="1"/>
            <p:nvPr/>
          </p:nvSpPr>
          <p:spPr>
            <a:xfrm>
              <a:off x="2321866" y="2909998"/>
              <a:ext cx="2472949" cy="269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Security Update 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F42B410-D294-41F6-BCC7-99FB312378E0}"/>
              </a:ext>
            </a:extLst>
          </p:cNvPr>
          <p:cNvGrpSpPr/>
          <p:nvPr/>
        </p:nvGrpSpPr>
        <p:grpSpPr>
          <a:xfrm>
            <a:off x="2312031" y="2750277"/>
            <a:ext cx="440920" cy="215444"/>
            <a:chOff x="2478046" y="2927675"/>
            <a:chExt cx="2357433" cy="223433"/>
          </a:xfrm>
        </p:grpSpPr>
        <p:sp>
          <p:nvSpPr>
            <p:cNvPr id="208" name="Right Arrow 69">
              <a:extLst>
                <a:ext uri="{FF2B5EF4-FFF2-40B4-BE49-F238E27FC236}">
                  <a16:creationId xmlns:a16="http://schemas.microsoft.com/office/drawing/2014/main" id="{CC78A086-F433-4169-A83D-FED8015EAF36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98C1DF0-AD9E-4ED1-945C-255DA6DADF25}"/>
                </a:ext>
              </a:extLst>
            </p:cNvPr>
            <p:cNvSpPr txBox="1"/>
            <p:nvPr/>
          </p:nvSpPr>
          <p:spPr>
            <a:xfrm>
              <a:off x="2478046" y="2927675"/>
              <a:ext cx="2137725" cy="2234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DB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B688DA-64D1-4A54-B857-20FFA837213F}"/>
              </a:ext>
            </a:extLst>
          </p:cNvPr>
          <p:cNvGrpSpPr/>
          <p:nvPr/>
        </p:nvGrpSpPr>
        <p:grpSpPr>
          <a:xfrm>
            <a:off x="2922870" y="1121921"/>
            <a:ext cx="1407971" cy="473162"/>
            <a:chOff x="2963616" y="2211697"/>
            <a:chExt cx="1407971" cy="73210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410299-24EA-4483-9994-BA1E9D948BD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EDA0968-4834-4D0F-A331-3AAEAB06F87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93D85B2-E066-4AA2-93E4-170525DADB52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96D6196-210E-434B-9D0A-7352BA1657F7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14DFF3E-DDED-470B-ACCD-098126BA4902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2022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E73F93-C193-46BC-860F-22DF344CEC34}"/>
                </a:ext>
              </a:extLst>
            </p:cNvPr>
            <p:cNvSpPr txBox="1"/>
            <p:nvPr/>
          </p:nvSpPr>
          <p:spPr>
            <a:xfrm>
              <a:off x="3030709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6F36E99-9EC5-463E-ADA4-F08AC91CEC2E}"/>
                </a:ext>
              </a:extLst>
            </p:cNvPr>
            <p:cNvSpPr txBox="1"/>
            <p:nvPr/>
          </p:nvSpPr>
          <p:spPr>
            <a:xfrm>
              <a:off x="3490252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8D37C86-885A-4509-8B64-E92E7DAABE5E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81C83FD-BE2D-4F4F-B7C3-9A50ED435F03}"/>
              </a:ext>
            </a:extLst>
          </p:cNvPr>
          <p:cNvGrpSpPr/>
          <p:nvPr/>
        </p:nvGrpSpPr>
        <p:grpSpPr>
          <a:xfrm>
            <a:off x="4327508" y="1119698"/>
            <a:ext cx="1407971" cy="473162"/>
            <a:chOff x="2963616" y="2211697"/>
            <a:chExt cx="1407971" cy="732109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DE516D8-F4AD-4ECD-BEA3-9A5E1E27B2E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EABDA32-0F1D-40FF-930D-BD90BD352D82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A926522-8DBB-46A9-8AB5-2A684DB387B7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472B380-1AB9-4D0A-97E5-C0789C9B6DE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0F984A1-E5F4-4EA1-8EEE-ED7E243BC53E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4BE0863-F1C8-460B-BF65-B972C50ED0E0}"/>
                </a:ext>
              </a:extLst>
            </p:cNvPr>
            <p:cNvSpPr txBox="1"/>
            <p:nvPr/>
          </p:nvSpPr>
          <p:spPr>
            <a:xfrm>
              <a:off x="3030709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291DE5D-F6F1-4A6C-9F1B-9B0A6C568860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5CD3DA1-AAAC-4CEB-9BB1-624BEE529E1C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AADF277-73C3-4452-AA82-699FEC200014}"/>
              </a:ext>
            </a:extLst>
          </p:cNvPr>
          <p:cNvGrpSpPr/>
          <p:nvPr/>
        </p:nvGrpSpPr>
        <p:grpSpPr>
          <a:xfrm>
            <a:off x="5732908" y="1124270"/>
            <a:ext cx="1407971" cy="473162"/>
            <a:chOff x="2963616" y="2211697"/>
            <a:chExt cx="1407971" cy="732109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1FC34D0-D398-43B3-8432-73FD453496F1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62F1202-5C6D-4904-A106-1E03BEA381BA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3BE68D6-A530-431D-9D7B-E5694D2EFE05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A922ABD-6C8F-43F3-AE05-0EAAC195186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BD9F939-CB99-4E0D-953C-E197778FF03B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0487243-9911-49A3-8A0C-C3353F1856D4}"/>
                </a:ext>
              </a:extLst>
            </p:cNvPr>
            <p:cNvSpPr txBox="1"/>
            <p:nvPr/>
          </p:nvSpPr>
          <p:spPr>
            <a:xfrm>
              <a:off x="3044335" y="2586647"/>
              <a:ext cx="32092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E423565-CFA2-40A1-856A-50401FB67B7B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CEC97DB-D501-4DB5-8277-064FEA348FA4}"/>
                </a:ext>
              </a:extLst>
            </p:cNvPr>
            <p:cNvSpPr txBox="1"/>
            <p:nvPr/>
          </p:nvSpPr>
          <p:spPr>
            <a:xfrm>
              <a:off x="3961739" y="2586647"/>
              <a:ext cx="35779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48B3456-2F3D-4959-958C-678332B79044}"/>
              </a:ext>
            </a:extLst>
          </p:cNvPr>
          <p:cNvGrpSpPr/>
          <p:nvPr/>
        </p:nvGrpSpPr>
        <p:grpSpPr>
          <a:xfrm>
            <a:off x="7138793" y="1122128"/>
            <a:ext cx="1407971" cy="473162"/>
            <a:chOff x="2963616" y="2211697"/>
            <a:chExt cx="1407971" cy="73210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55D30228-620B-4259-958D-4B08DCF09138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91A4D7-8A12-46B2-A3C3-53116259A5C3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9E6BDC0-53A6-4561-B604-8FB024D4C9CF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9BEC8D2-A6E0-4AAD-B7A1-FECD27C03D4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5E1E633-60BC-45DC-B51A-DCDDABD9B450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79BAFED-0CFF-4885-A76B-416767A52C41}"/>
                </a:ext>
              </a:extLst>
            </p:cNvPr>
            <p:cNvSpPr txBox="1"/>
            <p:nvPr/>
          </p:nvSpPr>
          <p:spPr>
            <a:xfrm>
              <a:off x="3033114" y="2586647"/>
              <a:ext cx="34336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D4FD412-7E2E-44B3-805F-74D6A245A58F}"/>
                </a:ext>
              </a:extLst>
            </p:cNvPr>
            <p:cNvSpPr txBox="1"/>
            <p:nvPr/>
          </p:nvSpPr>
          <p:spPr>
            <a:xfrm>
              <a:off x="3484642" y="2586647"/>
              <a:ext cx="3642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32A95F4-FD07-4654-86B5-9F95222CD2DC}"/>
                </a:ext>
              </a:extLst>
            </p:cNvPr>
            <p:cNvSpPr txBox="1"/>
            <p:nvPr/>
          </p:nvSpPr>
          <p:spPr>
            <a:xfrm>
              <a:off x="3960938" y="2586647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B03ADCD5-5F48-451D-9CBF-65B5E456EB47}"/>
              </a:ext>
            </a:extLst>
          </p:cNvPr>
          <p:cNvSpPr txBox="1"/>
          <p:nvPr/>
        </p:nvSpPr>
        <p:spPr>
          <a:xfrm>
            <a:off x="600254" y="5058097"/>
            <a:ext cx="78739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OpenShift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0EF154F-6EA2-4E58-8B3E-9C3AA9DD1FC4}"/>
              </a:ext>
            </a:extLst>
          </p:cNvPr>
          <p:cNvGrpSpPr/>
          <p:nvPr/>
        </p:nvGrpSpPr>
        <p:grpSpPr>
          <a:xfrm>
            <a:off x="3167352" y="5116210"/>
            <a:ext cx="457200" cy="215443"/>
            <a:chOff x="2498865" y="2919275"/>
            <a:chExt cx="2336615" cy="190022"/>
          </a:xfrm>
        </p:grpSpPr>
        <p:sp>
          <p:nvSpPr>
            <p:cNvPr id="272" name="Right Arrow 69">
              <a:extLst>
                <a:ext uri="{FF2B5EF4-FFF2-40B4-BE49-F238E27FC236}">
                  <a16:creationId xmlns:a16="http://schemas.microsoft.com/office/drawing/2014/main" id="{55C3E275-564B-4A06-9E0B-3ED303B6DC4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2C00699-E492-42D7-B017-9BFB1CFA370B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89D36EB9-091C-4140-834F-48C85217E749}"/>
              </a:ext>
            </a:extLst>
          </p:cNvPr>
          <p:cNvSpPr txBox="1"/>
          <p:nvPr/>
        </p:nvSpPr>
        <p:spPr>
          <a:xfrm>
            <a:off x="601227" y="1886640"/>
            <a:ext cx="7954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Bitwarden</a:t>
            </a:r>
            <a:endParaRPr lang="en-US" sz="1000" b="1" dirty="0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7F98F78-AFF3-4EF3-84F7-BF73F9CFDD60}"/>
              </a:ext>
            </a:extLst>
          </p:cNvPr>
          <p:cNvGrpSpPr/>
          <p:nvPr/>
        </p:nvGrpSpPr>
        <p:grpSpPr>
          <a:xfrm>
            <a:off x="2468859" y="1973804"/>
            <a:ext cx="438725" cy="215444"/>
            <a:chOff x="2498865" y="2919275"/>
            <a:chExt cx="2336615" cy="190022"/>
          </a:xfrm>
        </p:grpSpPr>
        <p:sp>
          <p:nvSpPr>
            <p:cNvPr id="307" name="Right Arrow 69">
              <a:extLst>
                <a:ext uri="{FF2B5EF4-FFF2-40B4-BE49-F238E27FC236}">
                  <a16:creationId xmlns:a16="http://schemas.microsoft.com/office/drawing/2014/main" id="{A2169666-8052-4931-B253-B668F63E69D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248F384-4988-4FD8-9E20-E9FFE5292344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DE082658-167B-4E46-802A-C576737EA667}"/>
              </a:ext>
            </a:extLst>
          </p:cNvPr>
          <p:cNvSpPr txBox="1"/>
          <p:nvPr/>
        </p:nvSpPr>
        <p:spPr>
          <a:xfrm>
            <a:off x="549661" y="5337731"/>
            <a:ext cx="9028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ServiceNow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7FEBF5E-A100-469A-8C50-A3AF9679F014}"/>
              </a:ext>
            </a:extLst>
          </p:cNvPr>
          <p:cNvGrpSpPr/>
          <p:nvPr/>
        </p:nvGrpSpPr>
        <p:grpSpPr>
          <a:xfrm>
            <a:off x="4203523" y="5440367"/>
            <a:ext cx="457200" cy="215443"/>
            <a:chOff x="2498865" y="2919275"/>
            <a:chExt cx="2336615" cy="190022"/>
          </a:xfrm>
        </p:grpSpPr>
        <p:sp>
          <p:nvSpPr>
            <p:cNvPr id="310" name="Right Arrow 69">
              <a:extLst>
                <a:ext uri="{FF2B5EF4-FFF2-40B4-BE49-F238E27FC236}">
                  <a16:creationId xmlns:a16="http://schemas.microsoft.com/office/drawing/2014/main" id="{BBBB209F-88DF-4AE9-A5A0-BEACB662367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FB72360-F7FE-42BC-9FD2-A58EFEC87D33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5BAE83-ECD0-48C2-82FD-6C4CFEBED4B5}"/>
              </a:ext>
            </a:extLst>
          </p:cNvPr>
          <p:cNvSpPr/>
          <p:nvPr/>
        </p:nvSpPr>
        <p:spPr>
          <a:xfrm>
            <a:off x="518864" y="3894022"/>
            <a:ext cx="988616" cy="318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37B127-EA78-4E63-8243-B24965620C22}"/>
              </a:ext>
            </a:extLst>
          </p:cNvPr>
          <p:cNvSpPr txBox="1"/>
          <p:nvPr/>
        </p:nvSpPr>
        <p:spPr>
          <a:xfrm>
            <a:off x="672298" y="3932662"/>
            <a:ext cx="65274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Jenkins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120747B-400D-4841-92F5-ED53C7CCDB5B}"/>
              </a:ext>
            </a:extLst>
          </p:cNvPr>
          <p:cNvGrpSpPr/>
          <p:nvPr/>
        </p:nvGrpSpPr>
        <p:grpSpPr>
          <a:xfrm>
            <a:off x="3837953" y="4012424"/>
            <a:ext cx="457200" cy="215443"/>
            <a:chOff x="2498865" y="2919275"/>
            <a:chExt cx="2336615" cy="190022"/>
          </a:xfrm>
        </p:grpSpPr>
        <p:sp>
          <p:nvSpPr>
            <p:cNvPr id="204" name="Right Arrow 69">
              <a:extLst>
                <a:ext uri="{FF2B5EF4-FFF2-40B4-BE49-F238E27FC236}">
                  <a16:creationId xmlns:a16="http://schemas.microsoft.com/office/drawing/2014/main" id="{8AD10E62-661E-48F8-AE73-30E16112444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1FBA736-E2D5-476F-BD97-0C75C3145AF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6DCAD91-D954-4ADC-B367-9A0FDEA41C4B}"/>
              </a:ext>
            </a:extLst>
          </p:cNvPr>
          <p:cNvGrpSpPr/>
          <p:nvPr/>
        </p:nvGrpSpPr>
        <p:grpSpPr>
          <a:xfrm>
            <a:off x="2433868" y="4010120"/>
            <a:ext cx="457200" cy="215443"/>
            <a:chOff x="2498865" y="2919275"/>
            <a:chExt cx="2336615" cy="190022"/>
          </a:xfrm>
        </p:grpSpPr>
        <p:sp>
          <p:nvSpPr>
            <p:cNvPr id="346" name="Right Arrow 69">
              <a:extLst>
                <a:ext uri="{FF2B5EF4-FFF2-40B4-BE49-F238E27FC236}">
                  <a16:creationId xmlns:a16="http://schemas.microsoft.com/office/drawing/2014/main" id="{07C4AFF8-C445-4776-88BA-EB6B6D2B24B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0E23869-36C8-42BE-B874-C265C11A544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9B26DA77-D0C7-4C76-9BC4-2665545A281D}"/>
              </a:ext>
            </a:extLst>
          </p:cNvPr>
          <p:cNvSpPr txBox="1"/>
          <p:nvPr/>
        </p:nvSpPr>
        <p:spPr>
          <a:xfrm>
            <a:off x="701067" y="3135684"/>
            <a:ext cx="574837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DIYOS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578095-857A-4419-83BF-D3ECE850B654}"/>
              </a:ext>
            </a:extLst>
          </p:cNvPr>
          <p:cNvSpPr txBox="1"/>
          <p:nvPr/>
        </p:nvSpPr>
        <p:spPr>
          <a:xfrm>
            <a:off x="572406" y="5650867"/>
            <a:ext cx="86594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SonarQube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BA663BF-4F44-453F-920C-A4FD4C24588A}"/>
              </a:ext>
            </a:extLst>
          </p:cNvPr>
          <p:cNvGrpSpPr/>
          <p:nvPr/>
        </p:nvGrpSpPr>
        <p:grpSpPr>
          <a:xfrm>
            <a:off x="1532088" y="5770479"/>
            <a:ext cx="457200" cy="215443"/>
            <a:chOff x="2498865" y="2919275"/>
            <a:chExt cx="2336615" cy="190022"/>
          </a:xfrm>
        </p:grpSpPr>
        <p:sp>
          <p:nvSpPr>
            <p:cNvPr id="213" name="Right Arrow 69">
              <a:extLst>
                <a:ext uri="{FF2B5EF4-FFF2-40B4-BE49-F238E27FC236}">
                  <a16:creationId xmlns:a16="http://schemas.microsoft.com/office/drawing/2014/main" id="{80F8EE95-355D-4B73-BE6C-B605035FE68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8D00BB8-0D00-47C6-8893-D8C52D10B12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8C51F74-2298-4A26-B9DF-1D2110792926}"/>
              </a:ext>
            </a:extLst>
          </p:cNvPr>
          <p:cNvGrpSpPr/>
          <p:nvPr/>
        </p:nvGrpSpPr>
        <p:grpSpPr>
          <a:xfrm>
            <a:off x="3797065" y="5768307"/>
            <a:ext cx="457200" cy="215444"/>
            <a:chOff x="2498865" y="2919274"/>
            <a:chExt cx="2336615" cy="190023"/>
          </a:xfrm>
        </p:grpSpPr>
        <p:sp>
          <p:nvSpPr>
            <p:cNvPr id="376" name="Right Arrow 69">
              <a:extLst>
                <a:ext uri="{FF2B5EF4-FFF2-40B4-BE49-F238E27FC236}">
                  <a16:creationId xmlns:a16="http://schemas.microsoft.com/office/drawing/2014/main" id="{153516E5-96B3-40BD-B551-07353B07BE5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7D56125E-2A98-440B-83AB-AFE7EB4C8A28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D997571-00A1-4AF2-9611-D6C0E360FE77}"/>
              </a:ext>
            </a:extLst>
          </p:cNvPr>
          <p:cNvSpPr txBox="1"/>
          <p:nvPr/>
        </p:nvSpPr>
        <p:spPr>
          <a:xfrm>
            <a:off x="708762" y="4699403"/>
            <a:ext cx="573490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Nexus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364E653-E043-4F90-8B6F-00D50AE7BB1C}"/>
              </a:ext>
            </a:extLst>
          </p:cNvPr>
          <p:cNvGrpSpPr/>
          <p:nvPr/>
        </p:nvGrpSpPr>
        <p:grpSpPr>
          <a:xfrm>
            <a:off x="2427230" y="4796491"/>
            <a:ext cx="457200" cy="215443"/>
            <a:chOff x="2498865" y="2919275"/>
            <a:chExt cx="2336615" cy="190022"/>
          </a:xfrm>
        </p:grpSpPr>
        <p:sp>
          <p:nvSpPr>
            <p:cNvPr id="210" name="Right Arrow 69">
              <a:extLst>
                <a:ext uri="{FF2B5EF4-FFF2-40B4-BE49-F238E27FC236}">
                  <a16:creationId xmlns:a16="http://schemas.microsoft.com/office/drawing/2014/main" id="{B57BC5E6-DD95-4A54-B7DB-A33687D6B26D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650AB99-D518-4166-94D7-18E8E9F93DCE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3C3DD8-387A-40DA-B746-1FDF55AA6872}"/>
              </a:ext>
            </a:extLst>
          </p:cNvPr>
          <p:cNvGrpSpPr/>
          <p:nvPr/>
        </p:nvGrpSpPr>
        <p:grpSpPr>
          <a:xfrm>
            <a:off x="3859192" y="4836967"/>
            <a:ext cx="457200" cy="162981"/>
            <a:chOff x="2498865" y="2919275"/>
            <a:chExt cx="2336615" cy="190022"/>
          </a:xfrm>
        </p:grpSpPr>
        <p:sp>
          <p:nvSpPr>
            <p:cNvPr id="382" name="Right Arrow 69">
              <a:extLst>
                <a:ext uri="{FF2B5EF4-FFF2-40B4-BE49-F238E27FC236}">
                  <a16:creationId xmlns:a16="http://schemas.microsoft.com/office/drawing/2014/main" id="{505A5A44-A604-4549-A3E1-D173A1259C4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83BB8CB9-582D-4EAF-9CC7-05B25A141872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FEBE404-5A18-4963-9C4D-E4FFD56F2415}"/>
              </a:ext>
            </a:extLst>
          </p:cNvPr>
          <p:cNvSpPr txBox="1"/>
          <p:nvPr/>
        </p:nvSpPr>
        <p:spPr>
          <a:xfrm>
            <a:off x="777776" y="2283729"/>
            <a:ext cx="46519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Chef</a:t>
            </a:r>
            <a:endParaRPr lang="en-US" sz="1000" b="1" dirty="0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EA6BAAD-21AD-42D8-B481-A4CC9033CAEB}"/>
              </a:ext>
            </a:extLst>
          </p:cNvPr>
          <p:cNvGrpSpPr/>
          <p:nvPr/>
        </p:nvGrpSpPr>
        <p:grpSpPr>
          <a:xfrm>
            <a:off x="3134786" y="2172832"/>
            <a:ext cx="1390400" cy="230832"/>
            <a:chOff x="1562061" y="3290029"/>
            <a:chExt cx="2559902" cy="269550"/>
          </a:xfrm>
        </p:grpSpPr>
        <p:sp>
          <p:nvSpPr>
            <p:cNvPr id="93" name="Right Arrow 70">
              <a:extLst>
                <a:ext uri="{FF2B5EF4-FFF2-40B4-BE49-F238E27FC236}">
                  <a16:creationId xmlns:a16="http://schemas.microsoft.com/office/drawing/2014/main" id="{45B5F4F5-02A7-4272-A37F-87AE9512A1AE}"/>
                </a:ext>
              </a:extLst>
            </p:cNvPr>
            <p:cNvSpPr/>
            <p:nvPr/>
          </p:nvSpPr>
          <p:spPr>
            <a:xfrm>
              <a:off x="1562061" y="3345018"/>
              <a:ext cx="2559902" cy="16016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C9AAC6-2F1F-4F99-A2D8-193C225ED98E}"/>
                </a:ext>
              </a:extLst>
            </p:cNvPr>
            <p:cNvSpPr txBox="1"/>
            <p:nvPr/>
          </p:nvSpPr>
          <p:spPr>
            <a:xfrm>
              <a:off x="1782007" y="3290029"/>
              <a:ext cx="2235647" cy="2695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548565-B35E-4B6A-8760-0B67895353B0}"/>
              </a:ext>
            </a:extLst>
          </p:cNvPr>
          <p:cNvGrpSpPr/>
          <p:nvPr/>
        </p:nvGrpSpPr>
        <p:grpSpPr>
          <a:xfrm>
            <a:off x="2449238" y="2468919"/>
            <a:ext cx="451844" cy="215443"/>
            <a:chOff x="2498865" y="2919275"/>
            <a:chExt cx="2336615" cy="190022"/>
          </a:xfrm>
        </p:grpSpPr>
        <p:sp>
          <p:nvSpPr>
            <p:cNvPr id="144" name="Right Arrow 69">
              <a:extLst>
                <a:ext uri="{FF2B5EF4-FFF2-40B4-BE49-F238E27FC236}">
                  <a16:creationId xmlns:a16="http://schemas.microsoft.com/office/drawing/2014/main" id="{5A633C3E-1299-4829-898D-F6FCA3A8423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3D87C49-6ABE-438D-BAD4-CD0DBF1F41BF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D825354-3EDD-483C-A309-3E3AD8CA717E}"/>
              </a:ext>
            </a:extLst>
          </p:cNvPr>
          <p:cNvGrpSpPr/>
          <p:nvPr/>
        </p:nvGrpSpPr>
        <p:grpSpPr>
          <a:xfrm>
            <a:off x="3761185" y="2451794"/>
            <a:ext cx="457200" cy="215443"/>
            <a:chOff x="2498865" y="2919275"/>
            <a:chExt cx="2336615" cy="190022"/>
          </a:xfrm>
        </p:grpSpPr>
        <p:sp>
          <p:nvSpPr>
            <p:cNvPr id="349" name="Right Arrow 69">
              <a:extLst>
                <a:ext uri="{FF2B5EF4-FFF2-40B4-BE49-F238E27FC236}">
                  <a16:creationId xmlns:a16="http://schemas.microsoft.com/office/drawing/2014/main" id="{4FAC93AC-2FB7-4D4C-ABC7-36036C08397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0695A8C6-4243-49F6-8E22-D7A0679974B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EC9D8F2-94B7-41CC-98E4-E80A038CE1EE}"/>
              </a:ext>
            </a:extLst>
          </p:cNvPr>
          <p:cNvSpPr txBox="1"/>
          <p:nvPr/>
        </p:nvSpPr>
        <p:spPr>
          <a:xfrm>
            <a:off x="721853" y="3527044"/>
            <a:ext cx="60465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GitHub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DC7F39B-4732-405C-B558-646CFEEC8017}"/>
              </a:ext>
            </a:extLst>
          </p:cNvPr>
          <p:cNvGrpSpPr/>
          <p:nvPr/>
        </p:nvGrpSpPr>
        <p:grpSpPr>
          <a:xfrm>
            <a:off x="3917972" y="3398535"/>
            <a:ext cx="1078609" cy="230832"/>
            <a:chOff x="1562061" y="3285104"/>
            <a:chExt cx="5620150" cy="279227"/>
          </a:xfrm>
        </p:grpSpPr>
        <p:sp>
          <p:nvSpPr>
            <p:cNvPr id="147" name="Right Arrow 70">
              <a:extLst>
                <a:ext uri="{FF2B5EF4-FFF2-40B4-BE49-F238E27FC236}">
                  <a16:creationId xmlns:a16="http://schemas.microsoft.com/office/drawing/2014/main" id="{23EC8591-D252-48AC-BD26-B509AADE529F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2FA043-7A57-4511-B1C2-9B73D351D5B6}"/>
                </a:ext>
              </a:extLst>
            </p:cNvPr>
            <p:cNvSpPr txBox="1"/>
            <p:nvPr/>
          </p:nvSpPr>
          <p:spPr>
            <a:xfrm>
              <a:off x="2306910" y="3285104"/>
              <a:ext cx="4412938" cy="27922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8696233-34B2-42EA-8C7C-B541722D62EA}"/>
              </a:ext>
            </a:extLst>
          </p:cNvPr>
          <p:cNvGrpSpPr/>
          <p:nvPr/>
        </p:nvGrpSpPr>
        <p:grpSpPr>
          <a:xfrm>
            <a:off x="3685172" y="3419565"/>
            <a:ext cx="419632" cy="215444"/>
            <a:chOff x="-688539" y="3313896"/>
            <a:chExt cx="8909658" cy="260610"/>
          </a:xfrm>
        </p:grpSpPr>
        <p:sp>
          <p:nvSpPr>
            <p:cNvPr id="183" name="Right Arrow 70">
              <a:extLst>
                <a:ext uri="{FF2B5EF4-FFF2-40B4-BE49-F238E27FC236}">
                  <a16:creationId xmlns:a16="http://schemas.microsoft.com/office/drawing/2014/main" id="{A0B1E469-18B2-4879-8243-A0116F25CA61}"/>
                </a:ext>
              </a:extLst>
            </p:cNvPr>
            <p:cNvSpPr/>
            <p:nvPr/>
          </p:nvSpPr>
          <p:spPr>
            <a:xfrm>
              <a:off x="1562061" y="3345018"/>
              <a:ext cx="5620151" cy="15483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E949D27-2CEF-4CA4-B292-33D4E659BD81}"/>
                </a:ext>
              </a:extLst>
            </p:cNvPr>
            <p:cNvSpPr txBox="1"/>
            <p:nvPr/>
          </p:nvSpPr>
          <p:spPr>
            <a:xfrm>
              <a:off x="-688539" y="3313896"/>
              <a:ext cx="8909658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4D9E7E-6915-4EEC-B90D-28086A21341B}"/>
              </a:ext>
            </a:extLst>
          </p:cNvPr>
          <p:cNvGrpSpPr/>
          <p:nvPr/>
        </p:nvGrpSpPr>
        <p:grpSpPr>
          <a:xfrm>
            <a:off x="2128880" y="3705789"/>
            <a:ext cx="457200" cy="215443"/>
            <a:chOff x="2498865" y="2919273"/>
            <a:chExt cx="2336615" cy="190022"/>
          </a:xfrm>
        </p:grpSpPr>
        <p:sp>
          <p:nvSpPr>
            <p:cNvPr id="201" name="Right Arrow 69">
              <a:extLst>
                <a:ext uri="{FF2B5EF4-FFF2-40B4-BE49-F238E27FC236}">
                  <a16:creationId xmlns:a16="http://schemas.microsoft.com/office/drawing/2014/main" id="{142E5A8B-3F05-4580-9F71-D142294E9EE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9D2526C-1F57-4BEB-8092-3C3C398FEA94}"/>
                </a:ext>
              </a:extLst>
            </p:cNvPr>
            <p:cNvSpPr txBox="1"/>
            <p:nvPr/>
          </p:nvSpPr>
          <p:spPr>
            <a:xfrm>
              <a:off x="2546328" y="2919273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38B9DB47-A3DC-49BA-BBB0-A45390808086}"/>
              </a:ext>
            </a:extLst>
          </p:cNvPr>
          <p:cNvGrpSpPr/>
          <p:nvPr/>
        </p:nvGrpSpPr>
        <p:grpSpPr>
          <a:xfrm>
            <a:off x="3885056" y="3702865"/>
            <a:ext cx="476188" cy="215443"/>
            <a:chOff x="2498865" y="2919275"/>
            <a:chExt cx="2433657" cy="190022"/>
          </a:xfrm>
        </p:grpSpPr>
        <p:sp>
          <p:nvSpPr>
            <p:cNvPr id="352" name="Right Arrow 69">
              <a:extLst>
                <a:ext uri="{FF2B5EF4-FFF2-40B4-BE49-F238E27FC236}">
                  <a16:creationId xmlns:a16="http://schemas.microsoft.com/office/drawing/2014/main" id="{F9EF0D27-365E-4023-A4FA-3160F0C8DD2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64C0620-7ECC-4C80-A35D-52C54F076181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BE244D42-49F4-4DB4-9268-97A8C4BC6A4D}"/>
              </a:ext>
            </a:extLst>
          </p:cNvPr>
          <p:cNvGrpSpPr/>
          <p:nvPr/>
        </p:nvGrpSpPr>
        <p:grpSpPr>
          <a:xfrm>
            <a:off x="1504738" y="3396763"/>
            <a:ext cx="700985" cy="230832"/>
            <a:chOff x="1562061" y="3285104"/>
            <a:chExt cx="5965031" cy="279227"/>
          </a:xfrm>
        </p:grpSpPr>
        <p:sp>
          <p:nvSpPr>
            <p:cNvPr id="391" name="Right Arrow 70">
              <a:extLst>
                <a:ext uri="{FF2B5EF4-FFF2-40B4-BE49-F238E27FC236}">
                  <a16:creationId xmlns:a16="http://schemas.microsoft.com/office/drawing/2014/main" id="{73CC2BC3-C0C4-422E-90D2-B2A192A982C8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9289C21-D82D-4084-B53A-44BEB0243AE2}"/>
                </a:ext>
              </a:extLst>
            </p:cNvPr>
            <p:cNvSpPr txBox="1"/>
            <p:nvPr/>
          </p:nvSpPr>
          <p:spPr>
            <a:xfrm>
              <a:off x="2680864" y="3285104"/>
              <a:ext cx="4846228" cy="27922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License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4D75799-A61E-45D7-846F-73E43ECF7227}"/>
              </a:ext>
            </a:extLst>
          </p:cNvPr>
          <p:cNvGrpSpPr/>
          <p:nvPr/>
        </p:nvGrpSpPr>
        <p:grpSpPr>
          <a:xfrm>
            <a:off x="1398137" y="3417586"/>
            <a:ext cx="419632" cy="215444"/>
            <a:chOff x="-688539" y="3313896"/>
            <a:chExt cx="8909658" cy="260610"/>
          </a:xfrm>
        </p:grpSpPr>
        <p:sp>
          <p:nvSpPr>
            <p:cNvPr id="394" name="Right Arrow 70">
              <a:extLst>
                <a:ext uri="{FF2B5EF4-FFF2-40B4-BE49-F238E27FC236}">
                  <a16:creationId xmlns:a16="http://schemas.microsoft.com/office/drawing/2014/main" id="{C2C4FABB-6257-40F7-944D-18F3ED8C2DC2}"/>
                </a:ext>
              </a:extLst>
            </p:cNvPr>
            <p:cNvSpPr/>
            <p:nvPr/>
          </p:nvSpPr>
          <p:spPr>
            <a:xfrm>
              <a:off x="1562061" y="3345018"/>
              <a:ext cx="5620151" cy="15483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3DA881A-B442-440B-9F68-648E7986B98C}"/>
                </a:ext>
              </a:extLst>
            </p:cNvPr>
            <p:cNvSpPr txBox="1"/>
            <p:nvPr/>
          </p:nvSpPr>
          <p:spPr>
            <a:xfrm>
              <a:off x="-688539" y="3313896"/>
              <a:ext cx="8909658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B0DA0429-0C3E-4425-8F7C-A43839AF14D4}"/>
              </a:ext>
            </a:extLst>
          </p:cNvPr>
          <p:cNvGrpSpPr/>
          <p:nvPr/>
        </p:nvGrpSpPr>
        <p:grpSpPr>
          <a:xfrm>
            <a:off x="2649464" y="2907018"/>
            <a:ext cx="457200" cy="215443"/>
            <a:chOff x="2498865" y="2919275"/>
            <a:chExt cx="2336615" cy="190022"/>
          </a:xfrm>
        </p:grpSpPr>
        <p:sp>
          <p:nvSpPr>
            <p:cNvPr id="409" name="Right Arrow 69">
              <a:extLst>
                <a:ext uri="{FF2B5EF4-FFF2-40B4-BE49-F238E27FC236}">
                  <a16:creationId xmlns:a16="http://schemas.microsoft.com/office/drawing/2014/main" id="{1079ABC1-5C82-4750-B31B-C3F376A9675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3E2CDE7E-BA9B-466E-B36D-C0CF26939AB5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CA9796-2D39-4DB0-9030-AEA55E21E6DF}"/>
              </a:ext>
            </a:extLst>
          </p:cNvPr>
          <p:cNvGrpSpPr/>
          <p:nvPr/>
        </p:nvGrpSpPr>
        <p:grpSpPr>
          <a:xfrm>
            <a:off x="3779699" y="2907062"/>
            <a:ext cx="457200" cy="215443"/>
            <a:chOff x="2498865" y="2919275"/>
            <a:chExt cx="2336615" cy="190022"/>
          </a:xfrm>
        </p:grpSpPr>
        <p:sp>
          <p:nvSpPr>
            <p:cNvPr id="412" name="Right Arrow 69">
              <a:extLst>
                <a:ext uri="{FF2B5EF4-FFF2-40B4-BE49-F238E27FC236}">
                  <a16:creationId xmlns:a16="http://schemas.microsoft.com/office/drawing/2014/main" id="{E79FE703-F96A-4082-90E8-50D984949B6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1FBB1EE-1F01-445B-B23C-08AA8D55127F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435DB203-AF46-408D-A200-26AECC113C19}"/>
              </a:ext>
            </a:extLst>
          </p:cNvPr>
          <p:cNvGrpSpPr/>
          <p:nvPr/>
        </p:nvGrpSpPr>
        <p:grpSpPr>
          <a:xfrm>
            <a:off x="3616358" y="3143313"/>
            <a:ext cx="883061" cy="215444"/>
            <a:chOff x="2387927" y="2919275"/>
            <a:chExt cx="2447553" cy="190023"/>
          </a:xfrm>
        </p:grpSpPr>
        <p:sp>
          <p:nvSpPr>
            <p:cNvPr id="436" name="Right Arrow 69">
              <a:extLst>
                <a:ext uri="{FF2B5EF4-FFF2-40B4-BE49-F238E27FC236}">
                  <a16:creationId xmlns:a16="http://schemas.microsoft.com/office/drawing/2014/main" id="{BE5B1D7C-738D-475D-9BC4-EC7236D226AD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C01423-78CF-4E09-8443-2495550F6C3F}"/>
                </a:ext>
              </a:extLst>
            </p:cNvPr>
            <p:cNvSpPr txBox="1"/>
            <p:nvPr/>
          </p:nvSpPr>
          <p:spPr>
            <a:xfrm>
              <a:off x="2387927" y="2919275"/>
              <a:ext cx="2308260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Transfer 2 ESB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D7483A8-C139-4E20-95CB-84F96F18597F}"/>
              </a:ext>
            </a:extLst>
          </p:cNvPr>
          <p:cNvGrpSpPr/>
          <p:nvPr/>
        </p:nvGrpSpPr>
        <p:grpSpPr>
          <a:xfrm>
            <a:off x="3798615" y="1707731"/>
            <a:ext cx="457200" cy="162981"/>
            <a:chOff x="2498865" y="2919275"/>
            <a:chExt cx="2336615" cy="190022"/>
          </a:xfrm>
        </p:grpSpPr>
        <p:sp>
          <p:nvSpPr>
            <p:cNvPr id="388" name="Right Arrow 69">
              <a:extLst>
                <a:ext uri="{FF2B5EF4-FFF2-40B4-BE49-F238E27FC236}">
                  <a16:creationId xmlns:a16="http://schemas.microsoft.com/office/drawing/2014/main" id="{7B851BA0-249F-42E0-B9BC-4844E584063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4BC6F87-2061-4E92-B70F-4ACDAF239B1A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9541A9C-04AC-4681-8E86-372C9D557708}"/>
              </a:ext>
            </a:extLst>
          </p:cNvPr>
          <p:cNvGrpSpPr/>
          <p:nvPr/>
        </p:nvGrpSpPr>
        <p:grpSpPr>
          <a:xfrm>
            <a:off x="2349706" y="1544944"/>
            <a:ext cx="423352" cy="215444"/>
            <a:chOff x="2021707" y="2895735"/>
            <a:chExt cx="2822727" cy="274551"/>
          </a:xfrm>
        </p:grpSpPr>
        <p:sp>
          <p:nvSpPr>
            <p:cNvPr id="403" name="Right Arrow 69">
              <a:extLst>
                <a:ext uri="{FF2B5EF4-FFF2-40B4-BE49-F238E27FC236}">
                  <a16:creationId xmlns:a16="http://schemas.microsoft.com/office/drawing/2014/main" id="{3654FB81-6B2F-4C2E-9492-E11A43AEFF88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D6A58788-D746-4E26-9503-77C8FEE1E478}"/>
                </a:ext>
              </a:extLst>
            </p:cNvPr>
            <p:cNvSpPr txBox="1"/>
            <p:nvPr/>
          </p:nvSpPr>
          <p:spPr>
            <a:xfrm>
              <a:off x="2021707" y="2895735"/>
              <a:ext cx="2822727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Patch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9716318A-404C-4A6F-B1AB-1C5E3EF33B9D}"/>
              </a:ext>
            </a:extLst>
          </p:cNvPr>
          <p:cNvGrpSpPr/>
          <p:nvPr/>
        </p:nvGrpSpPr>
        <p:grpSpPr>
          <a:xfrm>
            <a:off x="2630310" y="1547501"/>
            <a:ext cx="444684" cy="215444"/>
            <a:chOff x="2021707" y="2895735"/>
            <a:chExt cx="2822727" cy="274551"/>
          </a:xfrm>
        </p:grpSpPr>
        <p:sp>
          <p:nvSpPr>
            <p:cNvPr id="439" name="Right Arrow 69">
              <a:extLst>
                <a:ext uri="{FF2B5EF4-FFF2-40B4-BE49-F238E27FC236}">
                  <a16:creationId xmlns:a16="http://schemas.microsoft.com/office/drawing/2014/main" id="{F8F626D9-7B0C-4879-956A-4F6D1F57CC4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83DAF06-F8E4-43AF-9DC2-B992ABB3794B}"/>
                </a:ext>
              </a:extLst>
            </p:cNvPr>
            <p:cNvSpPr txBox="1"/>
            <p:nvPr/>
          </p:nvSpPr>
          <p:spPr>
            <a:xfrm>
              <a:off x="2021707" y="2895735"/>
              <a:ext cx="2822727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Patch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E8B1AB8-FD4C-4470-A2F3-914DC472ECCB}"/>
              </a:ext>
            </a:extLst>
          </p:cNvPr>
          <p:cNvGrpSpPr/>
          <p:nvPr/>
        </p:nvGrpSpPr>
        <p:grpSpPr>
          <a:xfrm>
            <a:off x="2262749" y="5664709"/>
            <a:ext cx="552276" cy="184666"/>
            <a:chOff x="2318628" y="2927783"/>
            <a:chExt cx="2599380" cy="164943"/>
          </a:xfrm>
        </p:grpSpPr>
        <p:sp>
          <p:nvSpPr>
            <p:cNvPr id="442" name="Right Arrow 69">
              <a:extLst>
                <a:ext uri="{FF2B5EF4-FFF2-40B4-BE49-F238E27FC236}">
                  <a16:creationId xmlns:a16="http://schemas.microsoft.com/office/drawing/2014/main" id="{9287E8DE-6B2A-42EE-8F19-A347BE8337CC}"/>
                </a:ext>
              </a:extLst>
            </p:cNvPr>
            <p:cNvSpPr/>
            <p:nvPr/>
          </p:nvSpPr>
          <p:spPr>
            <a:xfrm>
              <a:off x="2498865" y="2960567"/>
              <a:ext cx="2336612" cy="11989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D7EC8BA-3291-4E60-82D6-DC8216285F24}"/>
                </a:ext>
              </a:extLst>
            </p:cNvPr>
            <p:cNvSpPr txBox="1"/>
            <p:nvPr/>
          </p:nvSpPr>
          <p:spPr>
            <a:xfrm flipH="1">
              <a:off x="2318628" y="2927783"/>
              <a:ext cx="2599380" cy="16494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Log4j Patch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E5EF2C8-0714-4DCA-B8BA-4DBCD97F7897}"/>
              </a:ext>
            </a:extLst>
          </p:cNvPr>
          <p:cNvGrpSpPr/>
          <p:nvPr/>
        </p:nvGrpSpPr>
        <p:grpSpPr>
          <a:xfrm>
            <a:off x="6096988" y="4965764"/>
            <a:ext cx="887120" cy="230832"/>
            <a:chOff x="972433" y="3285104"/>
            <a:chExt cx="6440055" cy="279227"/>
          </a:xfrm>
        </p:grpSpPr>
        <p:sp>
          <p:nvSpPr>
            <p:cNvPr id="451" name="Right Arrow 70">
              <a:extLst>
                <a:ext uri="{FF2B5EF4-FFF2-40B4-BE49-F238E27FC236}">
                  <a16:creationId xmlns:a16="http://schemas.microsoft.com/office/drawing/2014/main" id="{D9574E39-0C66-405D-9800-DF1EA201B0AD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6A12E22D-91DA-4556-B12B-6C5A06FA2E54}"/>
                </a:ext>
              </a:extLst>
            </p:cNvPr>
            <p:cNvSpPr txBox="1"/>
            <p:nvPr/>
          </p:nvSpPr>
          <p:spPr>
            <a:xfrm>
              <a:off x="972433" y="3285104"/>
              <a:ext cx="6440055" cy="27922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B70E5D2-525F-4DDB-B261-4005BBFF79C0}"/>
              </a:ext>
            </a:extLst>
          </p:cNvPr>
          <p:cNvGrpSpPr/>
          <p:nvPr/>
        </p:nvGrpSpPr>
        <p:grpSpPr>
          <a:xfrm>
            <a:off x="2895005" y="1547493"/>
            <a:ext cx="444684" cy="215444"/>
            <a:chOff x="2021707" y="2895735"/>
            <a:chExt cx="2822727" cy="274551"/>
          </a:xfrm>
        </p:grpSpPr>
        <p:sp>
          <p:nvSpPr>
            <p:cNvPr id="454" name="Right Arrow 69">
              <a:extLst>
                <a:ext uri="{FF2B5EF4-FFF2-40B4-BE49-F238E27FC236}">
                  <a16:creationId xmlns:a16="http://schemas.microsoft.com/office/drawing/2014/main" id="{AAA54A4C-99C2-45EC-A918-C243B5D02C6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1FB994A-498B-4015-844A-80E9F2CBCDA3}"/>
                </a:ext>
              </a:extLst>
            </p:cNvPr>
            <p:cNvSpPr txBox="1"/>
            <p:nvPr/>
          </p:nvSpPr>
          <p:spPr>
            <a:xfrm>
              <a:off x="2021707" y="2895735"/>
              <a:ext cx="2822727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Patch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EDC8343-FF46-4119-9AC1-CD76CD6C0AED}"/>
              </a:ext>
            </a:extLst>
          </p:cNvPr>
          <p:cNvGrpSpPr/>
          <p:nvPr/>
        </p:nvGrpSpPr>
        <p:grpSpPr>
          <a:xfrm>
            <a:off x="2999894" y="3267785"/>
            <a:ext cx="457200" cy="162981"/>
            <a:chOff x="2498865" y="2919275"/>
            <a:chExt cx="2336615" cy="190022"/>
          </a:xfrm>
        </p:grpSpPr>
        <p:sp>
          <p:nvSpPr>
            <p:cNvPr id="457" name="Right Arrow 69">
              <a:extLst>
                <a:ext uri="{FF2B5EF4-FFF2-40B4-BE49-F238E27FC236}">
                  <a16:creationId xmlns:a16="http://schemas.microsoft.com/office/drawing/2014/main" id="{12FBFB8F-D24C-4B1A-8F03-4980177BCA6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BC81FA4C-3031-44AF-92ED-B00EB5665CBF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5B3CC8D-8D53-44D2-A50A-4D98428AFF15}"/>
              </a:ext>
            </a:extLst>
          </p:cNvPr>
          <p:cNvGrpSpPr/>
          <p:nvPr/>
        </p:nvGrpSpPr>
        <p:grpSpPr>
          <a:xfrm>
            <a:off x="3812497" y="1991980"/>
            <a:ext cx="438725" cy="215444"/>
            <a:chOff x="2498865" y="2919275"/>
            <a:chExt cx="2336615" cy="190022"/>
          </a:xfrm>
        </p:grpSpPr>
        <p:sp>
          <p:nvSpPr>
            <p:cNvPr id="364" name="Right Arrow 69">
              <a:extLst>
                <a:ext uri="{FF2B5EF4-FFF2-40B4-BE49-F238E27FC236}">
                  <a16:creationId xmlns:a16="http://schemas.microsoft.com/office/drawing/2014/main" id="{758FFD44-5547-4C8D-9476-4D6035CCF911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9505747-C8C7-43BB-8E1D-36A1C93C41D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8AE8DFF6-0D73-455A-8012-20CE7F29FA81}"/>
              </a:ext>
            </a:extLst>
          </p:cNvPr>
          <p:cNvGrpSpPr/>
          <p:nvPr/>
        </p:nvGrpSpPr>
        <p:grpSpPr>
          <a:xfrm>
            <a:off x="3178802" y="5641748"/>
            <a:ext cx="552276" cy="184666"/>
            <a:chOff x="2318628" y="2927783"/>
            <a:chExt cx="2599380" cy="164943"/>
          </a:xfrm>
        </p:grpSpPr>
        <p:sp>
          <p:nvSpPr>
            <p:cNvPr id="367" name="Right Arrow 69">
              <a:extLst>
                <a:ext uri="{FF2B5EF4-FFF2-40B4-BE49-F238E27FC236}">
                  <a16:creationId xmlns:a16="http://schemas.microsoft.com/office/drawing/2014/main" id="{C2C846CB-1BD9-4D76-9763-32741BCAD49E}"/>
                </a:ext>
              </a:extLst>
            </p:cNvPr>
            <p:cNvSpPr/>
            <p:nvPr/>
          </p:nvSpPr>
          <p:spPr>
            <a:xfrm>
              <a:off x="2498865" y="2960567"/>
              <a:ext cx="2336612" cy="11989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8A995F61-7318-4B31-ADFB-DD5C953DD64A}"/>
                </a:ext>
              </a:extLst>
            </p:cNvPr>
            <p:cNvSpPr txBox="1"/>
            <p:nvPr/>
          </p:nvSpPr>
          <p:spPr>
            <a:xfrm flipH="1">
              <a:off x="2318628" y="2927783"/>
              <a:ext cx="2599380" cy="16494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Log4j Patch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4996E0-295B-432F-943A-0399F583EDF4}"/>
              </a:ext>
            </a:extLst>
          </p:cNvPr>
          <p:cNvGrpSpPr/>
          <p:nvPr/>
        </p:nvGrpSpPr>
        <p:grpSpPr>
          <a:xfrm>
            <a:off x="3756351" y="911117"/>
            <a:ext cx="620590" cy="5269781"/>
            <a:chOff x="5317958" y="943679"/>
            <a:chExt cx="620590" cy="526978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154351-4DF0-4E34-90FB-BFF897CCFD8B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C6D2D55-4205-41B6-A79B-09A03E4E39E6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01695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6634FFF-BB75-4ABF-880D-31B4146EE61D}"/>
              </a:ext>
            </a:extLst>
          </p:cNvPr>
          <p:cNvGrpSpPr/>
          <p:nvPr/>
        </p:nvGrpSpPr>
        <p:grpSpPr>
          <a:xfrm>
            <a:off x="5633099" y="4482285"/>
            <a:ext cx="457200" cy="215443"/>
            <a:chOff x="2498865" y="2919275"/>
            <a:chExt cx="2336615" cy="190022"/>
          </a:xfrm>
        </p:grpSpPr>
        <p:sp>
          <p:nvSpPr>
            <p:cNvPr id="370" name="Right Arrow 69">
              <a:extLst>
                <a:ext uri="{FF2B5EF4-FFF2-40B4-BE49-F238E27FC236}">
                  <a16:creationId xmlns:a16="http://schemas.microsoft.com/office/drawing/2014/main" id="{D4899113-64D2-4D70-9362-FA5DD0829A8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995D6AE-0CE3-49BA-8D53-0AD6108BF1B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4DA5CBB9-36BC-495D-8568-DE1B33D4DACB}"/>
              </a:ext>
            </a:extLst>
          </p:cNvPr>
          <p:cNvGrpSpPr/>
          <p:nvPr/>
        </p:nvGrpSpPr>
        <p:grpSpPr>
          <a:xfrm>
            <a:off x="5014330" y="5117608"/>
            <a:ext cx="457200" cy="215443"/>
            <a:chOff x="2498865" y="2919275"/>
            <a:chExt cx="2336615" cy="190022"/>
          </a:xfrm>
        </p:grpSpPr>
        <p:sp>
          <p:nvSpPr>
            <p:cNvPr id="385" name="Right Arrow 69">
              <a:extLst>
                <a:ext uri="{FF2B5EF4-FFF2-40B4-BE49-F238E27FC236}">
                  <a16:creationId xmlns:a16="http://schemas.microsoft.com/office/drawing/2014/main" id="{5CD1FC3C-C25A-4B28-855A-BEADF6F9381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D7067B1-B197-4640-8DAE-D90A50B05E0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0F8F090C-7C77-4B18-BF2F-0887847B83D9}"/>
              </a:ext>
            </a:extLst>
          </p:cNvPr>
          <p:cNvGrpSpPr/>
          <p:nvPr/>
        </p:nvGrpSpPr>
        <p:grpSpPr>
          <a:xfrm>
            <a:off x="6050501" y="5441765"/>
            <a:ext cx="457200" cy="215443"/>
            <a:chOff x="2498865" y="2919275"/>
            <a:chExt cx="2336615" cy="190022"/>
          </a:xfrm>
        </p:grpSpPr>
        <p:sp>
          <p:nvSpPr>
            <p:cNvPr id="433" name="Right Arrow 69">
              <a:extLst>
                <a:ext uri="{FF2B5EF4-FFF2-40B4-BE49-F238E27FC236}">
                  <a16:creationId xmlns:a16="http://schemas.microsoft.com/office/drawing/2014/main" id="{FD9D16D0-9658-4FCC-BC3C-23AF0B990F3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531A804-2EAD-4A2B-BD6B-91426D349E0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98C7B5A0-1561-4F83-A1CC-D577BD7B348A}"/>
              </a:ext>
            </a:extLst>
          </p:cNvPr>
          <p:cNvGrpSpPr/>
          <p:nvPr/>
        </p:nvGrpSpPr>
        <p:grpSpPr>
          <a:xfrm>
            <a:off x="5684931" y="4013822"/>
            <a:ext cx="457200" cy="215443"/>
            <a:chOff x="2498865" y="2919275"/>
            <a:chExt cx="2336615" cy="190022"/>
          </a:xfrm>
        </p:grpSpPr>
        <p:sp>
          <p:nvSpPr>
            <p:cNvPr id="460" name="Right Arrow 69">
              <a:extLst>
                <a:ext uri="{FF2B5EF4-FFF2-40B4-BE49-F238E27FC236}">
                  <a16:creationId xmlns:a16="http://schemas.microsoft.com/office/drawing/2014/main" id="{8A4B0591-22DA-439B-B99A-46D6CA8BFF1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06D71CC-282F-4698-8EDD-831065E030E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E6CB721-A5B3-4C3F-A42A-1198F539B5BD}"/>
              </a:ext>
            </a:extLst>
          </p:cNvPr>
          <p:cNvGrpSpPr/>
          <p:nvPr/>
        </p:nvGrpSpPr>
        <p:grpSpPr>
          <a:xfrm>
            <a:off x="5644043" y="5769705"/>
            <a:ext cx="457200" cy="215444"/>
            <a:chOff x="2498865" y="2919274"/>
            <a:chExt cx="2336615" cy="190023"/>
          </a:xfrm>
        </p:grpSpPr>
        <p:sp>
          <p:nvSpPr>
            <p:cNvPr id="463" name="Right Arrow 69">
              <a:extLst>
                <a:ext uri="{FF2B5EF4-FFF2-40B4-BE49-F238E27FC236}">
                  <a16:creationId xmlns:a16="http://schemas.microsoft.com/office/drawing/2014/main" id="{03A706B1-F533-43D9-AC7E-2EF1F10FDCA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E9441CCF-16F5-4E72-9B7C-D1ABF2162E01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EF180A7E-9ECE-42BC-96B6-3E3947AC530D}"/>
              </a:ext>
            </a:extLst>
          </p:cNvPr>
          <p:cNvGrpSpPr/>
          <p:nvPr/>
        </p:nvGrpSpPr>
        <p:grpSpPr>
          <a:xfrm>
            <a:off x="5706170" y="4838365"/>
            <a:ext cx="457200" cy="162981"/>
            <a:chOff x="2498865" y="2919275"/>
            <a:chExt cx="2336615" cy="190022"/>
          </a:xfrm>
        </p:grpSpPr>
        <p:sp>
          <p:nvSpPr>
            <p:cNvPr id="466" name="Right Arrow 69">
              <a:extLst>
                <a:ext uri="{FF2B5EF4-FFF2-40B4-BE49-F238E27FC236}">
                  <a16:creationId xmlns:a16="http://schemas.microsoft.com/office/drawing/2014/main" id="{5E58701E-5BDF-4862-8250-4BF2B20AD9F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0EFF56-DE37-41D0-9DC7-4C773F9FB6DF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BFB5D36-C7A8-460F-8D49-F3ED67BD7E54}"/>
              </a:ext>
            </a:extLst>
          </p:cNvPr>
          <p:cNvGrpSpPr/>
          <p:nvPr/>
        </p:nvGrpSpPr>
        <p:grpSpPr>
          <a:xfrm>
            <a:off x="5608163" y="2453192"/>
            <a:ext cx="457200" cy="215443"/>
            <a:chOff x="2498865" y="2919275"/>
            <a:chExt cx="2336615" cy="190022"/>
          </a:xfrm>
        </p:grpSpPr>
        <p:sp>
          <p:nvSpPr>
            <p:cNvPr id="469" name="Right Arrow 69">
              <a:extLst>
                <a:ext uri="{FF2B5EF4-FFF2-40B4-BE49-F238E27FC236}">
                  <a16:creationId xmlns:a16="http://schemas.microsoft.com/office/drawing/2014/main" id="{259CEB2E-C7E9-4C6F-BC44-17F0AC152CA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375C72-2F83-45C8-BE67-4E5503CB5405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9B3E95D-785C-4F82-A950-6101D465981B}"/>
              </a:ext>
            </a:extLst>
          </p:cNvPr>
          <p:cNvGrpSpPr/>
          <p:nvPr/>
        </p:nvGrpSpPr>
        <p:grpSpPr>
          <a:xfrm>
            <a:off x="5732034" y="3704263"/>
            <a:ext cx="476188" cy="215443"/>
            <a:chOff x="2498865" y="2919275"/>
            <a:chExt cx="2433657" cy="190022"/>
          </a:xfrm>
        </p:grpSpPr>
        <p:sp>
          <p:nvSpPr>
            <p:cNvPr id="472" name="Right Arrow 69">
              <a:extLst>
                <a:ext uri="{FF2B5EF4-FFF2-40B4-BE49-F238E27FC236}">
                  <a16:creationId xmlns:a16="http://schemas.microsoft.com/office/drawing/2014/main" id="{6F225D63-19F7-4364-B265-4920EB9F674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80CE4328-1075-4B4B-BCCD-229CEB995928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1F23846-3325-44F5-9B91-E953AA63D9B7}"/>
              </a:ext>
            </a:extLst>
          </p:cNvPr>
          <p:cNvGrpSpPr/>
          <p:nvPr/>
        </p:nvGrpSpPr>
        <p:grpSpPr>
          <a:xfrm>
            <a:off x="5626677" y="2908460"/>
            <a:ext cx="457200" cy="215443"/>
            <a:chOff x="2498865" y="2919275"/>
            <a:chExt cx="2336615" cy="190022"/>
          </a:xfrm>
        </p:grpSpPr>
        <p:sp>
          <p:nvSpPr>
            <p:cNvPr id="475" name="Right Arrow 69">
              <a:extLst>
                <a:ext uri="{FF2B5EF4-FFF2-40B4-BE49-F238E27FC236}">
                  <a16:creationId xmlns:a16="http://schemas.microsoft.com/office/drawing/2014/main" id="{D147A7D5-6699-4131-BCB6-CAE8F5AAADA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1A2F69B-C3FE-49D5-A752-CC5ABA66056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2D7C138-6CD0-4BDE-8E05-6E5A37E67ABF}"/>
              </a:ext>
            </a:extLst>
          </p:cNvPr>
          <p:cNvGrpSpPr/>
          <p:nvPr/>
        </p:nvGrpSpPr>
        <p:grpSpPr>
          <a:xfrm>
            <a:off x="5645593" y="1709129"/>
            <a:ext cx="457200" cy="162981"/>
            <a:chOff x="2498865" y="2919275"/>
            <a:chExt cx="2336615" cy="190022"/>
          </a:xfrm>
        </p:grpSpPr>
        <p:sp>
          <p:nvSpPr>
            <p:cNvPr id="478" name="Right Arrow 69">
              <a:extLst>
                <a:ext uri="{FF2B5EF4-FFF2-40B4-BE49-F238E27FC236}">
                  <a16:creationId xmlns:a16="http://schemas.microsoft.com/office/drawing/2014/main" id="{40E3B4BB-94A2-4BF8-A8DF-C54B281692E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4C401DC-F3E8-4052-ABF5-43519449213B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024830F8-641B-4C2B-B16E-FD870329183D}"/>
              </a:ext>
            </a:extLst>
          </p:cNvPr>
          <p:cNvGrpSpPr/>
          <p:nvPr/>
        </p:nvGrpSpPr>
        <p:grpSpPr>
          <a:xfrm>
            <a:off x="5659475" y="1993378"/>
            <a:ext cx="438725" cy="215444"/>
            <a:chOff x="2498865" y="2919275"/>
            <a:chExt cx="2336615" cy="190022"/>
          </a:xfrm>
        </p:grpSpPr>
        <p:sp>
          <p:nvSpPr>
            <p:cNvPr id="481" name="Right Arrow 69">
              <a:extLst>
                <a:ext uri="{FF2B5EF4-FFF2-40B4-BE49-F238E27FC236}">
                  <a16:creationId xmlns:a16="http://schemas.microsoft.com/office/drawing/2014/main" id="{F1681A46-228D-41D6-B899-62F6DEA0B22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652635A0-EB5D-483D-A832-29748CD673D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160041C3-5725-4EB4-9BDE-4AD999567492}"/>
              </a:ext>
            </a:extLst>
          </p:cNvPr>
          <p:cNvGrpSpPr/>
          <p:nvPr/>
        </p:nvGrpSpPr>
        <p:grpSpPr>
          <a:xfrm>
            <a:off x="7436734" y="4473896"/>
            <a:ext cx="457200" cy="215443"/>
            <a:chOff x="2498865" y="2919275"/>
            <a:chExt cx="2336615" cy="190022"/>
          </a:xfrm>
        </p:grpSpPr>
        <p:sp>
          <p:nvSpPr>
            <p:cNvPr id="484" name="Right Arrow 69">
              <a:extLst>
                <a:ext uri="{FF2B5EF4-FFF2-40B4-BE49-F238E27FC236}">
                  <a16:creationId xmlns:a16="http://schemas.microsoft.com/office/drawing/2014/main" id="{E9164DC1-BA52-47C8-9740-8E94DBE34B2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1E1F2570-CB3B-43D2-A775-6C91884BC6B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255C7303-B6DF-4CEA-8EB7-0115376C0329}"/>
              </a:ext>
            </a:extLst>
          </p:cNvPr>
          <p:cNvGrpSpPr/>
          <p:nvPr/>
        </p:nvGrpSpPr>
        <p:grpSpPr>
          <a:xfrm>
            <a:off x="6817965" y="5109219"/>
            <a:ext cx="457200" cy="215443"/>
            <a:chOff x="2498865" y="2919275"/>
            <a:chExt cx="2336615" cy="190022"/>
          </a:xfrm>
        </p:grpSpPr>
        <p:sp>
          <p:nvSpPr>
            <p:cNvPr id="487" name="Right Arrow 69">
              <a:extLst>
                <a:ext uri="{FF2B5EF4-FFF2-40B4-BE49-F238E27FC236}">
                  <a16:creationId xmlns:a16="http://schemas.microsoft.com/office/drawing/2014/main" id="{501A0F18-1157-4C99-90C5-7DBD6949920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593AAD1-DE5E-4026-8A86-E607F6FE1B5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8902FD3D-39FF-402B-817B-09116463A23D}"/>
              </a:ext>
            </a:extLst>
          </p:cNvPr>
          <p:cNvGrpSpPr/>
          <p:nvPr/>
        </p:nvGrpSpPr>
        <p:grpSpPr>
          <a:xfrm>
            <a:off x="7854136" y="5433376"/>
            <a:ext cx="457200" cy="215443"/>
            <a:chOff x="2498865" y="2919275"/>
            <a:chExt cx="2336615" cy="190022"/>
          </a:xfrm>
        </p:grpSpPr>
        <p:sp>
          <p:nvSpPr>
            <p:cNvPr id="490" name="Right Arrow 69">
              <a:extLst>
                <a:ext uri="{FF2B5EF4-FFF2-40B4-BE49-F238E27FC236}">
                  <a16:creationId xmlns:a16="http://schemas.microsoft.com/office/drawing/2014/main" id="{13B80354-3FAF-430C-B6FF-0ECBF026682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50BC15B9-AC98-460B-9B0E-F1630A1A93E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DB3D8C49-FC26-4E62-95FF-088EB1492BE8}"/>
              </a:ext>
            </a:extLst>
          </p:cNvPr>
          <p:cNvGrpSpPr/>
          <p:nvPr/>
        </p:nvGrpSpPr>
        <p:grpSpPr>
          <a:xfrm>
            <a:off x="7488566" y="4005433"/>
            <a:ext cx="457200" cy="215443"/>
            <a:chOff x="2498865" y="2919275"/>
            <a:chExt cx="2336615" cy="190022"/>
          </a:xfrm>
        </p:grpSpPr>
        <p:sp>
          <p:nvSpPr>
            <p:cNvPr id="493" name="Right Arrow 69">
              <a:extLst>
                <a:ext uri="{FF2B5EF4-FFF2-40B4-BE49-F238E27FC236}">
                  <a16:creationId xmlns:a16="http://schemas.microsoft.com/office/drawing/2014/main" id="{49C672BE-2FE4-4B31-A684-CD809C0C3F4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2BBF6ED7-93CE-465E-AC63-E7EA32E61BE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A4D2385-02F0-4B4C-9FF6-DC4A41A7E469}"/>
              </a:ext>
            </a:extLst>
          </p:cNvPr>
          <p:cNvGrpSpPr/>
          <p:nvPr/>
        </p:nvGrpSpPr>
        <p:grpSpPr>
          <a:xfrm>
            <a:off x="7447678" y="5761316"/>
            <a:ext cx="457200" cy="215444"/>
            <a:chOff x="2498865" y="2919274"/>
            <a:chExt cx="2336615" cy="190023"/>
          </a:xfrm>
        </p:grpSpPr>
        <p:sp>
          <p:nvSpPr>
            <p:cNvPr id="496" name="Right Arrow 69">
              <a:extLst>
                <a:ext uri="{FF2B5EF4-FFF2-40B4-BE49-F238E27FC236}">
                  <a16:creationId xmlns:a16="http://schemas.microsoft.com/office/drawing/2014/main" id="{27F65CB1-BF8C-444D-B2C4-52A5A8F13AD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997EB43C-983D-492A-B896-058AA5949373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4AFA0BC-801F-4E29-9F0C-9CB4A69C3FCE}"/>
              </a:ext>
            </a:extLst>
          </p:cNvPr>
          <p:cNvGrpSpPr/>
          <p:nvPr/>
        </p:nvGrpSpPr>
        <p:grpSpPr>
          <a:xfrm>
            <a:off x="7509805" y="4829976"/>
            <a:ext cx="457200" cy="162981"/>
            <a:chOff x="2498865" y="2919275"/>
            <a:chExt cx="2336615" cy="190022"/>
          </a:xfrm>
        </p:grpSpPr>
        <p:sp>
          <p:nvSpPr>
            <p:cNvPr id="499" name="Right Arrow 69">
              <a:extLst>
                <a:ext uri="{FF2B5EF4-FFF2-40B4-BE49-F238E27FC236}">
                  <a16:creationId xmlns:a16="http://schemas.microsoft.com/office/drawing/2014/main" id="{2D21E8EE-2F2E-49C1-8376-DD247F241651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C5AD1C31-BC86-4CF6-B4FE-811EEC5CE17B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9C0DBA8A-6A9A-45BB-97BD-D14EA1F93FC4}"/>
              </a:ext>
            </a:extLst>
          </p:cNvPr>
          <p:cNvGrpSpPr/>
          <p:nvPr/>
        </p:nvGrpSpPr>
        <p:grpSpPr>
          <a:xfrm>
            <a:off x="7411798" y="2444803"/>
            <a:ext cx="457200" cy="215443"/>
            <a:chOff x="2498865" y="2919275"/>
            <a:chExt cx="2336615" cy="190022"/>
          </a:xfrm>
        </p:grpSpPr>
        <p:sp>
          <p:nvSpPr>
            <p:cNvPr id="502" name="Right Arrow 69">
              <a:extLst>
                <a:ext uri="{FF2B5EF4-FFF2-40B4-BE49-F238E27FC236}">
                  <a16:creationId xmlns:a16="http://schemas.microsoft.com/office/drawing/2014/main" id="{F0A8268E-6DDD-4E14-BD33-FC9207A5ABB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DBA8C3A5-E342-4E4A-815D-A96654BCAFE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38BF7743-05D1-485B-BB68-B6630A442F35}"/>
              </a:ext>
            </a:extLst>
          </p:cNvPr>
          <p:cNvGrpSpPr/>
          <p:nvPr/>
        </p:nvGrpSpPr>
        <p:grpSpPr>
          <a:xfrm>
            <a:off x="7535669" y="3695874"/>
            <a:ext cx="476188" cy="215443"/>
            <a:chOff x="2498865" y="2919275"/>
            <a:chExt cx="2433657" cy="190022"/>
          </a:xfrm>
        </p:grpSpPr>
        <p:sp>
          <p:nvSpPr>
            <p:cNvPr id="505" name="Right Arrow 69">
              <a:extLst>
                <a:ext uri="{FF2B5EF4-FFF2-40B4-BE49-F238E27FC236}">
                  <a16:creationId xmlns:a16="http://schemas.microsoft.com/office/drawing/2014/main" id="{D0F17118-FB6C-49E9-B846-6F4862BDEDA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CCE92243-5897-4841-808C-7C0DDDD38AF6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9A211C9-B12C-460C-9485-278030ACA390}"/>
              </a:ext>
            </a:extLst>
          </p:cNvPr>
          <p:cNvGrpSpPr/>
          <p:nvPr/>
        </p:nvGrpSpPr>
        <p:grpSpPr>
          <a:xfrm>
            <a:off x="7430312" y="2900071"/>
            <a:ext cx="457200" cy="215443"/>
            <a:chOff x="2498865" y="2919275"/>
            <a:chExt cx="2336615" cy="190022"/>
          </a:xfrm>
        </p:grpSpPr>
        <p:sp>
          <p:nvSpPr>
            <p:cNvPr id="508" name="Right Arrow 69">
              <a:extLst>
                <a:ext uri="{FF2B5EF4-FFF2-40B4-BE49-F238E27FC236}">
                  <a16:creationId xmlns:a16="http://schemas.microsoft.com/office/drawing/2014/main" id="{FDB131BC-595F-4A2B-81EB-FD4EB8673CC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81F20212-942C-41C9-A828-BE15EBD6BEA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A681BCF-C89E-4810-AE1B-B970782292AA}"/>
              </a:ext>
            </a:extLst>
          </p:cNvPr>
          <p:cNvGrpSpPr/>
          <p:nvPr/>
        </p:nvGrpSpPr>
        <p:grpSpPr>
          <a:xfrm>
            <a:off x="7449228" y="1700740"/>
            <a:ext cx="457200" cy="162981"/>
            <a:chOff x="2498865" y="2919275"/>
            <a:chExt cx="2336615" cy="190022"/>
          </a:xfrm>
        </p:grpSpPr>
        <p:sp>
          <p:nvSpPr>
            <p:cNvPr id="511" name="Right Arrow 69">
              <a:extLst>
                <a:ext uri="{FF2B5EF4-FFF2-40B4-BE49-F238E27FC236}">
                  <a16:creationId xmlns:a16="http://schemas.microsoft.com/office/drawing/2014/main" id="{AC37547B-3EC4-4C0A-9264-7DD2B86108F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99E954EC-FC22-4E62-8E82-8DABA7176A09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3E3EC8D3-87D8-4873-885B-97D74001C5B2}"/>
              </a:ext>
            </a:extLst>
          </p:cNvPr>
          <p:cNvGrpSpPr/>
          <p:nvPr/>
        </p:nvGrpSpPr>
        <p:grpSpPr>
          <a:xfrm>
            <a:off x="7463110" y="1984989"/>
            <a:ext cx="438725" cy="215444"/>
            <a:chOff x="2498865" y="2919275"/>
            <a:chExt cx="2336615" cy="190022"/>
          </a:xfrm>
        </p:grpSpPr>
        <p:sp>
          <p:nvSpPr>
            <p:cNvPr id="514" name="Right Arrow 69">
              <a:extLst>
                <a:ext uri="{FF2B5EF4-FFF2-40B4-BE49-F238E27FC236}">
                  <a16:creationId xmlns:a16="http://schemas.microsoft.com/office/drawing/2014/main" id="{7F7C8C0F-5270-479C-ACC7-46F74A57227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1A1DFF0E-3EC2-4183-9CD2-F9414AAA652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269A950-27B2-42AB-8700-7421EC1310B2}"/>
              </a:ext>
            </a:extLst>
          </p:cNvPr>
          <p:cNvGrpSpPr/>
          <p:nvPr/>
        </p:nvGrpSpPr>
        <p:grpSpPr>
          <a:xfrm>
            <a:off x="5363785" y="3418976"/>
            <a:ext cx="393427" cy="211072"/>
            <a:chOff x="-132151" y="3313896"/>
            <a:chExt cx="8353270" cy="260610"/>
          </a:xfrm>
        </p:grpSpPr>
        <p:sp>
          <p:nvSpPr>
            <p:cNvPr id="517" name="Right Arrow 70">
              <a:extLst>
                <a:ext uri="{FF2B5EF4-FFF2-40B4-BE49-F238E27FC236}">
                  <a16:creationId xmlns:a16="http://schemas.microsoft.com/office/drawing/2014/main" id="{E5850039-FFFB-471B-AA46-09E45BC80A9D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6F1AE139-9740-4E1E-8381-4F4A18C3BF23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CB37AE5-7A51-4675-8CC5-769026787372}"/>
              </a:ext>
            </a:extLst>
          </p:cNvPr>
          <p:cNvGrpSpPr/>
          <p:nvPr/>
        </p:nvGrpSpPr>
        <p:grpSpPr>
          <a:xfrm>
            <a:off x="4834712" y="4216522"/>
            <a:ext cx="393427" cy="211072"/>
            <a:chOff x="-132151" y="3313896"/>
            <a:chExt cx="8353270" cy="260610"/>
          </a:xfrm>
        </p:grpSpPr>
        <p:sp>
          <p:nvSpPr>
            <p:cNvPr id="520" name="Right Arrow 70">
              <a:extLst>
                <a:ext uri="{FF2B5EF4-FFF2-40B4-BE49-F238E27FC236}">
                  <a16:creationId xmlns:a16="http://schemas.microsoft.com/office/drawing/2014/main" id="{3CC187C1-DE23-48FE-BB56-CEF11E241B88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43BF99E6-5D59-4AA4-9014-87A124CE199E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968533C-A1FA-4B01-BF5F-C2975510F616}"/>
              </a:ext>
            </a:extLst>
          </p:cNvPr>
          <p:cNvGrpSpPr/>
          <p:nvPr/>
        </p:nvGrpSpPr>
        <p:grpSpPr>
          <a:xfrm>
            <a:off x="6740861" y="3421508"/>
            <a:ext cx="393427" cy="211072"/>
            <a:chOff x="-132151" y="3313896"/>
            <a:chExt cx="8353270" cy="260610"/>
          </a:xfrm>
        </p:grpSpPr>
        <p:sp>
          <p:nvSpPr>
            <p:cNvPr id="523" name="Right Arrow 70">
              <a:extLst>
                <a:ext uri="{FF2B5EF4-FFF2-40B4-BE49-F238E27FC236}">
                  <a16:creationId xmlns:a16="http://schemas.microsoft.com/office/drawing/2014/main" id="{C74E61FB-C846-4706-892C-E9B6C322E277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34E01E86-C455-43A9-B478-C8A604E70798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27E01E01-E3E9-4BB3-81EA-5E969E4F65C7}"/>
              </a:ext>
            </a:extLst>
          </p:cNvPr>
          <p:cNvGrpSpPr/>
          <p:nvPr/>
        </p:nvGrpSpPr>
        <p:grpSpPr>
          <a:xfrm>
            <a:off x="6211788" y="4219054"/>
            <a:ext cx="393427" cy="211072"/>
            <a:chOff x="-132151" y="3313896"/>
            <a:chExt cx="8353270" cy="260610"/>
          </a:xfrm>
        </p:grpSpPr>
        <p:sp>
          <p:nvSpPr>
            <p:cNvPr id="526" name="Right Arrow 70">
              <a:extLst>
                <a:ext uri="{FF2B5EF4-FFF2-40B4-BE49-F238E27FC236}">
                  <a16:creationId xmlns:a16="http://schemas.microsoft.com/office/drawing/2014/main" id="{7E564437-2E31-43AC-B1EF-7F73CA558648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F7DE69B-EFFB-46E6-86D7-BFD6200D68F1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BF900A0-37A6-4024-A337-8DF14AA9E252}"/>
              </a:ext>
            </a:extLst>
          </p:cNvPr>
          <p:cNvGrpSpPr/>
          <p:nvPr/>
        </p:nvGrpSpPr>
        <p:grpSpPr>
          <a:xfrm>
            <a:off x="8086031" y="3420214"/>
            <a:ext cx="393427" cy="211072"/>
            <a:chOff x="-132151" y="3313896"/>
            <a:chExt cx="8353270" cy="260610"/>
          </a:xfrm>
        </p:grpSpPr>
        <p:sp>
          <p:nvSpPr>
            <p:cNvPr id="529" name="Right Arrow 70">
              <a:extLst>
                <a:ext uri="{FF2B5EF4-FFF2-40B4-BE49-F238E27FC236}">
                  <a16:creationId xmlns:a16="http://schemas.microsoft.com/office/drawing/2014/main" id="{FADA7730-D482-4EA5-8567-FF81CAB96FAC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ABA4C24-8B61-41E1-9E9E-9739EE92D084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B9924D2-8391-4798-973A-92CEB713835F}"/>
              </a:ext>
            </a:extLst>
          </p:cNvPr>
          <p:cNvGrpSpPr/>
          <p:nvPr/>
        </p:nvGrpSpPr>
        <p:grpSpPr>
          <a:xfrm>
            <a:off x="7556958" y="4217760"/>
            <a:ext cx="393427" cy="211072"/>
            <a:chOff x="-132151" y="3313896"/>
            <a:chExt cx="8353270" cy="260610"/>
          </a:xfrm>
        </p:grpSpPr>
        <p:sp>
          <p:nvSpPr>
            <p:cNvPr id="532" name="Right Arrow 70">
              <a:extLst>
                <a:ext uri="{FF2B5EF4-FFF2-40B4-BE49-F238E27FC236}">
                  <a16:creationId xmlns:a16="http://schemas.microsoft.com/office/drawing/2014/main" id="{94126CDE-2721-4BE8-AE63-9DAA5A498587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92E06A97-54EC-409C-B76E-02EC93D56E65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33F1BF4-5881-4B8C-B07E-EE6874C36C91}"/>
              </a:ext>
            </a:extLst>
          </p:cNvPr>
          <p:cNvGrpSpPr/>
          <p:nvPr/>
        </p:nvGrpSpPr>
        <p:grpSpPr>
          <a:xfrm>
            <a:off x="4889773" y="1557188"/>
            <a:ext cx="509168" cy="215444"/>
            <a:chOff x="1962046" y="2895735"/>
            <a:chExt cx="3232053" cy="274551"/>
          </a:xfrm>
        </p:grpSpPr>
        <p:sp>
          <p:nvSpPr>
            <p:cNvPr id="304" name="Right Arrow 69">
              <a:extLst>
                <a:ext uri="{FF2B5EF4-FFF2-40B4-BE49-F238E27FC236}">
                  <a16:creationId xmlns:a16="http://schemas.microsoft.com/office/drawing/2014/main" id="{A2140AA3-BA19-4099-A28C-A8324666AE1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CBD7B21-C40D-441E-8C7A-EE88C33A58F9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47FFEBA7-0C4F-41C0-97EA-54D6754D7A41}"/>
              </a:ext>
            </a:extLst>
          </p:cNvPr>
          <p:cNvGrpSpPr/>
          <p:nvPr/>
        </p:nvGrpSpPr>
        <p:grpSpPr>
          <a:xfrm>
            <a:off x="6112630" y="1874593"/>
            <a:ext cx="509168" cy="215444"/>
            <a:chOff x="1962046" y="2895735"/>
            <a:chExt cx="3232053" cy="274551"/>
          </a:xfrm>
        </p:grpSpPr>
        <p:sp>
          <p:nvSpPr>
            <p:cNvPr id="313" name="Right Arrow 69">
              <a:extLst>
                <a:ext uri="{FF2B5EF4-FFF2-40B4-BE49-F238E27FC236}">
                  <a16:creationId xmlns:a16="http://schemas.microsoft.com/office/drawing/2014/main" id="{B93CE886-4751-45E5-8B74-6CB2AF09CCC7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53E4B47-B663-4D36-97C6-B7DAF5A7BBAE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FAE1E99-7389-4EB2-9F43-890F7A355151}"/>
              </a:ext>
            </a:extLst>
          </p:cNvPr>
          <p:cNvGrpSpPr/>
          <p:nvPr/>
        </p:nvGrpSpPr>
        <p:grpSpPr>
          <a:xfrm>
            <a:off x="6708048" y="2205037"/>
            <a:ext cx="509168" cy="215444"/>
            <a:chOff x="1962046" y="2895735"/>
            <a:chExt cx="3232053" cy="274551"/>
          </a:xfrm>
        </p:grpSpPr>
        <p:sp>
          <p:nvSpPr>
            <p:cNvPr id="316" name="Right Arrow 69">
              <a:extLst>
                <a:ext uri="{FF2B5EF4-FFF2-40B4-BE49-F238E27FC236}">
                  <a16:creationId xmlns:a16="http://schemas.microsoft.com/office/drawing/2014/main" id="{2E31A9D7-2FAD-49FD-812C-F9F1E7797818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A13F7EC-E9BE-4E26-B35D-3B935948FF9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66661C0-2DE7-438C-879A-D543A7CCCB1A}"/>
              </a:ext>
            </a:extLst>
          </p:cNvPr>
          <p:cNvGrpSpPr/>
          <p:nvPr/>
        </p:nvGrpSpPr>
        <p:grpSpPr>
          <a:xfrm>
            <a:off x="6256333" y="3562494"/>
            <a:ext cx="509168" cy="215444"/>
            <a:chOff x="1962046" y="2895735"/>
            <a:chExt cx="3232053" cy="274551"/>
          </a:xfrm>
        </p:grpSpPr>
        <p:sp>
          <p:nvSpPr>
            <p:cNvPr id="319" name="Right Arrow 69">
              <a:extLst>
                <a:ext uri="{FF2B5EF4-FFF2-40B4-BE49-F238E27FC236}">
                  <a16:creationId xmlns:a16="http://schemas.microsoft.com/office/drawing/2014/main" id="{D121AC59-2C60-4F93-99C8-49B9D735E7C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3D790EF-F604-4349-87A0-25E4910492B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C73EDC1-5332-4E90-903F-2EF6B492D463}"/>
              </a:ext>
            </a:extLst>
          </p:cNvPr>
          <p:cNvGrpSpPr/>
          <p:nvPr/>
        </p:nvGrpSpPr>
        <p:grpSpPr>
          <a:xfrm>
            <a:off x="6707213" y="4344207"/>
            <a:ext cx="509168" cy="215444"/>
            <a:chOff x="1962046" y="2895735"/>
            <a:chExt cx="3232053" cy="274551"/>
          </a:xfrm>
        </p:grpSpPr>
        <p:sp>
          <p:nvSpPr>
            <p:cNvPr id="322" name="Right Arrow 69">
              <a:extLst>
                <a:ext uri="{FF2B5EF4-FFF2-40B4-BE49-F238E27FC236}">
                  <a16:creationId xmlns:a16="http://schemas.microsoft.com/office/drawing/2014/main" id="{30EBC60D-2E44-478F-9B5E-2DF63DE9419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C367E80-8F08-494E-811E-D3D12055B662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4B1794C-032F-4A77-8031-1C581FE10A2E}"/>
              </a:ext>
            </a:extLst>
          </p:cNvPr>
          <p:cNvGrpSpPr/>
          <p:nvPr/>
        </p:nvGrpSpPr>
        <p:grpSpPr>
          <a:xfrm>
            <a:off x="5185490" y="3879234"/>
            <a:ext cx="509168" cy="215444"/>
            <a:chOff x="1962046" y="2895735"/>
            <a:chExt cx="3232053" cy="274551"/>
          </a:xfrm>
        </p:grpSpPr>
        <p:sp>
          <p:nvSpPr>
            <p:cNvPr id="325" name="Right Arrow 69">
              <a:extLst>
                <a:ext uri="{FF2B5EF4-FFF2-40B4-BE49-F238E27FC236}">
                  <a16:creationId xmlns:a16="http://schemas.microsoft.com/office/drawing/2014/main" id="{757E596F-9E25-46CB-B204-0853D34FAF7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61750DA-AE1A-49EF-BFCE-94B765F1EC0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C3697E9-4680-45D6-A2C8-43360F6313E7}"/>
              </a:ext>
            </a:extLst>
          </p:cNvPr>
          <p:cNvGrpSpPr/>
          <p:nvPr/>
        </p:nvGrpSpPr>
        <p:grpSpPr>
          <a:xfrm>
            <a:off x="8040526" y="4684880"/>
            <a:ext cx="509168" cy="215444"/>
            <a:chOff x="1962046" y="2895735"/>
            <a:chExt cx="3232053" cy="274551"/>
          </a:xfrm>
        </p:grpSpPr>
        <p:sp>
          <p:nvSpPr>
            <p:cNvPr id="328" name="Right Arrow 69">
              <a:extLst>
                <a:ext uri="{FF2B5EF4-FFF2-40B4-BE49-F238E27FC236}">
                  <a16:creationId xmlns:a16="http://schemas.microsoft.com/office/drawing/2014/main" id="{9A66FD96-CF81-4B08-94DE-6A3823AE71B2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F641BCF-D45C-4C2B-AB3A-E5B7C607910A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84014DC-B8B1-4B96-B296-B9FC5E7D5D0A}"/>
              </a:ext>
            </a:extLst>
          </p:cNvPr>
          <p:cNvGrpSpPr/>
          <p:nvPr/>
        </p:nvGrpSpPr>
        <p:grpSpPr>
          <a:xfrm>
            <a:off x="5538756" y="5613341"/>
            <a:ext cx="509168" cy="215444"/>
            <a:chOff x="1962046" y="2895735"/>
            <a:chExt cx="3232053" cy="274551"/>
          </a:xfrm>
        </p:grpSpPr>
        <p:sp>
          <p:nvSpPr>
            <p:cNvPr id="331" name="Right Arrow 69">
              <a:extLst>
                <a:ext uri="{FF2B5EF4-FFF2-40B4-BE49-F238E27FC236}">
                  <a16:creationId xmlns:a16="http://schemas.microsoft.com/office/drawing/2014/main" id="{147AF0C0-626A-48FC-9107-B16CE097463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0F75F10-16A7-41BF-A677-E88A94B7E32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36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6B8FF99E-3A22-44E6-BC80-8B19749F4531}"/>
              </a:ext>
            </a:extLst>
          </p:cNvPr>
          <p:cNvSpPr/>
          <p:nvPr/>
        </p:nvSpPr>
        <p:spPr>
          <a:xfrm>
            <a:off x="4662216" y="6186935"/>
            <a:ext cx="684797" cy="177617"/>
          </a:xfrm>
          <a:prstGeom prst="rightArrow">
            <a:avLst/>
          </a:prstGeom>
          <a:gradFill>
            <a:gsLst>
              <a:gs pos="0">
                <a:srgbClr val="0070C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Arrow: Right 253">
            <a:extLst>
              <a:ext uri="{FF2B5EF4-FFF2-40B4-BE49-F238E27FC236}">
                <a16:creationId xmlns:a16="http://schemas.microsoft.com/office/drawing/2014/main" id="{3504938E-F0F1-4E70-90F7-7CFB08D7EAD5}"/>
              </a:ext>
            </a:extLst>
          </p:cNvPr>
          <p:cNvSpPr/>
          <p:nvPr/>
        </p:nvSpPr>
        <p:spPr>
          <a:xfrm>
            <a:off x="4124074" y="2818848"/>
            <a:ext cx="824854" cy="148933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2160F9-4C8F-4DBF-8C7D-A4F35A6B917E}"/>
              </a:ext>
            </a:extLst>
          </p:cNvPr>
          <p:cNvSpPr/>
          <p:nvPr/>
        </p:nvSpPr>
        <p:spPr>
          <a:xfrm>
            <a:off x="3947845" y="3734500"/>
            <a:ext cx="349757" cy="141728"/>
          </a:xfrm>
          <a:prstGeom prst="rightArrow">
            <a:avLst/>
          </a:prstGeom>
          <a:gradFill>
            <a:gsLst>
              <a:gs pos="0">
                <a:srgbClr val="00C85A"/>
              </a:gs>
              <a:gs pos="98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row: Right 251">
            <a:extLst>
              <a:ext uri="{FF2B5EF4-FFF2-40B4-BE49-F238E27FC236}">
                <a16:creationId xmlns:a16="http://schemas.microsoft.com/office/drawing/2014/main" id="{C033DB89-2482-4999-BBAD-3F7D3877805C}"/>
              </a:ext>
            </a:extLst>
          </p:cNvPr>
          <p:cNvSpPr/>
          <p:nvPr/>
        </p:nvSpPr>
        <p:spPr>
          <a:xfrm>
            <a:off x="4076904" y="3419116"/>
            <a:ext cx="642821" cy="128423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A5CB2C-F6F0-4700-818C-2F2102D6A12D}"/>
              </a:ext>
            </a:extLst>
          </p:cNvPr>
          <p:cNvGrpSpPr/>
          <p:nvPr/>
        </p:nvGrpSpPr>
        <p:grpSpPr>
          <a:xfrm>
            <a:off x="1390270" y="1035388"/>
            <a:ext cx="1178856" cy="586784"/>
            <a:chOff x="4370730" y="1980823"/>
            <a:chExt cx="1407970" cy="90791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D8EF9E-7261-44C7-8093-CF609DE38B6F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D7BE3C-2DB8-4107-BCAA-5F9D9A848C16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B2DA3B-CDD2-4166-8559-23FBC3B6AC40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2B5577-CB7D-4725-BA24-D15EFD47C147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50366D-90DE-49DB-A5C0-B4C0BFB97216}"/>
                </a:ext>
              </a:extLst>
            </p:cNvPr>
            <p:cNvSpPr txBox="1"/>
            <p:nvPr/>
          </p:nvSpPr>
          <p:spPr>
            <a:xfrm>
              <a:off x="4760483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02A098-8A4E-4DA0-9446-FDAC214CB978}"/>
                </a:ext>
              </a:extLst>
            </p:cNvPr>
            <p:cNvSpPr txBox="1"/>
            <p:nvPr/>
          </p:nvSpPr>
          <p:spPr>
            <a:xfrm>
              <a:off x="4452775" y="2493402"/>
              <a:ext cx="30649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EE7B5-31EB-443F-BCAE-162CCB9C3B16}"/>
                </a:ext>
              </a:extLst>
            </p:cNvPr>
            <p:cNvSpPr txBox="1"/>
            <p:nvPr/>
          </p:nvSpPr>
          <p:spPr>
            <a:xfrm>
              <a:off x="4905294" y="2493402"/>
              <a:ext cx="348172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B62E5D-02AA-44C2-ADF7-3E32164B11ED}"/>
                </a:ext>
              </a:extLst>
            </p:cNvPr>
            <p:cNvSpPr txBox="1"/>
            <p:nvPr/>
          </p:nvSpPr>
          <p:spPr>
            <a:xfrm>
              <a:off x="5374799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7E0404-5495-4EFF-8911-20BA93B7B1A1}"/>
              </a:ext>
            </a:extLst>
          </p:cNvPr>
          <p:cNvGrpSpPr/>
          <p:nvPr/>
        </p:nvGrpSpPr>
        <p:grpSpPr>
          <a:xfrm>
            <a:off x="2550859" y="1035388"/>
            <a:ext cx="1178856" cy="586784"/>
            <a:chOff x="5776474" y="1980823"/>
            <a:chExt cx="1407970" cy="9079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DFDC3-4F56-4D88-AA68-248A2E929CDD}"/>
                </a:ext>
              </a:extLst>
            </p:cNvPr>
            <p:cNvSpPr/>
            <p:nvPr/>
          </p:nvSpPr>
          <p:spPr>
            <a:xfrm>
              <a:off x="5777843" y="1980823"/>
              <a:ext cx="1406256" cy="4522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1D641C-FD0E-4C9A-AA57-5EF682D22AFA}"/>
                </a:ext>
              </a:extLst>
            </p:cNvPr>
            <p:cNvSpPr/>
            <p:nvPr/>
          </p:nvSpPr>
          <p:spPr>
            <a:xfrm>
              <a:off x="5776474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A88A09-8286-4A3F-B865-0AE5D363EA5B}"/>
                </a:ext>
              </a:extLst>
            </p:cNvPr>
            <p:cNvSpPr/>
            <p:nvPr/>
          </p:nvSpPr>
          <p:spPr>
            <a:xfrm>
              <a:off x="6241224" y="2433097"/>
              <a:ext cx="475040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95A5A5-A32D-438D-BCB7-9A6F104FAB6E}"/>
                </a:ext>
              </a:extLst>
            </p:cNvPr>
            <p:cNvSpPr/>
            <p:nvPr/>
          </p:nvSpPr>
          <p:spPr>
            <a:xfrm>
              <a:off x="6717979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017451-F92C-417C-822B-99CF8A7BC087}"/>
                </a:ext>
              </a:extLst>
            </p:cNvPr>
            <p:cNvSpPr txBox="1"/>
            <p:nvPr/>
          </p:nvSpPr>
          <p:spPr>
            <a:xfrm>
              <a:off x="6167423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44A6ED-AAA3-47C1-A75D-39F6BC01E141}"/>
                </a:ext>
              </a:extLst>
            </p:cNvPr>
            <p:cNvSpPr txBox="1"/>
            <p:nvPr/>
          </p:nvSpPr>
          <p:spPr>
            <a:xfrm>
              <a:off x="5847470" y="2493402"/>
              <a:ext cx="324127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BABB6-27F3-4399-BBF5-22C067CBA1C5}"/>
                </a:ext>
              </a:extLst>
            </p:cNvPr>
            <p:cNvSpPr txBox="1"/>
            <p:nvPr/>
          </p:nvSpPr>
          <p:spPr>
            <a:xfrm>
              <a:off x="6307062" y="2493402"/>
              <a:ext cx="343363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138CCD-A9EC-4D22-B90A-9E90010C4AC5}"/>
                </a:ext>
              </a:extLst>
            </p:cNvPr>
            <p:cNvSpPr txBox="1"/>
            <p:nvPr/>
          </p:nvSpPr>
          <p:spPr>
            <a:xfrm>
              <a:off x="6782274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60EC9A-06F6-42B2-AFEA-AA2563500E02}"/>
              </a:ext>
            </a:extLst>
          </p:cNvPr>
          <p:cNvGrpSpPr/>
          <p:nvPr/>
        </p:nvGrpSpPr>
        <p:grpSpPr>
          <a:xfrm>
            <a:off x="3727254" y="1035655"/>
            <a:ext cx="1178857" cy="586784"/>
            <a:chOff x="2963616" y="1980823"/>
            <a:chExt cx="1407971" cy="907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830038-D988-413C-A2D2-FEFC3AEA232B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77E0D9-E783-46CE-A457-8D6031E0957E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FDB8D8-170D-4324-99F9-1A2237BB24DC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598731-680D-43D2-B558-E672463CF634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24C236-2B7F-4B26-9565-C214BE95E5F8}"/>
                </a:ext>
              </a:extLst>
            </p:cNvPr>
            <p:cNvSpPr txBox="1"/>
            <p:nvPr/>
          </p:nvSpPr>
          <p:spPr>
            <a:xfrm>
              <a:off x="3354912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2195E2-2AA7-4115-ABC1-C81D86745191}"/>
                </a:ext>
              </a:extLst>
            </p:cNvPr>
            <p:cNvSpPr txBox="1"/>
            <p:nvPr/>
          </p:nvSpPr>
          <p:spPr>
            <a:xfrm>
              <a:off x="3034150" y="2493402"/>
              <a:ext cx="328936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3627F0-2F23-4116-B3CA-9FC1A914B7CA}"/>
                </a:ext>
              </a:extLst>
            </p:cNvPr>
            <p:cNvSpPr txBox="1"/>
            <p:nvPr/>
          </p:nvSpPr>
          <p:spPr>
            <a:xfrm>
              <a:off x="3499871" y="2493402"/>
              <a:ext cx="333745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92C371-3922-4BC9-9481-18A339302DE4}"/>
                </a:ext>
              </a:extLst>
            </p:cNvPr>
            <p:cNvSpPr txBox="1"/>
            <p:nvPr/>
          </p:nvSpPr>
          <p:spPr>
            <a:xfrm>
              <a:off x="3973762" y="2493402"/>
              <a:ext cx="333745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C32E1BF-ECFF-46EF-A53D-99E4FE787125}"/>
              </a:ext>
            </a:extLst>
          </p:cNvPr>
          <p:cNvSpPr txBox="1"/>
          <p:nvPr/>
        </p:nvSpPr>
        <p:spPr>
          <a:xfrm>
            <a:off x="523563" y="403654"/>
            <a:ext cx="6746178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Roadmap - Upgrades</a:t>
            </a:r>
            <a:endParaRPr lang="en-US" sz="3500" b="1" dirty="0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5D90E26-E5E3-4D39-974C-DEE276CF8A04}"/>
              </a:ext>
            </a:extLst>
          </p:cNvPr>
          <p:cNvGrpSpPr/>
          <p:nvPr/>
        </p:nvGrpSpPr>
        <p:grpSpPr>
          <a:xfrm>
            <a:off x="4875805" y="1033597"/>
            <a:ext cx="1178857" cy="587679"/>
            <a:chOff x="1559074" y="1980823"/>
            <a:chExt cx="1407971" cy="90791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DC055B-B693-4DCF-A2ED-544EF4191A3B}"/>
                </a:ext>
              </a:extLst>
            </p:cNvPr>
            <p:cNvSpPr/>
            <p:nvPr/>
          </p:nvSpPr>
          <p:spPr>
            <a:xfrm>
              <a:off x="1559074" y="1980823"/>
              <a:ext cx="1406256" cy="45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312FFAA-04D0-4FCD-8653-3EB6C3237D9E}"/>
                </a:ext>
              </a:extLst>
            </p:cNvPr>
            <p:cNvSpPr/>
            <p:nvPr/>
          </p:nvSpPr>
          <p:spPr>
            <a:xfrm>
              <a:off x="1559075" y="2433098"/>
              <a:ext cx="466465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230D90-5F23-4A39-A9E3-3B6F07941EF8}"/>
                </a:ext>
              </a:extLst>
            </p:cNvPr>
            <p:cNvSpPr/>
            <p:nvPr/>
          </p:nvSpPr>
          <p:spPr>
            <a:xfrm>
              <a:off x="2023825" y="2433097"/>
              <a:ext cx="475040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B1D51D-6D64-4590-8543-BF6487500295}"/>
                </a:ext>
              </a:extLst>
            </p:cNvPr>
            <p:cNvSpPr/>
            <p:nvPr/>
          </p:nvSpPr>
          <p:spPr>
            <a:xfrm>
              <a:off x="2500580" y="2433098"/>
              <a:ext cx="466465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8FB6D-E3AE-43C4-B9F5-2AF8AD8BF3C6}"/>
                </a:ext>
              </a:extLst>
            </p:cNvPr>
            <p:cNvSpPr txBox="1"/>
            <p:nvPr/>
          </p:nvSpPr>
          <p:spPr>
            <a:xfrm>
              <a:off x="1947800" y="2004035"/>
              <a:ext cx="627095" cy="4041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BBB691-94D6-428F-BD3B-DC5E76464411}"/>
                </a:ext>
              </a:extLst>
            </p:cNvPr>
            <p:cNvSpPr txBox="1"/>
            <p:nvPr/>
          </p:nvSpPr>
          <p:spPr>
            <a:xfrm>
              <a:off x="1626877" y="2493655"/>
              <a:ext cx="328936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FC8041-777C-4F81-84C5-31FA8344ACD7}"/>
                </a:ext>
              </a:extLst>
            </p:cNvPr>
            <p:cNvSpPr txBox="1"/>
            <p:nvPr/>
          </p:nvSpPr>
          <p:spPr>
            <a:xfrm>
              <a:off x="2086726" y="2493655"/>
              <a:ext cx="348172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5B02F5E-CEB5-4062-AE13-6A0255D70EEE}"/>
                </a:ext>
              </a:extLst>
            </p:cNvPr>
            <p:cNvSpPr txBox="1"/>
            <p:nvPr/>
          </p:nvSpPr>
          <p:spPr>
            <a:xfrm>
              <a:off x="2566940" y="2493655"/>
              <a:ext cx="333745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70815-7A45-4C8F-94A1-5260F2F5C5D6}"/>
              </a:ext>
            </a:extLst>
          </p:cNvPr>
          <p:cNvGrpSpPr/>
          <p:nvPr/>
        </p:nvGrpSpPr>
        <p:grpSpPr>
          <a:xfrm>
            <a:off x="6044464" y="1032147"/>
            <a:ext cx="1178857" cy="587515"/>
            <a:chOff x="2963616" y="1980823"/>
            <a:chExt cx="1407971" cy="90791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364D15-2211-429E-AE56-45DD3FDCC6BE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F5059F-B4E1-4A70-9C46-DAFDA199F333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B470B49-0AB6-4EEA-B7C1-D5086687632C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BAAA6B-D032-436E-BA53-A72711A95E1A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AAD374-6E7B-4DEC-BB41-90118982D7A1}"/>
                </a:ext>
              </a:extLst>
            </p:cNvPr>
            <p:cNvSpPr txBox="1"/>
            <p:nvPr/>
          </p:nvSpPr>
          <p:spPr>
            <a:xfrm>
              <a:off x="3354912" y="2003980"/>
              <a:ext cx="627095" cy="4042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6CB6DD3-EA2F-4552-852A-76E7FB43D2FD}"/>
                </a:ext>
              </a:extLst>
            </p:cNvPr>
            <p:cNvSpPr txBox="1"/>
            <p:nvPr/>
          </p:nvSpPr>
          <p:spPr>
            <a:xfrm>
              <a:off x="3045371" y="2493610"/>
              <a:ext cx="306494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489D0DA-B922-4142-95E1-76F718FA93AE}"/>
                </a:ext>
              </a:extLst>
            </p:cNvPr>
            <p:cNvSpPr txBox="1"/>
            <p:nvPr/>
          </p:nvSpPr>
          <p:spPr>
            <a:xfrm>
              <a:off x="3492658" y="2493610"/>
              <a:ext cx="348172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7AE692-A105-45A5-A6D1-0B385D67F135}"/>
                </a:ext>
              </a:extLst>
            </p:cNvPr>
            <p:cNvSpPr txBox="1"/>
            <p:nvPr/>
          </p:nvSpPr>
          <p:spPr>
            <a:xfrm>
              <a:off x="3971359" y="2493610"/>
              <a:ext cx="338554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46B363C-DD9A-48F0-9E0A-0A0EBF210311}"/>
              </a:ext>
            </a:extLst>
          </p:cNvPr>
          <p:cNvGrpSpPr/>
          <p:nvPr/>
        </p:nvGrpSpPr>
        <p:grpSpPr>
          <a:xfrm>
            <a:off x="7231569" y="1032955"/>
            <a:ext cx="1178856" cy="586784"/>
            <a:chOff x="4370730" y="1980823"/>
            <a:chExt cx="1407970" cy="907913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CF55130-9C50-4D28-8A4F-7E490451C2C0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A3606-DD91-4536-9CFC-35D9F4FFE8E7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A6C0446-DB3D-4C06-B516-AA11B4DBDFA8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1E82CCF-D3DF-463F-BAE2-9BB38DF3D514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52B1844-7AE8-4024-A7CF-996A780F99AE}"/>
                </a:ext>
              </a:extLst>
            </p:cNvPr>
            <p:cNvSpPr txBox="1"/>
            <p:nvPr/>
          </p:nvSpPr>
          <p:spPr>
            <a:xfrm>
              <a:off x="4760484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BF6333D-5D20-455A-AED3-E44D1245A6B2}"/>
                </a:ext>
              </a:extLst>
            </p:cNvPr>
            <p:cNvSpPr txBox="1"/>
            <p:nvPr/>
          </p:nvSpPr>
          <p:spPr>
            <a:xfrm>
              <a:off x="4443958" y="2493402"/>
              <a:ext cx="324127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3DECA41-07A3-40AF-935A-9C3950D6BBF3}"/>
                </a:ext>
              </a:extLst>
            </p:cNvPr>
            <p:cNvSpPr txBox="1"/>
            <p:nvPr/>
          </p:nvSpPr>
          <p:spPr>
            <a:xfrm>
              <a:off x="4907698" y="2493402"/>
              <a:ext cx="343363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72B5D06-24CD-4911-9153-598FF82104E2}"/>
                </a:ext>
              </a:extLst>
            </p:cNvPr>
            <p:cNvSpPr txBox="1"/>
            <p:nvPr/>
          </p:nvSpPr>
          <p:spPr>
            <a:xfrm>
              <a:off x="5374799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EC5E6AA-7FBD-4BDE-91E0-1D54948710EA}"/>
              </a:ext>
            </a:extLst>
          </p:cNvPr>
          <p:cNvGrpSpPr/>
          <p:nvPr/>
        </p:nvGrpSpPr>
        <p:grpSpPr>
          <a:xfrm>
            <a:off x="1390270" y="1619659"/>
            <a:ext cx="7019438" cy="4776668"/>
            <a:chOff x="1390270" y="1898730"/>
            <a:chExt cx="7019438" cy="39676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BDB957-966B-4396-AE02-FD94C97A9B83}"/>
                </a:ext>
              </a:extLst>
            </p:cNvPr>
            <p:cNvCxnSpPr>
              <a:cxnSpLocks/>
            </p:cNvCxnSpPr>
            <p:nvPr/>
          </p:nvCxnSpPr>
          <p:spPr>
            <a:xfrm>
              <a:off x="1390270" y="1898733"/>
              <a:ext cx="0" cy="396767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73EB06C-5E97-422F-BA09-1BB8EEE3BA2D}"/>
                </a:ext>
              </a:extLst>
            </p:cNvPr>
            <p:cNvCxnSpPr>
              <a:cxnSpLocks/>
            </p:cNvCxnSpPr>
            <p:nvPr/>
          </p:nvCxnSpPr>
          <p:spPr>
            <a:xfrm>
              <a:off x="1779393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ED7C8BA-C4B4-4FD6-894E-5ACEC67A3E16}"/>
                </a:ext>
              </a:extLst>
            </p:cNvPr>
            <p:cNvCxnSpPr>
              <a:cxnSpLocks/>
            </p:cNvCxnSpPr>
            <p:nvPr/>
          </p:nvCxnSpPr>
          <p:spPr>
            <a:xfrm>
              <a:off x="2179286" y="1898733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44EA810-03B5-4814-A2F2-69148BC6E62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642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B8FB8E-61FC-48A4-9DB8-E4050ABCD7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765" y="1898731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440118A-5EF1-42E6-B2CA-FBAB3E6093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658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3345978-FD13-45B8-9465-B724C446F341}"/>
                </a:ext>
              </a:extLst>
            </p:cNvPr>
            <p:cNvCxnSpPr>
              <a:cxnSpLocks/>
            </p:cNvCxnSpPr>
            <p:nvPr/>
          </p:nvCxnSpPr>
          <p:spPr>
            <a:xfrm>
              <a:off x="3725867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9FBDC2F-E775-46D7-8335-E419A5C0D41B}"/>
                </a:ext>
              </a:extLst>
            </p:cNvPr>
            <p:cNvCxnSpPr>
              <a:cxnSpLocks/>
            </p:cNvCxnSpPr>
            <p:nvPr/>
          </p:nvCxnSpPr>
          <p:spPr>
            <a:xfrm>
              <a:off x="4114990" y="1898731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2B14D3-5EA1-4CFC-911D-51131EDE0C71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83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E289422-F5EB-4E30-A008-D02402A2B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75805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92723AA-0B89-4056-8E97-82DEBCBE34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929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0040C6-5A99-4A1A-8D46-9AE39F173B81}"/>
                </a:ext>
              </a:extLst>
            </p:cNvPr>
            <p:cNvCxnSpPr>
              <a:cxnSpLocks/>
            </p:cNvCxnSpPr>
            <p:nvPr/>
          </p:nvCxnSpPr>
          <p:spPr>
            <a:xfrm>
              <a:off x="5662667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34CEE64-5F30-413D-8AA3-8351A59A88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0401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A40CBB0-51E0-41EE-9E06-7E37069FB089}"/>
                </a:ext>
              </a:extLst>
            </p:cNvPr>
            <p:cNvCxnSpPr>
              <a:cxnSpLocks/>
            </p:cNvCxnSpPr>
            <p:nvPr/>
          </p:nvCxnSpPr>
          <p:spPr>
            <a:xfrm>
              <a:off x="6439525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A1B176D-73C6-44A4-9002-113D30D075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7263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578967A-040C-4D3F-B0C0-26D90C4C79B6}"/>
                </a:ext>
              </a:extLst>
            </p:cNvPr>
            <p:cNvCxnSpPr>
              <a:cxnSpLocks/>
            </p:cNvCxnSpPr>
            <p:nvPr/>
          </p:nvCxnSpPr>
          <p:spPr>
            <a:xfrm>
              <a:off x="723156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B8C4325-2BCC-4E70-992E-2C6BDF55405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692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06C0DEB-A592-4D80-987F-BD07332E9739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6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C3869EE-58B3-4471-8EDC-A474600D0FFA}"/>
                </a:ext>
              </a:extLst>
            </p:cNvPr>
            <p:cNvCxnSpPr>
              <a:cxnSpLocks/>
            </p:cNvCxnSpPr>
            <p:nvPr/>
          </p:nvCxnSpPr>
          <p:spPr>
            <a:xfrm>
              <a:off x="840970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7A4EBFCD-F4F2-433D-99F4-3D73A7DD6F70}"/>
              </a:ext>
            </a:extLst>
          </p:cNvPr>
          <p:cNvGraphicFramePr>
            <a:graphicFrameLocks noGrp="1"/>
          </p:cNvGraphicFramePr>
          <p:nvPr/>
        </p:nvGraphicFramePr>
        <p:xfrm>
          <a:off x="376269" y="3021338"/>
          <a:ext cx="1021328" cy="28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AutoProv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1136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GitHub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Jenkins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Nexus 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SonarQube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Chef Infra.</a:t>
                      </a:r>
                      <a:endParaRPr lang="en-US" sz="9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Auto.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10101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Manage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26940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Super.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0398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3E4B30B9-21E3-4B3C-9EB6-2A304E7E1E86}"/>
              </a:ext>
            </a:extLst>
          </p:cNvPr>
          <p:cNvGraphicFramePr>
            <a:graphicFrameLocks noGrp="1"/>
          </p:cNvGraphicFramePr>
          <p:nvPr/>
        </p:nvGraphicFramePr>
        <p:xfrm>
          <a:off x="380529" y="2465783"/>
          <a:ext cx="1020182" cy="55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Confluence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Jira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63D6A3CF-1D28-48D5-8555-6209C0156624}"/>
              </a:ext>
            </a:extLst>
          </p:cNvPr>
          <p:cNvGraphicFramePr>
            <a:graphicFrameLocks noGrp="1"/>
          </p:cNvGraphicFramePr>
          <p:nvPr/>
        </p:nvGraphicFramePr>
        <p:xfrm>
          <a:off x="384789" y="1619659"/>
          <a:ext cx="1019249" cy="837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ServiceNow</a:t>
                      </a: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Bitwarden</a:t>
                      </a: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(Serv)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2654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Bitwarden</a:t>
                      </a: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(Web)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79314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B151FBD2-BEE8-4BAB-BAEA-80B078AABDE3}"/>
              </a:ext>
            </a:extLst>
          </p:cNvPr>
          <p:cNvGraphicFramePr>
            <a:graphicFrameLocks noGrp="1"/>
          </p:cNvGraphicFramePr>
          <p:nvPr/>
        </p:nvGraphicFramePr>
        <p:xfrm>
          <a:off x="369661" y="5838259"/>
          <a:ext cx="1034377" cy="55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DIYOS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OpenShift</a:t>
                      </a:r>
                      <a:endParaRPr 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616DE5-F442-40F2-B2FB-E6172833BD49}"/>
              </a:ext>
            </a:extLst>
          </p:cNvPr>
          <p:cNvCxnSpPr/>
          <p:nvPr/>
        </p:nvCxnSpPr>
        <p:spPr>
          <a:xfrm>
            <a:off x="1404038" y="1900051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6D04DC2-4F1D-40C1-BBF4-F0B0E5DE62E2}"/>
              </a:ext>
            </a:extLst>
          </p:cNvPr>
          <p:cNvCxnSpPr/>
          <p:nvPr/>
        </p:nvCxnSpPr>
        <p:spPr>
          <a:xfrm>
            <a:off x="1403276" y="2465783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965FB35-476E-494C-99F6-7D667DDC8CBE}"/>
              </a:ext>
            </a:extLst>
          </p:cNvPr>
          <p:cNvCxnSpPr/>
          <p:nvPr/>
        </p:nvCxnSpPr>
        <p:spPr>
          <a:xfrm>
            <a:off x="1410430" y="2743662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7881646-2E9E-4AA3-8C53-B8BB3E3472F2}"/>
              </a:ext>
            </a:extLst>
          </p:cNvPr>
          <p:cNvCxnSpPr/>
          <p:nvPr/>
        </p:nvCxnSpPr>
        <p:spPr>
          <a:xfrm>
            <a:off x="1409668" y="3021338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C0EB4E7-5835-4835-8CEA-92777D85329C}"/>
              </a:ext>
            </a:extLst>
          </p:cNvPr>
          <p:cNvCxnSpPr/>
          <p:nvPr/>
        </p:nvCxnSpPr>
        <p:spPr>
          <a:xfrm>
            <a:off x="1397646" y="3332097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1B71D5-C8DE-4278-B4D8-18C16C16156B}"/>
              </a:ext>
            </a:extLst>
          </p:cNvPr>
          <p:cNvCxnSpPr/>
          <p:nvPr/>
        </p:nvCxnSpPr>
        <p:spPr>
          <a:xfrm>
            <a:off x="1396884" y="3633525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C6EEC9A-0F45-49AD-9360-E9D61DBE6C90}"/>
              </a:ext>
            </a:extLst>
          </p:cNvPr>
          <p:cNvCxnSpPr/>
          <p:nvPr/>
        </p:nvCxnSpPr>
        <p:spPr>
          <a:xfrm>
            <a:off x="1404038" y="3941094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A05E41C-0A3D-4261-B655-1760F8E52889}"/>
              </a:ext>
            </a:extLst>
          </p:cNvPr>
          <p:cNvCxnSpPr/>
          <p:nvPr/>
        </p:nvCxnSpPr>
        <p:spPr>
          <a:xfrm>
            <a:off x="1403276" y="4242522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77CD3FA-4124-46AD-8290-F6F79D0E9AD0}"/>
              </a:ext>
            </a:extLst>
          </p:cNvPr>
          <p:cNvCxnSpPr/>
          <p:nvPr/>
        </p:nvCxnSpPr>
        <p:spPr>
          <a:xfrm>
            <a:off x="1403584" y="4553274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87CD329-075A-40E6-810E-3B47A1CDDA1A}"/>
              </a:ext>
            </a:extLst>
          </p:cNvPr>
          <p:cNvCxnSpPr/>
          <p:nvPr/>
        </p:nvCxnSpPr>
        <p:spPr>
          <a:xfrm>
            <a:off x="1402822" y="5815018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1800697-09AE-47A8-A68F-83ABC5593AA6}"/>
              </a:ext>
            </a:extLst>
          </p:cNvPr>
          <p:cNvCxnSpPr/>
          <p:nvPr/>
        </p:nvCxnSpPr>
        <p:spPr>
          <a:xfrm>
            <a:off x="1409976" y="6122587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36C3378-D685-492F-861A-C16991B96492}"/>
              </a:ext>
            </a:extLst>
          </p:cNvPr>
          <p:cNvCxnSpPr/>
          <p:nvPr/>
        </p:nvCxnSpPr>
        <p:spPr>
          <a:xfrm>
            <a:off x="1409214" y="6388387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Star: 5 Points 213">
            <a:extLst>
              <a:ext uri="{FF2B5EF4-FFF2-40B4-BE49-F238E27FC236}">
                <a16:creationId xmlns:a16="http://schemas.microsoft.com/office/drawing/2014/main" id="{704CE6FA-4AC9-488D-BCA3-22F67B6219F9}"/>
              </a:ext>
            </a:extLst>
          </p:cNvPr>
          <p:cNvSpPr/>
          <p:nvPr/>
        </p:nvSpPr>
        <p:spPr>
          <a:xfrm>
            <a:off x="1425752" y="3374876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tar: 5 Points 214">
            <a:extLst>
              <a:ext uri="{FF2B5EF4-FFF2-40B4-BE49-F238E27FC236}">
                <a16:creationId xmlns:a16="http://schemas.microsoft.com/office/drawing/2014/main" id="{BFF6805A-CA64-4E82-9C66-B2501AE11E60}"/>
              </a:ext>
            </a:extLst>
          </p:cNvPr>
          <p:cNvSpPr/>
          <p:nvPr/>
        </p:nvSpPr>
        <p:spPr>
          <a:xfrm>
            <a:off x="1562812" y="3983872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tar: 5 Points 215">
            <a:extLst>
              <a:ext uri="{FF2B5EF4-FFF2-40B4-BE49-F238E27FC236}">
                <a16:creationId xmlns:a16="http://schemas.microsoft.com/office/drawing/2014/main" id="{9E5F5B09-7E89-45F6-BB51-994B6CD6A016}"/>
              </a:ext>
            </a:extLst>
          </p:cNvPr>
          <p:cNvSpPr/>
          <p:nvPr/>
        </p:nvSpPr>
        <p:spPr>
          <a:xfrm>
            <a:off x="1621981" y="5861809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tar: 5 Points 216">
            <a:extLst>
              <a:ext uri="{FF2B5EF4-FFF2-40B4-BE49-F238E27FC236}">
                <a16:creationId xmlns:a16="http://schemas.microsoft.com/office/drawing/2014/main" id="{BF5B59AF-D5F4-4D1B-8538-66A477F2E664}"/>
              </a:ext>
            </a:extLst>
          </p:cNvPr>
          <p:cNvSpPr/>
          <p:nvPr/>
        </p:nvSpPr>
        <p:spPr>
          <a:xfrm>
            <a:off x="2224234" y="3080652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tar: 5 Points 217">
            <a:extLst>
              <a:ext uri="{FF2B5EF4-FFF2-40B4-BE49-F238E27FC236}">
                <a16:creationId xmlns:a16="http://schemas.microsoft.com/office/drawing/2014/main" id="{0E72BEED-A933-4116-B37D-EAF6B4F1B28D}"/>
              </a:ext>
            </a:extLst>
          </p:cNvPr>
          <p:cNvSpPr/>
          <p:nvPr/>
        </p:nvSpPr>
        <p:spPr>
          <a:xfrm>
            <a:off x="2374745" y="4290619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&quot;Not Allowed&quot; Symbol 224">
            <a:extLst>
              <a:ext uri="{FF2B5EF4-FFF2-40B4-BE49-F238E27FC236}">
                <a16:creationId xmlns:a16="http://schemas.microsoft.com/office/drawing/2014/main" id="{BE00ADFB-4897-41B8-AA79-F726166B770F}"/>
              </a:ext>
            </a:extLst>
          </p:cNvPr>
          <p:cNvSpPr/>
          <p:nvPr/>
        </p:nvSpPr>
        <p:spPr>
          <a:xfrm>
            <a:off x="4315083" y="2806217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7" name="&quot;Not Allowed&quot; Symbol 226">
            <a:extLst>
              <a:ext uri="{FF2B5EF4-FFF2-40B4-BE49-F238E27FC236}">
                <a16:creationId xmlns:a16="http://schemas.microsoft.com/office/drawing/2014/main" id="{7C32C52C-C2C7-4DF8-A258-C28CF660729F}"/>
              </a:ext>
            </a:extLst>
          </p:cNvPr>
          <p:cNvSpPr/>
          <p:nvPr/>
        </p:nvSpPr>
        <p:spPr>
          <a:xfrm>
            <a:off x="5827742" y="6182684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&quot;Not Allowed&quot; Symbol 227">
            <a:extLst>
              <a:ext uri="{FF2B5EF4-FFF2-40B4-BE49-F238E27FC236}">
                <a16:creationId xmlns:a16="http://schemas.microsoft.com/office/drawing/2014/main" id="{6F925DDA-B927-4B00-B6B0-A8699861F4E3}"/>
              </a:ext>
            </a:extLst>
          </p:cNvPr>
          <p:cNvSpPr/>
          <p:nvPr/>
        </p:nvSpPr>
        <p:spPr>
          <a:xfrm>
            <a:off x="8303306" y="5288396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667536-CD24-4EF8-9C11-1DD029F58824}"/>
              </a:ext>
            </a:extLst>
          </p:cNvPr>
          <p:cNvCxnSpPr/>
          <p:nvPr/>
        </p:nvCxnSpPr>
        <p:spPr>
          <a:xfrm>
            <a:off x="1396208" y="2174532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FC77CEF-5A8C-4E6D-A18C-6B377FC3DA57}"/>
              </a:ext>
            </a:extLst>
          </p:cNvPr>
          <p:cNvCxnSpPr/>
          <p:nvPr/>
        </p:nvCxnSpPr>
        <p:spPr>
          <a:xfrm>
            <a:off x="1402822" y="5207328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84C84B3-D390-463D-B22E-BD7DC7E24E63}"/>
              </a:ext>
            </a:extLst>
          </p:cNvPr>
          <p:cNvCxnSpPr/>
          <p:nvPr/>
        </p:nvCxnSpPr>
        <p:spPr>
          <a:xfrm>
            <a:off x="1396208" y="4866903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DBBA2EE-A0F7-4800-A6D3-BEC03B0DC79C}"/>
              </a:ext>
            </a:extLst>
          </p:cNvPr>
          <p:cNvCxnSpPr/>
          <p:nvPr/>
        </p:nvCxnSpPr>
        <p:spPr>
          <a:xfrm>
            <a:off x="1390270" y="5520045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tar: 5 Points 239">
            <a:extLst>
              <a:ext uri="{FF2B5EF4-FFF2-40B4-BE49-F238E27FC236}">
                <a16:creationId xmlns:a16="http://schemas.microsoft.com/office/drawing/2014/main" id="{39B4DEF7-FEA5-4732-A95F-A134A850AC88}"/>
              </a:ext>
            </a:extLst>
          </p:cNvPr>
          <p:cNvSpPr/>
          <p:nvPr/>
        </p:nvSpPr>
        <p:spPr>
          <a:xfrm>
            <a:off x="6434899" y="288368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&quot;Not Allowed&quot; Symbol 240">
            <a:extLst>
              <a:ext uri="{FF2B5EF4-FFF2-40B4-BE49-F238E27FC236}">
                <a16:creationId xmlns:a16="http://schemas.microsoft.com/office/drawing/2014/main" id="{F10457E8-96F7-4D8B-95DB-BC6B5C5D5372}"/>
              </a:ext>
            </a:extLst>
          </p:cNvPr>
          <p:cNvSpPr/>
          <p:nvPr/>
        </p:nvSpPr>
        <p:spPr>
          <a:xfrm>
            <a:off x="6444518" y="68800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A294BD3B-24B9-468B-8D21-A99336C005EA}"/>
              </a:ext>
            </a:extLst>
          </p:cNvPr>
          <p:cNvSpPr/>
          <p:nvPr/>
        </p:nvSpPr>
        <p:spPr>
          <a:xfrm>
            <a:off x="6434141" y="529313"/>
            <a:ext cx="215865" cy="215865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C7F18B93-6F2B-4DA5-9444-73516EA6541A}"/>
              </a:ext>
            </a:extLst>
          </p:cNvPr>
          <p:cNvSpPr/>
          <p:nvPr/>
        </p:nvSpPr>
        <p:spPr>
          <a:xfrm>
            <a:off x="6436200" y="761252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58B14C-92E3-4E1E-91A9-4CD41A78EB8C}"/>
              </a:ext>
            </a:extLst>
          </p:cNvPr>
          <p:cNvSpPr txBox="1"/>
          <p:nvPr/>
        </p:nvSpPr>
        <p:spPr>
          <a:xfrm>
            <a:off x="6705521" y="26872"/>
            <a:ext cx="23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End of Life (version as of Nov 2021)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8C553C-DB78-4BC3-9567-13110E3FEA36}"/>
              </a:ext>
            </a:extLst>
          </p:cNvPr>
          <p:cNvSpPr txBox="1"/>
          <p:nvPr/>
        </p:nvSpPr>
        <p:spPr>
          <a:xfrm>
            <a:off x="6705521" y="262105"/>
            <a:ext cx="102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Complete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D910D7D-C942-46F2-9090-5DC0B27C65F3}"/>
              </a:ext>
            </a:extLst>
          </p:cNvPr>
          <p:cNvSpPr txBox="1"/>
          <p:nvPr/>
        </p:nvSpPr>
        <p:spPr>
          <a:xfrm>
            <a:off x="6705521" y="496111"/>
            <a:ext cx="120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Major Upgrade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03E0A0-4511-4DA6-939B-AAECD4D0555C}"/>
              </a:ext>
            </a:extLst>
          </p:cNvPr>
          <p:cNvSpPr txBox="1"/>
          <p:nvPr/>
        </p:nvSpPr>
        <p:spPr>
          <a:xfrm>
            <a:off x="6705521" y="731344"/>
            <a:ext cx="125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Minor Upgrade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1E600-D81A-4A6A-A861-4873FE3ABE88}"/>
              </a:ext>
            </a:extLst>
          </p:cNvPr>
          <p:cNvGrpSpPr/>
          <p:nvPr/>
        </p:nvGrpSpPr>
        <p:grpSpPr>
          <a:xfrm>
            <a:off x="5243095" y="3913317"/>
            <a:ext cx="445963" cy="395577"/>
            <a:chOff x="5484368" y="3985249"/>
            <a:chExt cx="445963" cy="395577"/>
          </a:xfrm>
        </p:grpSpPr>
        <p:sp>
          <p:nvSpPr>
            <p:cNvPr id="262" name="Star: 5 Points 261">
              <a:extLst>
                <a:ext uri="{FF2B5EF4-FFF2-40B4-BE49-F238E27FC236}">
                  <a16:creationId xmlns:a16="http://schemas.microsoft.com/office/drawing/2014/main" id="{C094E2CE-F3B7-4B9A-86EF-13330D2ED071}"/>
                </a:ext>
              </a:extLst>
            </p:cNvPr>
            <p:cNvSpPr/>
            <p:nvPr/>
          </p:nvSpPr>
          <p:spPr>
            <a:xfrm>
              <a:off x="5565295" y="398524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17AE8E1-6C9E-4566-B0D2-380FC0E020F6}"/>
                </a:ext>
              </a:extLst>
            </p:cNvPr>
            <p:cNvSpPr txBox="1"/>
            <p:nvPr/>
          </p:nvSpPr>
          <p:spPr>
            <a:xfrm>
              <a:off x="5484368" y="4180771"/>
              <a:ext cx="4459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700" b="0" i="1" dirty="0">
                  <a:solidFill>
                    <a:srgbClr val="00B0F0"/>
                  </a:solidFill>
                  <a:effectLst/>
                  <a:latin typeface="Segoe UI" panose="020B0502040204020203" pitchFamily="34" charset="0"/>
                </a:rPr>
                <a:t>3.37.x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F17934-9BA2-4801-9DAB-28D5036A9FC7}"/>
              </a:ext>
            </a:extLst>
          </p:cNvPr>
          <p:cNvGrpSpPr/>
          <p:nvPr/>
        </p:nvGrpSpPr>
        <p:grpSpPr>
          <a:xfrm>
            <a:off x="5763580" y="4606644"/>
            <a:ext cx="2557378" cy="1274242"/>
            <a:chOff x="5664852" y="1911153"/>
            <a:chExt cx="2557378" cy="1274242"/>
          </a:xfrm>
        </p:grpSpPr>
        <p:sp>
          <p:nvSpPr>
            <p:cNvPr id="266" name="Right Brace 265">
              <a:extLst>
                <a:ext uri="{FF2B5EF4-FFF2-40B4-BE49-F238E27FC236}">
                  <a16:creationId xmlns:a16="http://schemas.microsoft.com/office/drawing/2014/main" id="{ACA33AD1-09A0-420D-AF71-8BA6B129A6C0}"/>
                </a:ext>
              </a:extLst>
            </p:cNvPr>
            <p:cNvSpPr/>
            <p:nvPr/>
          </p:nvSpPr>
          <p:spPr>
            <a:xfrm>
              <a:off x="5664852" y="1911153"/>
              <a:ext cx="122136" cy="1274242"/>
            </a:xfrm>
            <a:prstGeom prst="rightBrace">
              <a:avLst>
                <a:gd name="adj1" fmla="val 8333"/>
                <a:gd name="adj2" fmla="val 70574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8FB7808-EA8B-41F0-BCA0-C0C10ADB1E14}"/>
                </a:ext>
              </a:extLst>
            </p:cNvPr>
            <p:cNvSpPr txBox="1"/>
            <p:nvPr/>
          </p:nvSpPr>
          <p:spPr>
            <a:xfrm>
              <a:off x="5762864" y="2648074"/>
              <a:ext cx="2459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rgbClr val="000000"/>
                  </a:solidFill>
                </a:rPr>
                <a:t>Once complete, the full </a:t>
              </a:r>
              <a:r>
                <a:rPr lang="en-US" sz="800" b="1" i="1" dirty="0" err="1">
                  <a:solidFill>
                    <a:srgbClr val="000000"/>
                  </a:solidFill>
                </a:rPr>
                <a:t>SecDevOps</a:t>
              </a:r>
              <a:r>
                <a:rPr lang="en-US" sz="800" b="1" i="1" dirty="0">
                  <a:solidFill>
                    <a:srgbClr val="000000"/>
                  </a:solidFill>
                </a:rPr>
                <a:t> ATO can proceed </a:t>
              </a:r>
              <a:r>
                <a:rPr lang="en-US" sz="800" dirty="0">
                  <a:solidFill>
                    <a:srgbClr val="000000"/>
                  </a:solidFill>
                </a:rPr>
                <a:t>(everything here, except ServiceNow and OpenShift)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73D911-D8DE-420F-B46F-6793FE73E74A}"/>
              </a:ext>
            </a:extLst>
          </p:cNvPr>
          <p:cNvSpPr txBox="1"/>
          <p:nvPr/>
        </p:nvSpPr>
        <p:spPr>
          <a:xfrm>
            <a:off x="1439316" y="3434857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2.2.1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96A68D-2A58-4239-9F61-D16306E73757}"/>
              </a:ext>
            </a:extLst>
          </p:cNvPr>
          <p:cNvSpPr txBox="1"/>
          <p:nvPr/>
        </p:nvSpPr>
        <p:spPr>
          <a:xfrm>
            <a:off x="1597658" y="4044692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3.31.1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DB38361-F1B5-4D8A-9D1F-EAB666D01D79}"/>
              </a:ext>
            </a:extLst>
          </p:cNvPr>
          <p:cNvSpPr txBox="1"/>
          <p:nvPr/>
        </p:nvSpPr>
        <p:spPr>
          <a:xfrm>
            <a:off x="1650820" y="5930502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2.11.7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F05D3A-7F94-43CC-A55F-2D14063F6FC5}"/>
              </a:ext>
            </a:extLst>
          </p:cNvPr>
          <p:cNvSpPr txBox="1"/>
          <p:nvPr/>
        </p:nvSpPr>
        <p:spPr>
          <a:xfrm>
            <a:off x="2278923" y="3129709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2021..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291B2AB-3297-44FC-A5DF-1FAB54E36C1E}"/>
              </a:ext>
            </a:extLst>
          </p:cNvPr>
          <p:cNvSpPr txBox="1"/>
          <p:nvPr/>
        </p:nvSpPr>
        <p:spPr>
          <a:xfrm>
            <a:off x="2362675" y="4342424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8.9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158D67-5607-4D42-96B0-6D22637F7BDF}"/>
              </a:ext>
            </a:extLst>
          </p:cNvPr>
          <p:cNvGrpSpPr/>
          <p:nvPr/>
        </p:nvGrpSpPr>
        <p:grpSpPr>
          <a:xfrm>
            <a:off x="2665473" y="3343984"/>
            <a:ext cx="580193" cy="360397"/>
            <a:chOff x="2818881" y="3374060"/>
            <a:chExt cx="580193" cy="360397"/>
          </a:xfrm>
        </p:grpSpPr>
        <p:sp>
          <p:nvSpPr>
            <p:cNvPr id="248" name="Star: 5 Points 247">
              <a:extLst>
                <a:ext uri="{FF2B5EF4-FFF2-40B4-BE49-F238E27FC236}">
                  <a16:creationId xmlns:a16="http://schemas.microsoft.com/office/drawing/2014/main" id="{B6DDD4EE-F7BB-47B0-BF9A-8450B6A8A313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5BDE67-8F4A-42FB-9D94-B4B1F6242CAF}"/>
                </a:ext>
              </a:extLst>
            </p:cNvPr>
            <p:cNvSpPr txBox="1"/>
            <p:nvPr/>
          </p:nvSpPr>
          <p:spPr>
            <a:xfrm>
              <a:off x="2818881" y="351901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50"/>
                  </a:solidFill>
                </a:rPr>
                <a:t>3.0.7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974455-348A-48E6-98CE-EF702F4FA45F}"/>
              </a:ext>
            </a:extLst>
          </p:cNvPr>
          <p:cNvGrpSpPr/>
          <p:nvPr/>
        </p:nvGrpSpPr>
        <p:grpSpPr>
          <a:xfrm>
            <a:off x="4572474" y="1613689"/>
            <a:ext cx="580193" cy="363416"/>
            <a:chOff x="3272859" y="1656992"/>
            <a:chExt cx="580193" cy="363416"/>
          </a:xfrm>
        </p:grpSpPr>
        <p:sp>
          <p:nvSpPr>
            <p:cNvPr id="219" name="Star: 5 Points 218">
              <a:extLst>
                <a:ext uri="{FF2B5EF4-FFF2-40B4-BE49-F238E27FC236}">
                  <a16:creationId xmlns:a16="http://schemas.microsoft.com/office/drawing/2014/main" id="{EA10EC01-72CF-4951-959A-CAC871FAA336}"/>
                </a:ext>
              </a:extLst>
            </p:cNvPr>
            <p:cNvSpPr/>
            <p:nvPr/>
          </p:nvSpPr>
          <p:spPr>
            <a:xfrm>
              <a:off x="3455023" y="1656992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58FC1C9-B330-4193-9364-078F6FB27D23}"/>
                </a:ext>
              </a:extLst>
            </p:cNvPr>
            <p:cNvSpPr txBox="1"/>
            <p:nvPr/>
          </p:nvSpPr>
          <p:spPr>
            <a:xfrm>
              <a:off x="3272859" y="1804964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Rome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89B1EA-C076-40EE-8AE1-6553861CC45A}"/>
              </a:ext>
            </a:extLst>
          </p:cNvPr>
          <p:cNvGrpSpPr/>
          <p:nvPr/>
        </p:nvGrpSpPr>
        <p:grpSpPr>
          <a:xfrm>
            <a:off x="3097947" y="2461706"/>
            <a:ext cx="580193" cy="356446"/>
            <a:chOff x="3610900" y="2499383"/>
            <a:chExt cx="580193" cy="356446"/>
          </a:xfrm>
        </p:grpSpPr>
        <p:sp>
          <p:nvSpPr>
            <p:cNvPr id="221" name="Star: 5 Points 220">
              <a:extLst>
                <a:ext uri="{FF2B5EF4-FFF2-40B4-BE49-F238E27FC236}">
                  <a16:creationId xmlns:a16="http://schemas.microsoft.com/office/drawing/2014/main" id="{4C4A64AD-AE48-46DD-AC09-D336ACE4CBE3}"/>
                </a:ext>
              </a:extLst>
            </p:cNvPr>
            <p:cNvSpPr/>
            <p:nvPr/>
          </p:nvSpPr>
          <p:spPr>
            <a:xfrm>
              <a:off x="3794858" y="2499383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B1E1B0-5923-4875-8C2E-DFE1346BA876}"/>
                </a:ext>
              </a:extLst>
            </p:cNvPr>
            <p:cNvSpPr txBox="1"/>
            <p:nvPr/>
          </p:nvSpPr>
          <p:spPr>
            <a:xfrm>
              <a:off x="3610900" y="26403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50"/>
                  </a:solidFill>
                </a:rPr>
                <a:t>7.13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A5B005C-478A-42F3-8F99-C9C1DEC2E61B}"/>
              </a:ext>
            </a:extLst>
          </p:cNvPr>
          <p:cNvSpPr txBox="1"/>
          <p:nvPr/>
        </p:nvSpPr>
        <p:spPr>
          <a:xfrm>
            <a:off x="4139532" y="3020467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8.7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AB610C-B5C7-4756-B569-4807D4D00541}"/>
              </a:ext>
            </a:extLst>
          </p:cNvPr>
          <p:cNvGrpSpPr/>
          <p:nvPr/>
        </p:nvGrpSpPr>
        <p:grpSpPr>
          <a:xfrm>
            <a:off x="5033467" y="6125085"/>
            <a:ext cx="580193" cy="361336"/>
            <a:chOff x="5134135" y="6074751"/>
            <a:chExt cx="580193" cy="361336"/>
          </a:xfrm>
        </p:grpSpPr>
        <p:sp>
          <p:nvSpPr>
            <p:cNvPr id="258" name="Star: 5 Points 257">
              <a:extLst>
                <a:ext uri="{FF2B5EF4-FFF2-40B4-BE49-F238E27FC236}">
                  <a16:creationId xmlns:a16="http://schemas.microsoft.com/office/drawing/2014/main" id="{D499D2F4-AE6B-484D-9A17-E341A27F2BB5}"/>
                </a:ext>
              </a:extLst>
            </p:cNvPr>
            <p:cNvSpPr/>
            <p:nvPr/>
          </p:nvSpPr>
          <p:spPr>
            <a:xfrm>
              <a:off x="5337821" y="6074751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E154F98-A99D-433F-AAD4-5C3D791E738A}"/>
                </a:ext>
              </a:extLst>
            </p:cNvPr>
            <p:cNvSpPr txBox="1"/>
            <p:nvPr/>
          </p:nvSpPr>
          <p:spPr>
            <a:xfrm>
              <a:off x="5134135" y="622064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4.7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ADF16563-7F5D-4A8C-8AB5-3F08EE7806B0}"/>
              </a:ext>
            </a:extLst>
          </p:cNvPr>
          <p:cNvSpPr txBox="1"/>
          <p:nvPr/>
        </p:nvSpPr>
        <p:spPr>
          <a:xfrm>
            <a:off x="8272916" y="5317176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2.5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E9D2E-48AF-4783-AC7D-1645F20CF779}"/>
              </a:ext>
            </a:extLst>
          </p:cNvPr>
          <p:cNvGrpSpPr/>
          <p:nvPr/>
        </p:nvGrpSpPr>
        <p:grpSpPr>
          <a:xfrm>
            <a:off x="3959887" y="3657478"/>
            <a:ext cx="580193" cy="360917"/>
            <a:chOff x="4443173" y="3683238"/>
            <a:chExt cx="580193" cy="360917"/>
          </a:xfrm>
        </p:grpSpPr>
        <p:sp>
          <p:nvSpPr>
            <p:cNvPr id="222" name="Star: 5 Points 221">
              <a:extLst>
                <a:ext uri="{FF2B5EF4-FFF2-40B4-BE49-F238E27FC236}">
                  <a16:creationId xmlns:a16="http://schemas.microsoft.com/office/drawing/2014/main" id="{E133D7DD-086C-4857-850E-1182A38221FE}"/>
                </a:ext>
              </a:extLst>
            </p:cNvPr>
            <p:cNvSpPr/>
            <p:nvPr/>
          </p:nvSpPr>
          <p:spPr>
            <a:xfrm>
              <a:off x="4616687" y="3683238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6FD1F07-702F-4355-8E5F-264CC433E403}"/>
                </a:ext>
              </a:extLst>
            </p:cNvPr>
            <p:cNvSpPr txBox="1"/>
            <p:nvPr/>
          </p:nvSpPr>
          <p:spPr>
            <a:xfrm>
              <a:off x="4443173" y="3828711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50"/>
                  </a:solidFill>
                </a:rPr>
                <a:t>2.322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63859C0-A439-4ABC-A43B-F589BCBB6956}"/>
              </a:ext>
            </a:extLst>
          </p:cNvPr>
          <p:cNvSpPr txBox="1"/>
          <p:nvPr/>
        </p:nvSpPr>
        <p:spPr>
          <a:xfrm>
            <a:off x="5904247" y="6202246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3.11.420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39B875-2A5C-4C41-B69F-29E1A9815E44}"/>
              </a:ext>
            </a:extLst>
          </p:cNvPr>
          <p:cNvGrpSpPr/>
          <p:nvPr/>
        </p:nvGrpSpPr>
        <p:grpSpPr>
          <a:xfrm>
            <a:off x="4671050" y="2749521"/>
            <a:ext cx="580193" cy="382267"/>
            <a:chOff x="4020225" y="2775103"/>
            <a:chExt cx="580193" cy="382267"/>
          </a:xfrm>
        </p:grpSpPr>
        <p:sp>
          <p:nvSpPr>
            <p:cNvPr id="224" name="Star: 5 Points 223">
              <a:extLst>
                <a:ext uri="{FF2B5EF4-FFF2-40B4-BE49-F238E27FC236}">
                  <a16:creationId xmlns:a16="http://schemas.microsoft.com/office/drawing/2014/main" id="{E446F337-A7F5-4AE3-BF7A-01FE408084F9}"/>
                </a:ext>
              </a:extLst>
            </p:cNvPr>
            <p:cNvSpPr/>
            <p:nvPr/>
          </p:nvSpPr>
          <p:spPr>
            <a:xfrm>
              <a:off x="4214777" y="2775103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BB63797-2560-444A-9111-F578AA333A9D}"/>
                </a:ext>
              </a:extLst>
            </p:cNvPr>
            <p:cNvSpPr txBox="1"/>
            <p:nvPr/>
          </p:nvSpPr>
          <p:spPr>
            <a:xfrm>
              <a:off x="4020225" y="2941926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8.13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54F981E-7543-4749-B648-EB98C0D0D054}"/>
              </a:ext>
            </a:extLst>
          </p:cNvPr>
          <p:cNvGrpSpPr/>
          <p:nvPr/>
        </p:nvGrpSpPr>
        <p:grpSpPr>
          <a:xfrm>
            <a:off x="3348271" y="2457722"/>
            <a:ext cx="1043112" cy="361423"/>
            <a:chOff x="2882070" y="3374060"/>
            <a:chExt cx="1043112" cy="361423"/>
          </a:xfrm>
        </p:grpSpPr>
        <p:sp>
          <p:nvSpPr>
            <p:cNvPr id="193" name="Star: 5 Points 192">
              <a:extLst>
                <a:ext uri="{FF2B5EF4-FFF2-40B4-BE49-F238E27FC236}">
                  <a16:creationId xmlns:a16="http://schemas.microsoft.com/office/drawing/2014/main" id="{64E164FC-1C1F-4362-99BE-51D90AD57019}"/>
                </a:ext>
              </a:extLst>
            </p:cNvPr>
            <p:cNvSpPr/>
            <p:nvPr/>
          </p:nvSpPr>
          <p:spPr>
            <a:xfrm>
              <a:off x="3022506" y="3374060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8C8F3D7-6DC7-45E8-9883-9A88C3EFC393}"/>
                </a:ext>
              </a:extLst>
            </p:cNvPr>
            <p:cNvSpPr txBox="1"/>
            <p:nvPr/>
          </p:nvSpPr>
          <p:spPr>
            <a:xfrm>
              <a:off x="2882070" y="3520039"/>
              <a:ext cx="1043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50"/>
                  </a:solidFill>
                </a:rPr>
                <a:t>PostgreSQL 11.13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1456945-EF0C-4C8D-ACAD-7D2B3B5BCC11}"/>
              </a:ext>
            </a:extLst>
          </p:cNvPr>
          <p:cNvGrpSpPr/>
          <p:nvPr/>
        </p:nvGrpSpPr>
        <p:grpSpPr>
          <a:xfrm>
            <a:off x="4464636" y="3345758"/>
            <a:ext cx="580193" cy="360397"/>
            <a:chOff x="2818881" y="3374060"/>
            <a:chExt cx="580193" cy="360397"/>
          </a:xfrm>
        </p:grpSpPr>
        <p:sp>
          <p:nvSpPr>
            <p:cNvPr id="199" name="Star: 5 Points 198">
              <a:extLst>
                <a:ext uri="{FF2B5EF4-FFF2-40B4-BE49-F238E27FC236}">
                  <a16:creationId xmlns:a16="http://schemas.microsoft.com/office/drawing/2014/main" id="{5D0AA790-C48E-4AED-AD4C-4331BB5BD33F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62BACF1-978B-48AC-B74C-6C259963A2C6}"/>
                </a:ext>
              </a:extLst>
            </p:cNvPr>
            <p:cNvSpPr txBox="1"/>
            <p:nvPr/>
          </p:nvSpPr>
          <p:spPr>
            <a:xfrm>
              <a:off x="2818881" y="351901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3.2.x</a:t>
              </a:r>
            </a:p>
          </p:txBody>
        </p:sp>
      </p:grpSp>
      <p:sp>
        <p:nvSpPr>
          <p:cNvPr id="220" name="&quot;Not Allowed&quot; Symbol 219">
            <a:extLst>
              <a:ext uri="{FF2B5EF4-FFF2-40B4-BE49-F238E27FC236}">
                <a16:creationId xmlns:a16="http://schemas.microsoft.com/office/drawing/2014/main" id="{6D9AC9FB-ACF3-4FAF-ACC9-D3A1755D176E}"/>
              </a:ext>
            </a:extLst>
          </p:cNvPr>
          <p:cNvSpPr/>
          <p:nvPr/>
        </p:nvSpPr>
        <p:spPr>
          <a:xfrm>
            <a:off x="4226664" y="3375240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457AD34-FE76-4A1C-9774-B2888A968A1E}"/>
              </a:ext>
            </a:extLst>
          </p:cNvPr>
          <p:cNvSpPr txBox="1"/>
          <p:nvPr/>
        </p:nvSpPr>
        <p:spPr>
          <a:xfrm>
            <a:off x="4265461" y="3401912"/>
            <a:ext cx="48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3.0.7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CE2B152-41B7-4DAB-B1D3-6064D54F9FF1}"/>
              </a:ext>
            </a:extLst>
          </p:cNvPr>
          <p:cNvGrpSpPr/>
          <p:nvPr/>
        </p:nvGrpSpPr>
        <p:grpSpPr>
          <a:xfrm>
            <a:off x="2347303" y="2735178"/>
            <a:ext cx="1043112" cy="360397"/>
            <a:chOff x="2587422" y="3374060"/>
            <a:chExt cx="1043112" cy="360397"/>
          </a:xfrm>
        </p:grpSpPr>
        <p:sp>
          <p:nvSpPr>
            <p:cNvPr id="196" name="Star: 5 Points 195">
              <a:extLst>
                <a:ext uri="{FF2B5EF4-FFF2-40B4-BE49-F238E27FC236}">
                  <a16:creationId xmlns:a16="http://schemas.microsoft.com/office/drawing/2014/main" id="{C261F5C4-E8A1-451A-B3BD-AFFC87023AC7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3553C3F-D5F8-4D69-B299-C75D8CC5272E}"/>
                </a:ext>
              </a:extLst>
            </p:cNvPr>
            <p:cNvSpPr txBox="1"/>
            <p:nvPr/>
          </p:nvSpPr>
          <p:spPr>
            <a:xfrm>
              <a:off x="2587422" y="3519013"/>
              <a:ext cx="1043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50"/>
                  </a:solidFill>
                </a:rPr>
                <a:t>PostgreSQL 11.13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CC7C12D-98D1-474E-B897-F2DF4087E282}"/>
              </a:ext>
            </a:extLst>
          </p:cNvPr>
          <p:cNvGrpSpPr/>
          <p:nvPr/>
        </p:nvGrpSpPr>
        <p:grpSpPr>
          <a:xfrm>
            <a:off x="3673411" y="3028257"/>
            <a:ext cx="730968" cy="381028"/>
            <a:chOff x="4061984" y="2745223"/>
            <a:chExt cx="730968" cy="381028"/>
          </a:xfrm>
        </p:grpSpPr>
        <p:sp>
          <p:nvSpPr>
            <p:cNvPr id="235" name="Star: 5 Points 234">
              <a:extLst>
                <a:ext uri="{FF2B5EF4-FFF2-40B4-BE49-F238E27FC236}">
                  <a16:creationId xmlns:a16="http://schemas.microsoft.com/office/drawing/2014/main" id="{53F7B87E-7E69-45B1-ADDD-45180F9D65E6}"/>
                </a:ext>
              </a:extLst>
            </p:cNvPr>
            <p:cNvSpPr/>
            <p:nvPr/>
          </p:nvSpPr>
          <p:spPr>
            <a:xfrm>
              <a:off x="4238681" y="2745223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F328F58-0CAE-44DE-AC3F-12069ACCE716}"/>
                </a:ext>
              </a:extLst>
            </p:cNvPr>
            <p:cNvSpPr txBox="1"/>
            <p:nvPr/>
          </p:nvSpPr>
          <p:spPr>
            <a:xfrm>
              <a:off x="4061984" y="2910807"/>
              <a:ext cx="730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 dirty="0">
                  <a:solidFill>
                    <a:srgbClr val="00B050"/>
                  </a:solidFill>
                  <a:effectLst/>
                  <a:latin typeface="-apple-system"/>
                </a:rPr>
                <a:t>20211216b1</a:t>
              </a:r>
              <a:endParaRPr 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7B48D12-F82A-4F56-99CB-398817579DFF}"/>
              </a:ext>
            </a:extLst>
          </p:cNvPr>
          <p:cNvGrpSpPr/>
          <p:nvPr/>
        </p:nvGrpSpPr>
        <p:grpSpPr>
          <a:xfrm>
            <a:off x="2956942" y="3029498"/>
            <a:ext cx="732363" cy="369879"/>
            <a:chOff x="3988596" y="2757175"/>
            <a:chExt cx="732363" cy="369879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B508EDD0-980D-4984-BC9F-DC7ABE633F8B}"/>
                </a:ext>
              </a:extLst>
            </p:cNvPr>
            <p:cNvSpPr/>
            <p:nvPr/>
          </p:nvSpPr>
          <p:spPr>
            <a:xfrm>
              <a:off x="4316375" y="2757175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B603C1E-BB0B-4E87-A5C3-C45049E6C4AC}"/>
                </a:ext>
              </a:extLst>
            </p:cNvPr>
            <p:cNvSpPr txBox="1"/>
            <p:nvPr/>
          </p:nvSpPr>
          <p:spPr>
            <a:xfrm>
              <a:off x="3988596" y="2911610"/>
              <a:ext cx="732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 dirty="0">
                  <a:solidFill>
                    <a:srgbClr val="00B050"/>
                  </a:solidFill>
                  <a:effectLst/>
                  <a:latin typeface="-apple-system"/>
                </a:rPr>
                <a:t>20211213b1</a:t>
              </a:r>
              <a:endParaRPr 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1F72A2CF-4590-4799-B618-67956340552C}"/>
              </a:ext>
            </a:extLst>
          </p:cNvPr>
          <p:cNvSpPr/>
          <p:nvPr/>
        </p:nvSpPr>
        <p:spPr>
          <a:xfrm>
            <a:off x="4514115" y="1936285"/>
            <a:ext cx="596969" cy="128796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Arrow: Right 254">
            <a:extLst>
              <a:ext uri="{FF2B5EF4-FFF2-40B4-BE49-F238E27FC236}">
                <a16:creationId xmlns:a16="http://schemas.microsoft.com/office/drawing/2014/main" id="{F71A74F0-7CA8-4015-8735-D5B8879E5EE4}"/>
              </a:ext>
            </a:extLst>
          </p:cNvPr>
          <p:cNvSpPr/>
          <p:nvPr/>
        </p:nvSpPr>
        <p:spPr>
          <a:xfrm>
            <a:off x="4552690" y="2240800"/>
            <a:ext cx="558393" cy="143165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62028-2792-46ED-8AF9-D4E07875F183}"/>
              </a:ext>
            </a:extLst>
          </p:cNvPr>
          <p:cNvGrpSpPr/>
          <p:nvPr/>
        </p:nvGrpSpPr>
        <p:grpSpPr>
          <a:xfrm>
            <a:off x="4835730" y="1869417"/>
            <a:ext cx="580193" cy="376410"/>
            <a:chOff x="5182581" y="1925019"/>
            <a:chExt cx="580193" cy="376410"/>
          </a:xfrm>
        </p:grpSpPr>
        <p:sp>
          <p:nvSpPr>
            <p:cNvPr id="223" name="Star: 5 Points 222">
              <a:extLst>
                <a:ext uri="{FF2B5EF4-FFF2-40B4-BE49-F238E27FC236}">
                  <a16:creationId xmlns:a16="http://schemas.microsoft.com/office/drawing/2014/main" id="{BAE61EC1-4DA5-44EE-9619-D2D5EB0F4178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4CEC73-1A17-46B3-A74D-9B5C53D37B48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1.43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710490-7263-479E-B22E-DBAE73772E0C}"/>
              </a:ext>
            </a:extLst>
          </p:cNvPr>
          <p:cNvGrpSpPr/>
          <p:nvPr/>
        </p:nvGrpSpPr>
        <p:grpSpPr>
          <a:xfrm>
            <a:off x="4838580" y="2183081"/>
            <a:ext cx="580193" cy="356565"/>
            <a:chOff x="5185431" y="2220149"/>
            <a:chExt cx="580193" cy="356565"/>
          </a:xfrm>
        </p:grpSpPr>
        <p:sp>
          <p:nvSpPr>
            <p:cNvPr id="230" name="Star: 5 Points 229">
              <a:extLst>
                <a:ext uri="{FF2B5EF4-FFF2-40B4-BE49-F238E27FC236}">
                  <a16:creationId xmlns:a16="http://schemas.microsoft.com/office/drawing/2014/main" id="{FA85F33C-23BA-466F-AC23-652BCEF84498}"/>
                </a:ext>
              </a:extLst>
            </p:cNvPr>
            <p:cNvSpPr/>
            <p:nvPr/>
          </p:nvSpPr>
          <p:spPr>
            <a:xfrm>
              <a:off x="5368948" y="222014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004369D-CCBF-4DC1-B22A-AAC361843115}"/>
                </a:ext>
              </a:extLst>
            </p:cNvPr>
            <p:cNvSpPr txBox="1"/>
            <p:nvPr/>
          </p:nvSpPr>
          <p:spPr>
            <a:xfrm>
              <a:off x="5185431" y="2361270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2.23</a:t>
              </a: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74925C76-BAF2-42B1-9310-CDED858F615D}"/>
              </a:ext>
            </a:extLst>
          </p:cNvPr>
          <p:cNvSpPr/>
          <p:nvPr/>
        </p:nvSpPr>
        <p:spPr>
          <a:xfrm>
            <a:off x="4886824" y="4661144"/>
            <a:ext cx="684797" cy="177617"/>
          </a:xfrm>
          <a:prstGeom prst="rightArrow">
            <a:avLst/>
          </a:prstGeom>
          <a:gradFill>
            <a:gsLst>
              <a:gs pos="0">
                <a:srgbClr val="0070C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90BDA711-789C-4219-B8AD-A20AA458ED54}"/>
              </a:ext>
            </a:extLst>
          </p:cNvPr>
          <p:cNvSpPr/>
          <p:nvPr/>
        </p:nvSpPr>
        <p:spPr>
          <a:xfrm>
            <a:off x="4896132" y="4974580"/>
            <a:ext cx="684797" cy="177617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Arrow: Right 260">
            <a:extLst>
              <a:ext uri="{FF2B5EF4-FFF2-40B4-BE49-F238E27FC236}">
                <a16:creationId xmlns:a16="http://schemas.microsoft.com/office/drawing/2014/main" id="{879A3BB3-4842-4965-8280-2A59C260BD61}"/>
              </a:ext>
            </a:extLst>
          </p:cNvPr>
          <p:cNvSpPr/>
          <p:nvPr/>
        </p:nvSpPr>
        <p:spPr>
          <a:xfrm>
            <a:off x="4896132" y="5594466"/>
            <a:ext cx="684797" cy="177617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id="{DDD9198E-E3C3-495B-9544-0838058FEC96}"/>
              </a:ext>
            </a:extLst>
          </p:cNvPr>
          <p:cNvSpPr/>
          <p:nvPr/>
        </p:nvSpPr>
        <p:spPr>
          <a:xfrm>
            <a:off x="5454502" y="4622897"/>
            <a:ext cx="215865" cy="215865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Star: 5 Points 237">
            <a:extLst>
              <a:ext uri="{FF2B5EF4-FFF2-40B4-BE49-F238E27FC236}">
                <a16:creationId xmlns:a16="http://schemas.microsoft.com/office/drawing/2014/main" id="{F38ACFB4-EECC-4765-AF50-17945355C45E}"/>
              </a:ext>
            </a:extLst>
          </p:cNvPr>
          <p:cNvSpPr/>
          <p:nvPr/>
        </p:nvSpPr>
        <p:spPr>
          <a:xfrm>
            <a:off x="5450677" y="5565312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33A90B-B163-4D02-933E-72E86828EB3F}"/>
              </a:ext>
            </a:extLst>
          </p:cNvPr>
          <p:cNvSpPr txBox="1"/>
          <p:nvPr/>
        </p:nvSpPr>
        <p:spPr>
          <a:xfrm>
            <a:off x="5502500" y="4692027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14.4.4</a:t>
            </a:r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1A60922C-8B2B-4A8B-A44B-6009B3CF429F}"/>
              </a:ext>
            </a:extLst>
          </p:cNvPr>
          <p:cNvSpPr/>
          <p:nvPr/>
        </p:nvSpPr>
        <p:spPr>
          <a:xfrm>
            <a:off x="5447655" y="4939942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C2384-7C2F-4CEC-83A3-716FF6090232}"/>
              </a:ext>
            </a:extLst>
          </p:cNvPr>
          <p:cNvGrpSpPr/>
          <p:nvPr/>
        </p:nvGrpSpPr>
        <p:grpSpPr>
          <a:xfrm>
            <a:off x="4987371" y="5215547"/>
            <a:ext cx="1118764" cy="283336"/>
            <a:chOff x="4987371" y="5215547"/>
            <a:chExt cx="1118764" cy="283336"/>
          </a:xfrm>
        </p:grpSpPr>
        <p:sp>
          <p:nvSpPr>
            <p:cNvPr id="257" name="Arrow: Bent 256">
              <a:extLst>
                <a:ext uri="{FF2B5EF4-FFF2-40B4-BE49-F238E27FC236}">
                  <a16:creationId xmlns:a16="http://schemas.microsoft.com/office/drawing/2014/main" id="{66E1AB19-5434-489D-AF98-25AF7A6E8D26}"/>
                </a:ext>
              </a:extLst>
            </p:cNvPr>
            <p:cNvSpPr/>
            <p:nvPr/>
          </p:nvSpPr>
          <p:spPr>
            <a:xfrm rot="5400000" flipH="1">
              <a:off x="5416157" y="5230179"/>
              <a:ext cx="201789" cy="172525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112F648-C562-4603-9A7D-E4D7ED3E8898}"/>
                </a:ext>
              </a:extLst>
            </p:cNvPr>
            <p:cNvSpPr txBox="1"/>
            <p:nvPr/>
          </p:nvSpPr>
          <p:spPr>
            <a:xfrm>
              <a:off x="4987371" y="5283439"/>
              <a:ext cx="1118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B0F0"/>
                  </a:solidFill>
                </a:rPr>
                <a:t>migrate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A90820C-A569-4D28-8CC9-9B93030F2F60}"/>
              </a:ext>
            </a:extLst>
          </p:cNvPr>
          <p:cNvGrpSpPr/>
          <p:nvPr/>
        </p:nvGrpSpPr>
        <p:grpSpPr>
          <a:xfrm>
            <a:off x="4382632" y="765549"/>
            <a:ext cx="620590" cy="5630774"/>
            <a:chOff x="5317958" y="943679"/>
            <a:chExt cx="620590" cy="563077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25CC989-4AEE-45BE-AF87-062BEF9192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37795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2A7C17D-4608-49D5-8E25-95112750F63E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7C7FC1B-BEB0-46F4-8A19-8EA2FAD4EA58}"/>
              </a:ext>
            </a:extLst>
          </p:cNvPr>
          <p:cNvGrpSpPr/>
          <p:nvPr/>
        </p:nvGrpSpPr>
        <p:grpSpPr>
          <a:xfrm>
            <a:off x="4060167" y="4228717"/>
            <a:ext cx="580193" cy="361336"/>
            <a:chOff x="5134135" y="6074751"/>
            <a:chExt cx="580193" cy="361336"/>
          </a:xfrm>
        </p:grpSpPr>
        <p:sp>
          <p:nvSpPr>
            <p:cNvPr id="267" name="Star: 5 Points 266">
              <a:extLst>
                <a:ext uri="{FF2B5EF4-FFF2-40B4-BE49-F238E27FC236}">
                  <a16:creationId xmlns:a16="http://schemas.microsoft.com/office/drawing/2014/main" id="{50FCB7F9-58FC-4DDA-A04B-193DF53F4E54}"/>
                </a:ext>
              </a:extLst>
            </p:cNvPr>
            <p:cNvSpPr/>
            <p:nvPr/>
          </p:nvSpPr>
          <p:spPr>
            <a:xfrm>
              <a:off x="5337821" y="6074751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A8D98AC-1DBD-453D-91FA-DC74406FDC73}"/>
                </a:ext>
              </a:extLst>
            </p:cNvPr>
            <p:cNvSpPr txBox="1"/>
            <p:nvPr/>
          </p:nvSpPr>
          <p:spPr>
            <a:xfrm>
              <a:off x="5134135" y="622064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B050"/>
                  </a:solidFill>
                </a:rPr>
                <a:t>8.9.6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1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78E36F9-21CB-41C8-94E9-AA8C8021A1E7}"/>
              </a:ext>
            </a:extLst>
          </p:cNvPr>
          <p:cNvGrpSpPr/>
          <p:nvPr/>
        </p:nvGrpSpPr>
        <p:grpSpPr>
          <a:xfrm>
            <a:off x="523562" y="2669249"/>
            <a:ext cx="8026792" cy="460444"/>
            <a:chOff x="523562" y="2851359"/>
            <a:chExt cx="8026792" cy="6750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1FDFC0-327C-4A04-80CA-DD249590308B}"/>
                </a:ext>
              </a:extLst>
            </p:cNvPr>
            <p:cNvSpPr/>
            <p:nvPr/>
          </p:nvSpPr>
          <p:spPr>
            <a:xfrm>
              <a:off x="1509474" y="2856114"/>
              <a:ext cx="7040880" cy="670296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A5BAE83-ECD0-48C2-82FD-6C4CFEBED4B5}"/>
                </a:ext>
              </a:extLst>
            </p:cNvPr>
            <p:cNvSpPr/>
            <p:nvPr/>
          </p:nvSpPr>
          <p:spPr>
            <a:xfrm>
              <a:off x="523562" y="2851359"/>
              <a:ext cx="988616" cy="6702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C4AF80-E0FD-4E81-B92F-CE0E265D5E55}"/>
              </a:ext>
            </a:extLst>
          </p:cNvPr>
          <p:cNvGrpSpPr/>
          <p:nvPr/>
        </p:nvGrpSpPr>
        <p:grpSpPr>
          <a:xfrm>
            <a:off x="523562" y="2201920"/>
            <a:ext cx="8026792" cy="466500"/>
            <a:chOff x="523562" y="2385539"/>
            <a:chExt cx="8026792" cy="466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7CC559-2DF5-445B-920A-7BA8FC1727D1}"/>
                </a:ext>
              </a:extLst>
            </p:cNvPr>
            <p:cNvSpPr/>
            <p:nvPr/>
          </p:nvSpPr>
          <p:spPr>
            <a:xfrm>
              <a:off x="1509474" y="2385695"/>
              <a:ext cx="7040880" cy="4663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8AE5AEB-B023-4D3A-B01C-56BCCBBC5C97}"/>
                </a:ext>
              </a:extLst>
            </p:cNvPr>
            <p:cNvSpPr/>
            <p:nvPr/>
          </p:nvSpPr>
          <p:spPr>
            <a:xfrm>
              <a:off x="523562" y="2385539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002ED-24B1-436E-A1F7-2D3583E6D1DD}"/>
              </a:ext>
            </a:extLst>
          </p:cNvPr>
          <p:cNvGrpSpPr/>
          <p:nvPr/>
        </p:nvGrpSpPr>
        <p:grpSpPr>
          <a:xfrm>
            <a:off x="523562" y="1732135"/>
            <a:ext cx="8026792" cy="481682"/>
            <a:chOff x="523562" y="1905364"/>
            <a:chExt cx="8026792" cy="4816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667150-4092-4865-A683-AA6E46AF29C5}"/>
                </a:ext>
              </a:extLst>
            </p:cNvPr>
            <p:cNvSpPr/>
            <p:nvPr/>
          </p:nvSpPr>
          <p:spPr>
            <a:xfrm>
              <a:off x="1509474" y="1908982"/>
              <a:ext cx="7040880" cy="470379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8047B48-5B26-4073-8382-5DCFB4353925}"/>
                </a:ext>
              </a:extLst>
            </p:cNvPr>
            <p:cNvSpPr/>
            <p:nvPr/>
          </p:nvSpPr>
          <p:spPr>
            <a:xfrm>
              <a:off x="523562" y="1905364"/>
              <a:ext cx="988616" cy="481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89FD20-54FE-437E-95EE-F6428BD61C76}"/>
              </a:ext>
            </a:extLst>
          </p:cNvPr>
          <p:cNvGrpSpPr/>
          <p:nvPr/>
        </p:nvGrpSpPr>
        <p:grpSpPr>
          <a:xfrm>
            <a:off x="1960085" y="1636249"/>
            <a:ext cx="6115319" cy="1521879"/>
            <a:chOff x="1976690" y="1864894"/>
            <a:chExt cx="6115319" cy="458686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EAE581-167E-4AC8-823F-FE512C496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880767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DEF62-35D1-4E7F-BC74-6916E3A58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30" y="1903656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A9B066-7C63-42A8-8CE5-B49947B78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649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4FE2ED-7172-40EC-AA95-9FC6DF4BE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78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700662-4140-4160-B8AE-F39A3F78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586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F15645-943B-4867-A61E-D79CC525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54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5E7A0-B4B0-4520-A0F5-1362C4AE5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726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B8B375-DEE3-43EF-9DBC-AA1CE7080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294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4081E2-9DD9-40C8-9DC2-BC6694288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441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8A1B25-11E7-49E6-8627-6C58D4A2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872952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6A4EF9-F862-4523-B1CB-B0992C746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680" y="1881357"/>
              <a:ext cx="0" cy="45481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9CD319-7521-4A20-88E2-3CE3768E0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808" y="1909232"/>
              <a:ext cx="1" cy="450376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8A0877-383B-427E-96BE-20F992428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2949" y="1901242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B8107C-9E19-4230-B9A0-791273D0A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28" y="1881357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E82BD-F109-4C14-9D1E-7AA2F0D1EFB1}"/>
              </a:ext>
            </a:extLst>
          </p:cNvPr>
          <p:cNvGrpSpPr/>
          <p:nvPr/>
        </p:nvGrpSpPr>
        <p:grpSpPr>
          <a:xfrm>
            <a:off x="1522153" y="1296624"/>
            <a:ext cx="1407971" cy="473162"/>
            <a:chOff x="2963616" y="2211697"/>
            <a:chExt cx="1407971" cy="732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2C4725-C4EA-4C66-8663-DB797CE76E2E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953279-B4B4-4324-A6D0-58EF43EB810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5C1706-2645-4943-923E-144FA90354AE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2039385-A4C0-4518-9F8E-F4BA1592828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1248E6-4253-4688-B017-108E48E41B1F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07EB0C-4B7C-4357-91BA-340729A6390E}"/>
                </a:ext>
              </a:extLst>
            </p:cNvPr>
            <p:cNvSpPr txBox="1"/>
            <p:nvPr/>
          </p:nvSpPr>
          <p:spPr>
            <a:xfrm>
              <a:off x="3044334" y="2586647"/>
              <a:ext cx="32092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	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40405E-6B87-4BA9-B8D1-CF56A182DE46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7AFDBDC-9337-49C8-8979-B9FA2BCC11DD}"/>
                </a:ext>
              </a:extLst>
            </p:cNvPr>
            <p:cNvSpPr txBox="1"/>
            <p:nvPr/>
          </p:nvSpPr>
          <p:spPr>
            <a:xfrm>
              <a:off x="3961739" y="2586647"/>
              <a:ext cx="35779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837B127-EA78-4E63-8243-B24965620C22}"/>
              </a:ext>
            </a:extLst>
          </p:cNvPr>
          <p:cNvSpPr txBox="1"/>
          <p:nvPr/>
        </p:nvSpPr>
        <p:spPr>
          <a:xfrm>
            <a:off x="551964" y="2713087"/>
            <a:ext cx="9028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ServiceNow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C9D8F2-94B7-41CC-98E4-E80A038CE1EE}"/>
              </a:ext>
            </a:extLst>
          </p:cNvPr>
          <p:cNvSpPr txBox="1"/>
          <p:nvPr/>
        </p:nvSpPr>
        <p:spPr>
          <a:xfrm>
            <a:off x="629204" y="2295752"/>
            <a:ext cx="78739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OpenShift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06585" y="423123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Roadmap – Accreditation </a:t>
            </a:r>
            <a:endParaRPr lang="en-US" sz="3500" b="1" dirty="0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FEBE404-5A18-4963-9C4D-E4FFD56F2415}"/>
              </a:ext>
            </a:extLst>
          </p:cNvPr>
          <p:cNvSpPr txBox="1"/>
          <p:nvPr/>
        </p:nvSpPr>
        <p:spPr>
          <a:xfrm>
            <a:off x="567431" y="1830778"/>
            <a:ext cx="888385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SecDevOps</a:t>
            </a:r>
            <a:endParaRPr lang="en-US" sz="1000" b="1" dirty="0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B688DA-64D1-4A54-B857-20FFA837213F}"/>
              </a:ext>
            </a:extLst>
          </p:cNvPr>
          <p:cNvGrpSpPr/>
          <p:nvPr/>
        </p:nvGrpSpPr>
        <p:grpSpPr>
          <a:xfrm>
            <a:off x="2922870" y="1294684"/>
            <a:ext cx="1407971" cy="473162"/>
            <a:chOff x="2963616" y="2211697"/>
            <a:chExt cx="1407971" cy="73210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410299-24EA-4483-9994-BA1E9D948BD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EDA0968-4834-4D0F-A331-3AAEAB06F87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93D85B2-E066-4AA2-93E4-170525DADB52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96D6196-210E-434B-9D0A-7352BA1657F7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14DFF3E-DDED-470B-ACCD-098126BA4902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2022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E73F93-C193-46BC-860F-22DF344CEC34}"/>
                </a:ext>
              </a:extLst>
            </p:cNvPr>
            <p:cNvSpPr txBox="1"/>
            <p:nvPr/>
          </p:nvSpPr>
          <p:spPr>
            <a:xfrm>
              <a:off x="3033113" y="2586647"/>
              <a:ext cx="34336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6F36E99-9EC5-463E-ADA4-F08AC91CEC2E}"/>
                </a:ext>
              </a:extLst>
            </p:cNvPr>
            <p:cNvSpPr txBox="1"/>
            <p:nvPr/>
          </p:nvSpPr>
          <p:spPr>
            <a:xfrm>
              <a:off x="3484642" y="2586647"/>
              <a:ext cx="3642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8D37C86-885A-4509-8B64-E92E7DAABE5E}"/>
                </a:ext>
              </a:extLst>
            </p:cNvPr>
            <p:cNvSpPr txBox="1"/>
            <p:nvPr/>
          </p:nvSpPr>
          <p:spPr>
            <a:xfrm>
              <a:off x="3960937" y="2586647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81C83FD-BE2D-4F4F-B7C3-9A50ED435F03}"/>
              </a:ext>
            </a:extLst>
          </p:cNvPr>
          <p:cNvGrpSpPr/>
          <p:nvPr/>
        </p:nvGrpSpPr>
        <p:grpSpPr>
          <a:xfrm>
            <a:off x="4327508" y="1292461"/>
            <a:ext cx="1407971" cy="473162"/>
            <a:chOff x="2963616" y="2211697"/>
            <a:chExt cx="1407971" cy="732109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DE516D8-F4AD-4ECD-BEA3-9A5E1E27B2E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EABDA32-0F1D-40FF-930D-BD90BD352D82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A926522-8DBB-46A9-8AB5-2A684DB387B7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472B380-1AB9-4D0A-97E5-C0789C9B6DE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0F984A1-E5F4-4EA1-8EEE-ED7E243BC53E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4BE0863-F1C8-460B-BF65-B972C50ED0E0}"/>
                </a:ext>
              </a:extLst>
            </p:cNvPr>
            <p:cNvSpPr txBox="1"/>
            <p:nvPr/>
          </p:nvSpPr>
          <p:spPr>
            <a:xfrm>
              <a:off x="3030710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291DE5D-F6F1-4A6C-9F1B-9B0A6C568860}"/>
                </a:ext>
              </a:extLst>
            </p:cNvPr>
            <p:cNvSpPr txBox="1"/>
            <p:nvPr/>
          </p:nvSpPr>
          <p:spPr>
            <a:xfrm>
              <a:off x="3490252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5CD3DA1-AAAC-4CEB-9BB1-624BEE529E1C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AADF277-73C3-4452-AA82-699FEC200014}"/>
              </a:ext>
            </a:extLst>
          </p:cNvPr>
          <p:cNvGrpSpPr/>
          <p:nvPr/>
        </p:nvGrpSpPr>
        <p:grpSpPr>
          <a:xfrm>
            <a:off x="5732908" y="1297033"/>
            <a:ext cx="1407971" cy="473162"/>
            <a:chOff x="2963616" y="2211697"/>
            <a:chExt cx="1407971" cy="732109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1FC34D0-D398-43B3-8432-73FD453496F1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62F1202-5C6D-4904-A106-1E03BEA381BA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3BE68D6-A530-431D-9D7B-E5694D2EFE05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A922ABD-6C8F-43F3-AE05-0EAAC195186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BD9F939-CB99-4E0D-953C-E197778FF03B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2022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0487243-9911-49A3-8A0C-C3353F1856D4}"/>
                </a:ext>
              </a:extLst>
            </p:cNvPr>
            <p:cNvSpPr txBox="1"/>
            <p:nvPr/>
          </p:nvSpPr>
          <p:spPr>
            <a:xfrm>
              <a:off x="3030710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E423565-CFA2-40A1-856A-50401FB67B7B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CEC97DB-D501-4DB5-8277-064FEA348FA4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48B3456-2F3D-4959-958C-678332B79044}"/>
              </a:ext>
            </a:extLst>
          </p:cNvPr>
          <p:cNvGrpSpPr/>
          <p:nvPr/>
        </p:nvGrpSpPr>
        <p:grpSpPr>
          <a:xfrm>
            <a:off x="7138793" y="1294891"/>
            <a:ext cx="1407971" cy="473162"/>
            <a:chOff x="2963616" y="2211697"/>
            <a:chExt cx="1407971" cy="73210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55D30228-620B-4259-958D-4B08DCF09138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91A4D7-8A12-46B2-A3C3-53116259A5C3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9E6BDC0-53A6-4561-B604-8FB024D4C9CF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9BEC8D2-A6E0-4AAD-B7A1-FECD27C03D4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5E1E633-60BC-45DC-B51A-DCDDABD9B450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79BAFED-0CFF-4885-A76B-416767A52C41}"/>
                </a:ext>
              </a:extLst>
            </p:cNvPr>
            <p:cNvSpPr txBox="1"/>
            <p:nvPr/>
          </p:nvSpPr>
          <p:spPr>
            <a:xfrm>
              <a:off x="3044335" y="2586647"/>
              <a:ext cx="32092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D4FD412-7E2E-44B3-805F-74D6A245A58F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32A95F4-FD07-4654-86B5-9F95222CD2DC}"/>
                </a:ext>
              </a:extLst>
            </p:cNvPr>
            <p:cNvSpPr txBox="1"/>
            <p:nvPr/>
          </p:nvSpPr>
          <p:spPr>
            <a:xfrm>
              <a:off x="3961740" y="2586647"/>
              <a:ext cx="35779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610750-28B1-438A-94F2-1FA938016871}"/>
              </a:ext>
            </a:extLst>
          </p:cNvPr>
          <p:cNvGrpSpPr/>
          <p:nvPr/>
        </p:nvGrpSpPr>
        <p:grpSpPr>
          <a:xfrm>
            <a:off x="2771848" y="1875274"/>
            <a:ext cx="5777261" cy="230832"/>
            <a:chOff x="1562061" y="3298770"/>
            <a:chExt cx="2428115" cy="272096"/>
          </a:xfrm>
        </p:grpSpPr>
        <p:sp>
          <p:nvSpPr>
            <p:cNvPr id="81" name="Right Arrow 70">
              <a:extLst>
                <a:ext uri="{FF2B5EF4-FFF2-40B4-BE49-F238E27FC236}">
                  <a16:creationId xmlns:a16="http://schemas.microsoft.com/office/drawing/2014/main" id="{3C5E6B21-4221-46A7-B7E9-5F88A12D0837}"/>
                </a:ext>
              </a:extLst>
            </p:cNvPr>
            <p:cNvSpPr/>
            <p:nvPr/>
          </p:nvSpPr>
          <p:spPr>
            <a:xfrm>
              <a:off x="1562061" y="3354641"/>
              <a:ext cx="2428115" cy="161679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FF8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7BFA7C-696A-4306-9CB2-5A538F699D09}"/>
                </a:ext>
              </a:extLst>
            </p:cNvPr>
            <p:cNvSpPr txBox="1"/>
            <p:nvPr/>
          </p:nvSpPr>
          <p:spPr>
            <a:xfrm>
              <a:off x="2237386" y="3298770"/>
              <a:ext cx="1698912" cy="27209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D98C9A7-D543-4613-B381-F58DDDF8873F}"/>
              </a:ext>
            </a:extLst>
          </p:cNvPr>
          <p:cNvGrpSpPr/>
          <p:nvPr/>
        </p:nvGrpSpPr>
        <p:grpSpPr>
          <a:xfrm>
            <a:off x="1453913" y="2330151"/>
            <a:ext cx="991200" cy="230832"/>
            <a:chOff x="1398661" y="3245926"/>
            <a:chExt cx="2591515" cy="366682"/>
          </a:xfrm>
        </p:grpSpPr>
        <p:sp>
          <p:nvSpPr>
            <p:cNvPr id="87" name="Right Arrow 70">
              <a:extLst>
                <a:ext uri="{FF2B5EF4-FFF2-40B4-BE49-F238E27FC236}">
                  <a16:creationId xmlns:a16="http://schemas.microsoft.com/office/drawing/2014/main" id="{819F573E-4323-435F-BF40-3554C18F8523}"/>
                </a:ext>
              </a:extLst>
            </p:cNvPr>
            <p:cNvSpPr/>
            <p:nvPr/>
          </p:nvSpPr>
          <p:spPr>
            <a:xfrm>
              <a:off x="1562061" y="3345017"/>
              <a:ext cx="2428115" cy="149533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FF8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85C2CCD-0BFF-4765-9467-54372C7F2DFE}"/>
                </a:ext>
              </a:extLst>
            </p:cNvPr>
            <p:cNvSpPr txBox="1"/>
            <p:nvPr/>
          </p:nvSpPr>
          <p:spPr>
            <a:xfrm>
              <a:off x="1398661" y="3245926"/>
              <a:ext cx="2487841" cy="3666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ATO </a:t>
              </a:r>
              <a:r>
                <a:rPr lang="en-US" sz="800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18-month term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79DD782-B8F8-4FFE-A379-3E52A52F60F1}"/>
              </a:ext>
            </a:extLst>
          </p:cNvPr>
          <p:cNvGrpSpPr/>
          <p:nvPr/>
        </p:nvGrpSpPr>
        <p:grpSpPr>
          <a:xfrm>
            <a:off x="1517832" y="2785207"/>
            <a:ext cx="928703" cy="230832"/>
            <a:chOff x="1562061" y="3245926"/>
            <a:chExt cx="2428115" cy="366682"/>
          </a:xfrm>
        </p:grpSpPr>
        <p:sp>
          <p:nvSpPr>
            <p:cNvPr id="91" name="Right Arrow 70">
              <a:extLst>
                <a:ext uri="{FF2B5EF4-FFF2-40B4-BE49-F238E27FC236}">
                  <a16:creationId xmlns:a16="http://schemas.microsoft.com/office/drawing/2014/main" id="{D23CC13A-505B-4EF0-B912-B5D76582FC6A}"/>
                </a:ext>
              </a:extLst>
            </p:cNvPr>
            <p:cNvSpPr/>
            <p:nvPr/>
          </p:nvSpPr>
          <p:spPr>
            <a:xfrm>
              <a:off x="1562061" y="3345017"/>
              <a:ext cx="2428115" cy="149533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FF8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AD4E12-B8A4-4931-8448-8585CADC651E}"/>
                </a:ext>
              </a:extLst>
            </p:cNvPr>
            <p:cNvSpPr txBox="1"/>
            <p:nvPr/>
          </p:nvSpPr>
          <p:spPr>
            <a:xfrm>
              <a:off x="1681006" y="3245926"/>
              <a:ext cx="2205496" cy="3666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ATO </a:t>
              </a:r>
              <a:r>
                <a:rPr lang="en-US" sz="900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3yr term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D0687F0-F064-4516-9787-EE7DAAE017AE}"/>
              </a:ext>
            </a:extLst>
          </p:cNvPr>
          <p:cNvGrpSpPr/>
          <p:nvPr/>
        </p:nvGrpSpPr>
        <p:grpSpPr>
          <a:xfrm>
            <a:off x="2777385" y="1869969"/>
            <a:ext cx="625155" cy="230832"/>
            <a:chOff x="1550630" y="3415511"/>
            <a:chExt cx="2359421" cy="293749"/>
          </a:xfrm>
        </p:grpSpPr>
        <p:sp>
          <p:nvSpPr>
            <p:cNvPr id="94" name="Right Arrow 70">
              <a:extLst>
                <a:ext uri="{FF2B5EF4-FFF2-40B4-BE49-F238E27FC236}">
                  <a16:creationId xmlns:a16="http://schemas.microsoft.com/office/drawing/2014/main" id="{128729AC-7C15-41B8-8FC6-117A8C9AB14D}"/>
                </a:ext>
              </a:extLst>
            </p:cNvPr>
            <p:cNvSpPr/>
            <p:nvPr/>
          </p:nvSpPr>
          <p:spPr>
            <a:xfrm>
              <a:off x="1550630" y="3481507"/>
              <a:ext cx="2359421" cy="17454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32ECAA-CC19-4DBC-9AC3-DD6F2B450FEC}"/>
                </a:ext>
              </a:extLst>
            </p:cNvPr>
            <p:cNvSpPr txBox="1"/>
            <p:nvPr/>
          </p:nvSpPr>
          <p:spPr>
            <a:xfrm>
              <a:off x="1785741" y="3415511"/>
              <a:ext cx="1643444" cy="2937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ATD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4996E0-295B-432F-943A-0399F583EDF4}"/>
              </a:ext>
            </a:extLst>
          </p:cNvPr>
          <p:cNvGrpSpPr/>
          <p:nvPr/>
        </p:nvGrpSpPr>
        <p:grpSpPr>
          <a:xfrm>
            <a:off x="4919210" y="1141449"/>
            <a:ext cx="620590" cy="2110847"/>
            <a:chOff x="5317958" y="943679"/>
            <a:chExt cx="620590" cy="539806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154351-4DF0-4E34-90FB-BFF897CCFD8B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C6D2D55-4205-41B6-A79B-09A03E4E39E6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324785"/>
              <a:ext cx="0" cy="501695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5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B6E22141-8E2B-4B89-AAD7-9183D97FA353}"/>
              </a:ext>
            </a:extLst>
          </p:cNvPr>
          <p:cNvSpPr txBox="1"/>
          <p:nvPr/>
        </p:nvSpPr>
        <p:spPr>
          <a:xfrm>
            <a:off x="655442" y="468722"/>
            <a:ext cx="71626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en-US" sz="3500" b="1" dirty="0">
                <a:solidFill>
                  <a:schemeClr val="tx2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Roadmap – Enhancements</a:t>
            </a:r>
            <a:r>
              <a:rPr lang="en-US" sz="3500" b="1" dirty="0">
                <a:solidFill>
                  <a:schemeClr val="tx2"/>
                </a:solidFill>
                <a:latin typeface="Gill Sans MT Condensed"/>
                <a:cs typeface="Poppins"/>
              </a:rPr>
              <a:t> Objectives</a:t>
            </a:r>
          </a:p>
        </p:txBody>
      </p:sp>
      <p:sp>
        <p:nvSpPr>
          <p:cNvPr id="177" name="Rectangle 2">
            <a:extLst>
              <a:ext uri="{FF2B5EF4-FFF2-40B4-BE49-F238E27FC236}">
                <a16:creationId xmlns:a16="http://schemas.microsoft.com/office/drawing/2014/main" id="{232D1897-A7A1-477D-9B15-06250B92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1321733"/>
            <a:ext cx="7973961" cy="299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511175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Provide easy access to the Code Management and Development Tools</a:t>
            </a:r>
          </a:p>
          <a:p>
            <a:pPr marL="1028700"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ill Sans Nova" panose="020B0604020202020204" pitchFamily="34" charset="0"/>
                <a:ea typeface="Times New Roman" panose="02020603050405020304" pitchFamily="18" charset="0"/>
              </a:rPr>
              <a:t>Assigning users to AD Groups that grant</a:t>
            </a: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 access to specific tools to</a:t>
            </a:r>
          </a:p>
          <a:p>
            <a:pPr marL="1485900" lvl="2" indent="-285750">
              <a:spcBef>
                <a:spcPts val="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auto-create of folders/teams/projects</a:t>
            </a:r>
          </a:p>
          <a:p>
            <a:pPr marL="1485900" lvl="2" indent="-285750">
              <a:spcBef>
                <a:spcPts val="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auto-assignment of project/organizations</a:t>
            </a:r>
          </a:p>
          <a:p>
            <a:pPr marL="1485900" lvl="2" indent="-285750">
              <a:spcBef>
                <a:spcPts val="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Control access </a:t>
            </a:r>
          </a:p>
          <a:p>
            <a:pPr marL="628650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Integration of Code Management and Development Tools</a:t>
            </a:r>
          </a:p>
          <a:p>
            <a:pPr marL="628650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 panose="020B0604020202020204" pitchFamily="34" charset="0"/>
                <a:ea typeface="Times New Roman" panose="02020603050405020304" pitchFamily="18" charset="0"/>
              </a:rPr>
              <a:t>Leveraging Tools to meet stakeholder requirements</a:t>
            </a:r>
          </a:p>
          <a:p>
            <a:pPr marL="1028700" lvl="1">
              <a:spcBef>
                <a:spcPts val="200"/>
              </a:spcBef>
              <a:spcAft>
                <a:spcPts val="200"/>
              </a:spcAft>
            </a:pPr>
            <a:endParaRPr lang="en-US" sz="1800" dirty="0">
              <a:highlight>
                <a:srgbClr val="C0C0C0"/>
              </a:highlight>
              <a:latin typeface="Gill Sans Nova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800" dirty="0">
              <a:effectLst/>
              <a:latin typeface="Gill Sans Nova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69ACD2-B860-4F38-9E59-04C47C0CB5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6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88E4DB1-8B6E-4FF5-AFF9-44A459F8E1E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999A9-ECBE-402B-817D-D22295F0BA81}" type="slidenum">
              <a:rPr lang="en-US" altLang="en-US" sz="1400" smtClean="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085D99-9B85-49DF-AA62-AFB8795F6AB5}"/>
              </a:ext>
            </a:extLst>
          </p:cNvPr>
          <p:cNvSpPr/>
          <p:nvPr/>
        </p:nvSpPr>
        <p:spPr>
          <a:xfrm>
            <a:off x="1722438" y="4529138"/>
            <a:ext cx="7031037" cy="904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B390AF-656D-467C-A47D-6E6A40741865}"/>
              </a:ext>
            </a:extLst>
          </p:cNvPr>
          <p:cNvSpPr/>
          <p:nvPr/>
        </p:nvSpPr>
        <p:spPr>
          <a:xfrm>
            <a:off x="1725613" y="3625850"/>
            <a:ext cx="7031037" cy="904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FB69626-A103-411C-8C54-F8341539AF9F}"/>
              </a:ext>
            </a:extLst>
          </p:cNvPr>
          <p:cNvSpPr/>
          <p:nvPr/>
        </p:nvSpPr>
        <p:spPr>
          <a:xfrm>
            <a:off x="1725613" y="2722563"/>
            <a:ext cx="7031037" cy="903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CB5E15-0FBA-4E19-882A-DB4F5884B5B0}"/>
              </a:ext>
            </a:extLst>
          </p:cNvPr>
          <p:cNvSpPr/>
          <p:nvPr/>
        </p:nvSpPr>
        <p:spPr>
          <a:xfrm>
            <a:off x="1728788" y="1817688"/>
            <a:ext cx="7031037" cy="904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40968" name="Group 101">
            <a:extLst>
              <a:ext uri="{FF2B5EF4-FFF2-40B4-BE49-F238E27FC236}">
                <a16:creationId xmlns:a16="http://schemas.microsoft.com/office/drawing/2014/main" id="{E6ABDA4A-BD64-4B0F-A4B8-62A5855383B8}"/>
              </a:ext>
            </a:extLst>
          </p:cNvPr>
          <p:cNvGrpSpPr>
            <a:grpSpLocks/>
          </p:cNvGrpSpPr>
          <p:nvPr/>
        </p:nvGrpSpPr>
        <p:grpSpPr bwMode="auto">
          <a:xfrm>
            <a:off x="2190685" y="1735334"/>
            <a:ext cx="6116638" cy="3723845"/>
            <a:chOff x="1976690" y="1752600"/>
            <a:chExt cx="6115319" cy="4586868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F3A3FD-3DE7-46B7-8103-88486BAC8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8C57E7F-05F8-4E4F-BF95-5C28B93EE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251" y="1791024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59AF2A-DF91-4BB1-8714-083AE1DB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60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D4FF95-855C-4EA1-871A-958B47DF5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518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31AB62-8AD9-4A08-9FD9-522DE08B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721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CDC795-04A1-4D19-9744-BFEEFBFE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043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AB42F52-3E37-4521-9C0C-6B1AE138E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052" y="175260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F53F9B9-2D92-4928-B7AD-C7C2F81F9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962" y="175260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D114AC-D6FB-4B3C-8D0E-741668C09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687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E6EC4E-2651-49F0-BD90-01D3C0685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B6CB4B9-AF62-4D2C-BEBE-363171D22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224" y="1768610"/>
              <a:ext cx="0" cy="4548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4F2F010-707E-4BA3-8628-D5D688CE3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0445" y="1797428"/>
              <a:ext cx="23807" cy="450041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B982C5C-0153-48A6-B585-D16F87D075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493" y="1789424"/>
              <a:ext cx="4761" cy="450841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244C0-E5C3-48D3-98A3-AB2BE9F7B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6063" y="1768610"/>
              <a:ext cx="0" cy="4548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86FFA26-B7BC-4B94-B77A-48ED73A61B51}"/>
              </a:ext>
            </a:extLst>
          </p:cNvPr>
          <p:cNvSpPr/>
          <p:nvPr/>
        </p:nvSpPr>
        <p:spPr>
          <a:xfrm>
            <a:off x="377825" y="1828800"/>
            <a:ext cx="134937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40970" name="Rectangle 2">
            <a:extLst>
              <a:ext uri="{FF2B5EF4-FFF2-40B4-BE49-F238E27FC236}">
                <a16:creationId xmlns:a16="http://schemas.microsoft.com/office/drawing/2014/main" id="{7ADC3ACC-37F6-4F7C-BDC9-5052FEBF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57683"/>
            <a:ext cx="870108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altLang="en-US" sz="3500" b="1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Roadmap – Enhancements</a:t>
            </a:r>
          </a:p>
        </p:txBody>
      </p:sp>
      <p:grpSp>
        <p:nvGrpSpPr>
          <p:cNvPr id="40971" name="Group 118">
            <a:extLst>
              <a:ext uri="{FF2B5EF4-FFF2-40B4-BE49-F238E27FC236}">
                <a16:creationId xmlns:a16="http://schemas.microsoft.com/office/drawing/2014/main" id="{4F23B9FC-4DAC-4532-9A1A-DA09DDA8062E}"/>
              </a:ext>
            </a:extLst>
          </p:cNvPr>
          <p:cNvGrpSpPr>
            <a:grpSpLocks/>
          </p:cNvGrpSpPr>
          <p:nvPr/>
        </p:nvGrpSpPr>
        <p:grpSpPr bwMode="auto">
          <a:xfrm>
            <a:off x="3129748" y="1236663"/>
            <a:ext cx="1414462" cy="588962"/>
            <a:chOff x="1559074" y="1980823"/>
            <a:chExt cx="1414674" cy="90791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145CE-A7A0-4D2C-B758-C36341D77470}"/>
                </a:ext>
              </a:extLst>
            </p:cNvPr>
            <p:cNvSpPr/>
            <p:nvPr/>
          </p:nvSpPr>
          <p:spPr>
            <a:xfrm>
              <a:off x="1559074" y="1980823"/>
              <a:ext cx="1414674" cy="4527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7532E94-0A56-4BFD-AC62-9CC82A15BD4A}"/>
                </a:ext>
              </a:extLst>
            </p:cNvPr>
            <p:cNvSpPr/>
            <p:nvPr/>
          </p:nvSpPr>
          <p:spPr>
            <a:xfrm>
              <a:off x="1559074" y="2433556"/>
              <a:ext cx="466795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C3FD7F-68AA-4CF5-9DE6-E288CDCF4B6A}"/>
                </a:ext>
              </a:extLst>
            </p:cNvPr>
            <p:cNvSpPr/>
            <p:nvPr/>
          </p:nvSpPr>
          <p:spPr>
            <a:xfrm>
              <a:off x="2024281" y="2433556"/>
              <a:ext cx="474734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8F9DD4D-BDB5-48B5-A780-7B0183F37779}"/>
                </a:ext>
              </a:extLst>
            </p:cNvPr>
            <p:cNvSpPr/>
            <p:nvPr/>
          </p:nvSpPr>
          <p:spPr>
            <a:xfrm>
              <a:off x="2500602" y="2433556"/>
              <a:ext cx="466795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57" name="TextBox 123">
              <a:extLst>
                <a:ext uri="{FF2B5EF4-FFF2-40B4-BE49-F238E27FC236}">
                  <a16:creationId xmlns:a16="http://schemas.microsoft.com/office/drawing/2014/main" id="{BBD2788B-F82C-44C2-ADA3-DA7022D5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114" y="1992149"/>
              <a:ext cx="718466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Q1 2023</a:t>
              </a:r>
            </a:p>
          </p:txBody>
        </p:sp>
        <p:sp>
          <p:nvSpPr>
            <p:cNvPr id="41058" name="TextBox 124">
              <a:extLst>
                <a:ext uri="{FF2B5EF4-FFF2-40B4-BE49-F238E27FC236}">
                  <a16:creationId xmlns:a16="http://schemas.microsoft.com/office/drawing/2014/main" id="{7C03C0E4-3453-421C-8973-EDD3DC15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657" y="2481769"/>
              <a:ext cx="351378" cy="35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Oct</a:t>
              </a:r>
            </a:p>
          </p:txBody>
        </p:sp>
        <p:sp>
          <p:nvSpPr>
            <p:cNvPr id="41059" name="TextBox 125">
              <a:extLst>
                <a:ext uri="{FF2B5EF4-FFF2-40B4-BE49-F238E27FC236}">
                  <a16:creationId xmlns:a16="http://schemas.microsoft.com/office/drawing/2014/main" id="{F459A73D-6107-48E5-AD96-DAEFB8759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301" y="2481769"/>
              <a:ext cx="377026" cy="35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Nov</a:t>
              </a:r>
            </a:p>
          </p:txBody>
        </p:sp>
        <p:sp>
          <p:nvSpPr>
            <p:cNvPr id="41060" name="TextBox 126">
              <a:extLst>
                <a:ext uri="{FF2B5EF4-FFF2-40B4-BE49-F238E27FC236}">
                  <a16:creationId xmlns:a16="http://schemas.microsoft.com/office/drawing/2014/main" id="{D22AEAD1-D4DD-4E0C-8E9A-142DC365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514" y="2481769"/>
              <a:ext cx="362600" cy="356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Dec</a:t>
              </a:r>
            </a:p>
          </p:txBody>
        </p:sp>
      </p:grpSp>
      <p:grpSp>
        <p:nvGrpSpPr>
          <p:cNvPr id="40972" name="Group 127">
            <a:extLst>
              <a:ext uri="{FF2B5EF4-FFF2-40B4-BE49-F238E27FC236}">
                <a16:creationId xmlns:a16="http://schemas.microsoft.com/office/drawing/2014/main" id="{BB2EB01A-C700-4737-BC33-186D2A3AD05D}"/>
              </a:ext>
            </a:extLst>
          </p:cNvPr>
          <p:cNvGrpSpPr>
            <a:grpSpLocks/>
          </p:cNvGrpSpPr>
          <p:nvPr/>
        </p:nvGrpSpPr>
        <p:grpSpPr bwMode="auto">
          <a:xfrm>
            <a:off x="4542623" y="1236663"/>
            <a:ext cx="1408112" cy="587375"/>
            <a:chOff x="2963616" y="1980823"/>
            <a:chExt cx="1407971" cy="90791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E66F15-D5A3-4FFD-9D22-80FB887DF707}"/>
                </a:ext>
              </a:extLst>
            </p:cNvPr>
            <p:cNvSpPr/>
            <p:nvPr/>
          </p:nvSpPr>
          <p:spPr>
            <a:xfrm>
              <a:off x="2965203" y="1980823"/>
              <a:ext cx="1406384" cy="451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5ABCAA-4B87-493F-AE1C-AFCFE5253891}"/>
                </a:ext>
              </a:extLst>
            </p:cNvPr>
            <p:cNvSpPr/>
            <p:nvPr/>
          </p:nvSpPr>
          <p:spPr>
            <a:xfrm>
              <a:off x="2963616" y="2432326"/>
              <a:ext cx="466678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0EE491B-6969-40D9-A8DC-96DFAD267E48}"/>
                </a:ext>
              </a:extLst>
            </p:cNvPr>
            <p:cNvSpPr/>
            <p:nvPr/>
          </p:nvSpPr>
          <p:spPr>
            <a:xfrm>
              <a:off x="3428706" y="2432326"/>
              <a:ext cx="474615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FF525A-AA2D-4D2B-8519-0C4166630118}"/>
                </a:ext>
              </a:extLst>
            </p:cNvPr>
            <p:cNvSpPr/>
            <p:nvPr/>
          </p:nvSpPr>
          <p:spPr>
            <a:xfrm>
              <a:off x="3904909" y="2432326"/>
              <a:ext cx="466678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49" name="TextBox 132">
              <a:extLst>
                <a:ext uri="{FF2B5EF4-FFF2-40B4-BE49-F238E27FC236}">
                  <a16:creationId xmlns:a16="http://schemas.microsoft.com/office/drawing/2014/main" id="{F5723DD7-42BC-4627-8DFD-A067548BC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228" y="1992090"/>
              <a:ext cx="718466" cy="428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Q2 2023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A446D5-AEE0-4299-B07C-DC50E5662018}"/>
                </a:ext>
              </a:extLst>
            </p:cNvPr>
            <p:cNvSpPr txBox="1"/>
            <p:nvPr/>
          </p:nvSpPr>
          <p:spPr>
            <a:xfrm>
              <a:off x="3027110" y="2481402"/>
              <a:ext cx="342866" cy="35825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2858A18-7982-47D2-8705-7F035737B110}"/>
                </a:ext>
              </a:extLst>
            </p:cNvPr>
            <p:cNvSpPr txBox="1"/>
            <p:nvPr/>
          </p:nvSpPr>
          <p:spPr>
            <a:xfrm>
              <a:off x="3487439" y="2481402"/>
              <a:ext cx="358739" cy="35825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A0C1E10-49BA-4F78-827D-E72E0C2502F6}"/>
                </a:ext>
              </a:extLst>
            </p:cNvPr>
            <p:cNvSpPr txBox="1"/>
            <p:nvPr/>
          </p:nvSpPr>
          <p:spPr>
            <a:xfrm>
              <a:off x="3947767" y="2481402"/>
              <a:ext cx="385723" cy="35825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40973" name="Group 136">
            <a:extLst>
              <a:ext uri="{FF2B5EF4-FFF2-40B4-BE49-F238E27FC236}">
                <a16:creationId xmlns:a16="http://schemas.microsoft.com/office/drawing/2014/main" id="{8D96374B-1AFB-4237-B114-392831CA6673}"/>
              </a:ext>
            </a:extLst>
          </p:cNvPr>
          <p:cNvGrpSpPr>
            <a:grpSpLocks/>
          </p:cNvGrpSpPr>
          <p:nvPr/>
        </p:nvGrpSpPr>
        <p:grpSpPr bwMode="auto">
          <a:xfrm>
            <a:off x="5947560" y="1238152"/>
            <a:ext cx="1406525" cy="587375"/>
            <a:chOff x="4370730" y="1980823"/>
            <a:chExt cx="1407970" cy="90791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BDC2A6-E951-43B7-9BC5-4C2D7EF5604F}"/>
                </a:ext>
              </a:extLst>
            </p:cNvPr>
            <p:cNvSpPr/>
            <p:nvPr/>
          </p:nvSpPr>
          <p:spPr>
            <a:xfrm>
              <a:off x="4372319" y="1980823"/>
              <a:ext cx="1404792" cy="4515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FB261E-231F-48B7-A252-4CB0B9F7A90F}"/>
                </a:ext>
              </a:extLst>
            </p:cNvPr>
            <p:cNvSpPr/>
            <p:nvPr/>
          </p:nvSpPr>
          <p:spPr>
            <a:xfrm>
              <a:off x="4370730" y="2432326"/>
              <a:ext cx="467204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00E0983-5522-4AC8-8557-C7E113E9693E}"/>
                </a:ext>
              </a:extLst>
            </p:cNvPr>
            <p:cNvSpPr/>
            <p:nvPr/>
          </p:nvSpPr>
          <p:spPr>
            <a:xfrm>
              <a:off x="4834756" y="2432326"/>
              <a:ext cx="475150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5D35BAA-7D72-4237-B8D9-085584DC1FB2}"/>
                </a:ext>
              </a:extLst>
            </p:cNvPr>
            <p:cNvSpPr/>
            <p:nvPr/>
          </p:nvSpPr>
          <p:spPr>
            <a:xfrm>
              <a:off x="5311496" y="2432326"/>
              <a:ext cx="467204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41" name="TextBox 141">
              <a:extLst>
                <a:ext uri="{FF2B5EF4-FFF2-40B4-BE49-F238E27FC236}">
                  <a16:creationId xmlns:a16="http://schemas.microsoft.com/office/drawing/2014/main" id="{C1C3BA8E-A3EE-405E-8B22-B02C48B74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708" y="1992039"/>
              <a:ext cx="802647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Q3 2023</a:t>
              </a:r>
            </a:p>
          </p:txBody>
        </p:sp>
        <p:sp>
          <p:nvSpPr>
            <p:cNvPr id="41042" name="TextBox 142">
              <a:extLst>
                <a:ext uri="{FF2B5EF4-FFF2-40B4-BE49-F238E27FC236}">
                  <a16:creationId xmlns:a16="http://schemas.microsoft.com/office/drawing/2014/main" id="{7264008B-E1B4-4C14-A855-8F55F631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886" y="2481677"/>
              <a:ext cx="398275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Apr</a:t>
              </a:r>
            </a:p>
          </p:txBody>
        </p:sp>
        <p:sp>
          <p:nvSpPr>
            <p:cNvPr id="41043" name="TextBox 143">
              <a:extLst>
                <a:ext uri="{FF2B5EF4-FFF2-40B4-BE49-F238E27FC236}">
                  <a16:creationId xmlns:a16="http://schemas.microsoft.com/office/drawing/2014/main" id="{67D9F6D8-4D67-4D87-803E-0E708AD6D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78" y="2481677"/>
              <a:ext cx="443205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May</a:t>
              </a:r>
            </a:p>
          </p:txBody>
        </p:sp>
        <p:sp>
          <p:nvSpPr>
            <p:cNvPr id="41044" name="TextBox 144">
              <a:extLst>
                <a:ext uri="{FF2B5EF4-FFF2-40B4-BE49-F238E27FC236}">
                  <a16:creationId xmlns:a16="http://schemas.microsoft.com/office/drawing/2014/main" id="{229DBA04-A1EC-4C7D-8472-99C3C919F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322" y="2481677"/>
              <a:ext cx="40950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Jun</a:t>
              </a:r>
            </a:p>
          </p:txBody>
        </p:sp>
      </p:grpSp>
      <p:grpSp>
        <p:nvGrpSpPr>
          <p:cNvPr id="40974" name="Group 145">
            <a:extLst>
              <a:ext uri="{FF2B5EF4-FFF2-40B4-BE49-F238E27FC236}">
                <a16:creationId xmlns:a16="http://schemas.microsoft.com/office/drawing/2014/main" id="{4385926C-F41F-4D15-A79F-68F9C7F77BA7}"/>
              </a:ext>
            </a:extLst>
          </p:cNvPr>
          <p:cNvGrpSpPr>
            <a:grpSpLocks/>
          </p:cNvGrpSpPr>
          <p:nvPr/>
        </p:nvGrpSpPr>
        <p:grpSpPr bwMode="auto">
          <a:xfrm>
            <a:off x="7352497" y="1231606"/>
            <a:ext cx="1408112" cy="587375"/>
            <a:chOff x="5776474" y="1980823"/>
            <a:chExt cx="1407970" cy="90791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7B6D414-29AB-46B4-AF2C-AC72BDC5B99D}"/>
                </a:ext>
              </a:extLst>
            </p:cNvPr>
            <p:cNvSpPr/>
            <p:nvPr/>
          </p:nvSpPr>
          <p:spPr>
            <a:xfrm>
              <a:off x="5778061" y="1980823"/>
              <a:ext cx="1406383" cy="4515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36E6181-4AEF-48CF-B95C-489A8B621B0F}"/>
                </a:ext>
              </a:extLst>
            </p:cNvPr>
            <p:cNvSpPr/>
            <p:nvPr/>
          </p:nvSpPr>
          <p:spPr>
            <a:xfrm>
              <a:off x="5776474" y="2432326"/>
              <a:ext cx="466678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48786A7-6F66-43A3-BBDA-B78132EEA2AF}"/>
                </a:ext>
              </a:extLst>
            </p:cNvPr>
            <p:cNvSpPr/>
            <p:nvPr/>
          </p:nvSpPr>
          <p:spPr>
            <a:xfrm>
              <a:off x="6241564" y="2432326"/>
              <a:ext cx="474615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745502B-9F66-468A-9C36-5721BA79B449}"/>
                </a:ext>
              </a:extLst>
            </p:cNvPr>
            <p:cNvSpPr/>
            <p:nvPr/>
          </p:nvSpPr>
          <p:spPr>
            <a:xfrm>
              <a:off x="6717766" y="2432326"/>
              <a:ext cx="466678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33" name="TextBox 150">
              <a:extLst>
                <a:ext uri="{FF2B5EF4-FFF2-40B4-BE49-F238E27FC236}">
                  <a16:creationId xmlns:a16="http://schemas.microsoft.com/office/drawing/2014/main" id="{4FFC20A6-31A3-4AA3-AFB8-0458935D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493" y="1992039"/>
              <a:ext cx="812962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Q4 2023</a:t>
              </a:r>
            </a:p>
          </p:txBody>
        </p:sp>
        <p:sp>
          <p:nvSpPr>
            <p:cNvPr id="41034" name="TextBox 151">
              <a:extLst>
                <a:ext uri="{FF2B5EF4-FFF2-40B4-BE49-F238E27FC236}">
                  <a16:creationId xmlns:a16="http://schemas.microsoft.com/office/drawing/2014/main" id="{2C2B554D-588B-4AAC-8B89-68F2354B0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51" y="2481677"/>
              <a:ext cx="364166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Jul</a:t>
              </a:r>
            </a:p>
          </p:txBody>
        </p:sp>
        <p:sp>
          <p:nvSpPr>
            <p:cNvPr id="41035" name="TextBox 152">
              <a:extLst>
                <a:ext uri="{FF2B5EF4-FFF2-40B4-BE49-F238E27FC236}">
                  <a16:creationId xmlns:a16="http://schemas.microsoft.com/office/drawing/2014/main" id="{43BF07C4-7E98-49B2-95E7-7C6AC7A90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406" y="2481677"/>
              <a:ext cx="42667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Aug</a:t>
              </a:r>
            </a:p>
          </p:txBody>
        </p:sp>
        <p:sp>
          <p:nvSpPr>
            <p:cNvPr id="41036" name="TextBox 153">
              <a:extLst>
                <a:ext uri="{FF2B5EF4-FFF2-40B4-BE49-F238E27FC236}">
                  <a16:creationId xmlns:a16="http://schemas.microsoft.com/office/drawing/2014/main" id="{7F28BD34-A76A-4EA1-B8C5-80CB34BD8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434" y="2481677"/>
              <a:ext cx="40423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Sep</a:t>
              </a:r>
            </a:p>
          </p:txBody>
        </p:sp>
      </p:grpSp>
      <p:grpSp>
        <p:nvGrpSpPr>
          <p:cNvPr id="40975" name="Group 154">
            <a:extLst>
              <a:ext uri="{FF2B5EF4-FFF2-40B4-BE49-F238E27FC236}">
                <a16:creationId xmlns:a16="http://schemas.microsoft.com/office/drawing/2014/main" id="{CEDFB152-0590-4644-B843-3086F64DB3C5}"/>
              </a:ext>
            </a:extLst>
          </p:cNvPr>
          <p:cNvGrpSpPr>
            <a:grpSpLocks/>
          </p:cNvGrpSpPr>
          <p:nvPr/>
        </p:nvGrpSpPr>
        <p:grpSpPr bwMode="auto">
          <a:xfrm>
            <a:off x="1724810" y="1238250"/>
            <a:ext cx="1401763" cy="587375"/>
            <a:chOff x="2963616" y="1980823"/>
            <a:chExt cx="1407971" cy="90791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A235468-582A-4B0E-A111-4CC5B7225891}"/>
                </a:ext>
              </a:extLst>
            </p:cNvPr>
            <p:cNvSpPr/>
            <p:nvPr/>
          </p:nvSpPr>
          <p:spPr>
            <a:xfrm>
              <a:off x="2965211" y="1980823"/>
              <a:ext cx="1406376" cy="4515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3529630-32B1-4B5B-B842-9F02776D8271}"/>
                </a:ext>
              </a:extLst>
            </p:cNvPr>
            <p:cNvSpPr/>
            <p:nvPr/>
          </p:nvSpPr>
          <p:spPr>
            <a:xfrm>
              <a:off x="2963616" y="2432326"/>
              <a:ext cx="467198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46A8C9B-0E17-4091-9B96-23873D5D8342}"/>
                </a:ext>
              </a:extLst>
            </p:cNvPr>
            <p:cNvSpPr/>
            <p:nvPr/>
          </p:nvSpPr>
          <p:spPr>
            <a:xfrm>
              <a:off x="3427625" y="2432326"/>
              <a:ext cx="475170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25C37C9-3B79-4378-9F37-7119777925BF}"/>
                </a:ext>
              </a:extLst>
            </p:cNvPr>
            <p:cNvSpPr/>
            <p:nvPr/>
          </p:nvSpPr>
          <p:spPr>
            <a:xfrm>
              <a:off x="3904389" y="2432326"/>
              <a:ext cx="467198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25" name="TextBox 159">
              <a:extLst>
                <a:ext uri="{FF2B5EF4-FFF2-40B4-BE49-F238E27FC236}">
                  <a16:creationId xmlns:a16="http://schemas.microsoft.com/office/drawing/2014/main" id="{5E9025AE-634B-464D-9D66-C70FBE4D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826" y="1991824"/>
              <a:ext cx="721270" cy="42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Q4 2022</a:t>
              </a:r>
            </a:p>
          </p:txBody>
        </p:sp>
        <p:sp>
          <p:nvSpPr>
            <p:cNvPr id="41026" name="TextBox 160">
              <a:extLst>
                <a:ext uri="{FF2B5EF4-FFF2-40B4-BE49-F238E27FC236}">
                  <a16:creationId xmlns:a16="http://schemas.microsoft.com/office/drawing/2014/main" id="{507056DB-9995-4012-B206-9956CABE1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749" y="2481498"/>
              <a:ext cx="315738" cy="357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Jul</a:t>
              </a:r>
            </a:p>
          </p:txBody>
        </p:sp>
        <p:sp>
          <p:nvSpPr>
            <p:cNvPr id="41027" name="TextBox 161">
              <a:extLst>
                <a:ext uri="{FF2B5EF4-FFF2-40B4-BE49-F238E27FC236}">
                  <a16:creationId xmlns:a16="http://schemas.microsoft.com/office/drawing/2014/main" id="{F764D144-70E7-420F-80BA-03F3CE6C6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09" y="2481498"/>
              <a:ext cx="373671" cy="357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Aug</a:t>
              </a:r>
            </a:p>
          </p:txBody>
        </p:sp>
        <p:sp>
          <p:nvSpPr>
            <p:cNvPr id="41028" name="TextBox 162">
              <a:extLst>
                <a:ext uri="{FF2B5EF4-FFF2-40B4-BE49-F238E27FC236}">
                  <a16:creationId xmlns:a16="http://schemas.microsoft.com/office/drawing/2014/main" id="{DFDC6014-CB09-46F1-9953-C6063BDC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237" y="2481498"/>
              <a:ext cx="360797" cy="357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Sep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77C20A5-7C08-41BE-8B4B-849AF382E90E}"/>
              </a:ext>
            </a:extLst>
          </p:cNvPr>
          <p:cNvSpPr/>
          <p:nvPr/>
        </p:nvSpPr>
        <p:spPr>
          <a:xfrm>
            <a:off x="374650" y="2733675"/>
            <a:ext cx="1349375" cy="90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662731-C691-440C-8542-FBBB9064EDCB}"/>
              </a:ext>
            </a:extLst>
          </p:cNvPr>
          <p:cNvSpPr/>
          <p:nvPr/>
        </p:nvSpPr>
        <p:spPr>
          <a:xfrm>
            <a:off x="374650" y="3636963"/>
            <a:ext cx="134937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D3428D-9471-4B19-B034-1A00FB8CBB63}"/>
              </a:ext>
            </a:extLst>
          </p:cNvPr>
          <p:cNvSpPr/>
          <p:nvPr/>
        </p:nvSpPr>
        <p:spPr>
          <a:xfrm>
            <a:off x="374650" y="4532313"/>
            <a:ext cx="135572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7CD3DA-F7BA-4F88-83B2-1559B3913A59}"/>
              </a:ext>
            </a:extLst>
          </p:cNvPr>
          <p:cNvSpPr txBox="1"/>
          <p:nvPr/>
        </p:nvSpPr>
        <p:spPr>
          <a:xfrm>
            <a:off x="371475" y="2768600"/>
            <a:ext cx="1335088" cy="1016000"/>
          </a:xfrm>
          <a:prstGeom prst="rect">
            <a:avLst/>
          </a:prstGeom>
          <a:noFill/>
          <a:ln w="3175">
            <a:noFill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Auto-Create </a:t>
            </a:r>
            <a:br>
              <a:rPr lang="en-US" sz="10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</a:br>
            <a:r>
              <a:rPr lang="en-US" sz="8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Team/Project specific</a:t>
            </a:r>
            <a:r>
              <a:rPr lang="en-US" sz="10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:</a:t>
            </a:r>
          </a:p>
          <a:p>
            <a:pPr marL="227013" indent="-112713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Folders/views</a:t>
            </a:r>
          </a:p>
          <a:p>
            <a:pPr marL="227013" indent="-112713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Organizations</a:t>
            </a:r>
          </a:p>
          <a:p>
            <a:pPr marL="227013" indent="-112713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Groups</a:t>
            </a:r>
          </a:p>
          <a:p>
            <a:pPr>
              <a:defRPr/>
            </a:pPr>
            <a:endParaRPr lang="en-US" sz="1000" b="1" dirty="0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pic>
        <p:nvPicPr>
          <p:cNvPr id="40980" name="Picture 2">
            <a:extLst>
              <a:ext uri="{FF2B5EF4-FFF2-40B4-BE49-F238E27FC236}">
                <a16:creationId xmlns:a16="http://schemas.microsoft.com/office/drawing/2014/main" id="{689BCD8B-B751-4951-852D-A24E603B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940050"/>
            <a:ext cx="4016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1" name="Picture 4" descr="GitHub logo and symbol, meaning, history, PNG">
            <a:extLst>
              <a:ext uri="{FF2B5EF4-FFF2-40B4-BE49-F238E27FC236}">
                <a16:creationId xmlns:a16="http://schemas.microsoft.com/office/drawing/2014/main" id="{F80A5DBC-736E-48D4-BED9-D85BFAC9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2932113"/>
            <a:ext cx="93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0" descr="PVS-Studio download">
            <a:extLst>
              <a:ext uri="{FF2B5EF4-FFF2-40B4-BE49-F238E27FC236}">
                <a16:creationId xmlns:a16="http://schemas.microsoft.com/office/drawing/2014/main" id="{ACEF11F2-6562-419E-B00E-7E491719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4" y="2930525"/>
            <a:ext cx="8477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4" name="TextBox 171">
            <a:extLst>
              <a:ext uri="{FF2B5EF4-FFF2-40B4-BE49-F238E27FC236}">
                <a16:creationId xmlns:a16="http://schemas.microsoft.com/office/drawing/2014/main" id="{F32287A3-A8F6-43D2-A501-C1E64D02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879850"/>
            <a:ext cx="138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7938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  <a:ea typeface="League Spartan"/>
                <a:cs typeface="Poppins" panose="00000500000000000000" pitchFamily="2" charset="0"/>
              </a:rPr>
              <a:t>Auto-Assign User to Organization or Group</a:t>
            </a:r>
          </a:p>
        </p:txBody>
      </p:sp>
      <p:pic>
        <p:nvPicPr>
          <p:cNvPr id="40986" name="Picture 10" descr="PVS-Studio download">
            <a:extLst>
              <a:ext uri="{FF2B5EF4-FFF2-40B4-BE49-F238E27FC236}">
                <a16:creationId xmlns:a16="http://schemas.microsoft.com/office/drawing/2014/main" id="{96E9634D-69B0-4A02-B086-3D1D20C6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67" y="3859213"/>
            <a:ext cx="8477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4" name="TextBox 192">
            <a:extLst>
              <a:ext uri="{FF2B5EF4-FFF2-40B4-BE49-F238E27FC236}">
                <a16:creationId xmlns:a16="http://schemas.microsoft.com/office/drawing/2014/main" id="{CCB9F797-7D58-4FE4-AB1B-9151FA7AF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167975"/>
            <a:ext cx="1127196" cy="24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</a:rPr>
              <a:t>System Integration</a:t>
            </a:r>
            <a:endParaRPr lang="en-US" altLang="en-US" sz="1000" b="1">
              <a:latin typeface="Arial Narrow" panose="020B0606020202030204" pitchFamily="34" charset="0"/>
              <a:ea typeface="League Spartan"/>
              <a:cs typeface="Poppins" panose="00000500000000000000" pitchFamily="2" charset="0"/>
            </a:endParaRPr>
          </a:p>
        </p:txBody>
      </p:sp>
      <p:grpSp>
        <p:nvGrpSpPr>
          <p:cNvPr id="40993" name="Group 174">
            <a:extLst>
              <a:ext uri="{FF2B5EF4-FFF2-40B4-BE49-F238E27FC236}">
                <a16:creationId xmlns:a16="http://schemas.microsoft.com/office/drawing/2014/main" id="{812016F9-6BD2-4507-9EE4-EAB08F43F4E1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4798779"/>
            <a:ext cx="1225550" cy="550862"/>
            <a:chOff x="3490668" y="2709946"/>
            <a:chExt cx="1226210" cy="549923"/>
          </a:xfrm>
        </p:grpSpPr>
        <p:sp>
          <p:nvSpPr>
            <p:cNvPr id="41001" name="TextBox 175">
              <a:extLst>
                <a:ext uri="{FF2B5EF4-FFF2-40B4-BE49-F238E27FC236}">
                  <a16:creationId xmlns:a16="http://schemas.microsoft.com/office/drawing/2014/main" id="{8A755B31-551A-420E-9A69-DE7B2F39D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668" y="3013648"/>
              <a:ext cx="122621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Control User access</a:t>
              </a:r>
            </a:p>
          </p:txBody>
        </p:sp>
        <p:pic>
          <p:nvPicPr>
            <p:cNvPr id="41002" name="Picture 20" descr="asf - Revision 1891576: /infrastructure/site/trunk/content/foundation/images">
              <a:extLst>
                <a:ext uri="{FF2B5EF4-FFF2-40B4-BE49-F238E27FC236}">
                  <a16:creationId xmlns:a16="http://schemas.microsoft.com/office/drawing/2014/main" id="{42EC2FD8-CA60-40C6-9B34-2728165E2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920" y="2709946"/>
              <a:ext cx="923245" cy="345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94" name="Group 177">
            <a:extLst>
              <a:ext uri="{FF2B5EF4-FFF2-40B4-BE49-F238E27FC236}">
                <a16:creationId xmlns:a16="http://schemas.microsoft.com/office/drawing/2014/main" id="{C17A9A3A-FB76-4F23-9E39-E2BF48F30E9D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4597166"/>
            <a:ext cx="1185863" cy="862013"/>
            <a:chOff x="1556305" y="2497772"/>
            <a:chExt cx="1186543" cy="862549"/>
          </a:xfrm>
        </p:grpSpPr>
        <p:sp>
          <p:nvSpPr>
            <p:cNvPr id="40996" name="TextBox 178">
              <a:extLst>
                <a:ext uri="{FF2B5EF4-FFF2-40B4-BE49-F238E27FC236}">
                  <a16:creationId xmlns:a16="http://schemas.microsoft.com/office/drawing/2014/main" id="{3282507B-19B3-4FE8-9B2D-83A21C5DE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305" y="3114100"/>
              <a:ext cx="118654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Associate AD Groups</a:t>
              </a:r>
            </a:p>
          </p:txBody>
        </p:sp>
        <p:grpSp>
          <p:nvGrpSpPr>
            <p:cNvPr id="40997" name="Group 179">
              <a:extLst>
                <a:ext uri="{FF2B5EF4-FFF2-40B4-BE49-F238E27FC236}">
                  <a16:creationId xmlns:a16="http://schemas.microsoft.com/office/drawing/2014/main" id="{CA8D135A-7C02-453D-8D45-64F8985B1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672" y="2497772"/>
              <a:ext cx="830141" cy="681281"/>
              <a:chOff x="1682990" y="1905762"/>
              <a:chExt cx="830141" cy="681281"/>
            </a:xfrm>
          </p:grpSpPr>
          <p:pic>
            <p:nvPicPr>
              <p:cNvPr id="40998" name="Picture 24" descr="Tech Whutnots: Understanding Proxy Authentication with multiple domains in  AD LDS">
                <a:extLst>
                  <a:ext uri="{FF2B5EF4-FFF2-40B4-BE49-F238E27FC236}">
                    <a16:creationId xmlns:a16="http://schemas.microsoft.com/office/drawing/2014/main" id="{547C5A2F-AD01-48E2-B13C-5E883251C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6430" y="1905762"/>
                <a:ext cx="345844" cy="345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9" name="Picture 24" descr="Tech Whutnots: Understanding Proxy Authentication with multiple domains in  AD LDS">
                <a:extLst>
                  <a:ext uri="{FF2B5EF4-FFF2-40B4-BE49-F238E27FC236}">
                    <a16:creationId xmlns:a16="http://schemas.microsoft.com/office/drawing/2014/main" id="{F40F4043-0EE7-407F-B95E-79825709E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2990" y="2182251"/>
                <a:ext cx="354597" cy="354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0" name="Picture 24" descr="Tech Whutnots: Understanding Proxy Authentication with multiple domains in  AD LDS">
                <a:extLst>
                  <a:ext uri="{FF2B5EF4-FFF2-40B4-BE49-F238E27FC236}">
                    <a16:creationId xmlns:a16="http://schemas.microsoft.com/office/drawing/2014/main" id="{D1AA5791-CF01-44D8-B797-95BFDC685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286" y="2241198"/>
                <a:ext cx="345845" cy="345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0995" name="TextBox 183">
            <a:extLst>
              <a:ext uri="{FF2B5EF4-FFF2-40B4-BE49-F238E27FC236}">
                <a16:creationId xmlns:a16="http://schemas.microsoft.com/office/drawing/2014/main" id="{19D7CACA-4602-40DC-9994-B9D41CD0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878154"/>
            <a:ext cx="11414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  <a:ea typeface="League Spartan"/>
                <a:cs typeface="Poppins" panose="00000500000000000000" pitchFamily="2" charset="0"/>
              </a:rPr>
              <a:t>Dev Team 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AE5D1F-CF8F-4BDA-AE74-E0EB9FF35056}"/>
              </a:ext>
            </a:extLst>
          </p:cNvPr>
          <p:cNvGrpSpPr/>
          <p:nvPr/>
        </p:nvGrpSpPr>
        <p:grpSpPr>
          <a:xfrm>
            <a:off x="3319813" y="1989925"/>
            <a:ext cx="1183405" cy="714394"/>
            <a:chOff x="3319813" y="1989925"/>
            <a:chExt cx="1183405" cy="714394"/>
          </a:xfrm>
        </p:grpSpPr>
        <p:sp>
          <p:nvSpPr>
            <p:cNvPr id="133" name="TextBox 190">
              <a:extLst>
                <a:ext uri="{FF2B5EF4-FFF2-40B4-BE49-F238E27FC236}">
                  <a16:creationId xmlns:a16="http://schemas.microsoft.com/office/drawing/2014/main" id="{C6035F90-713F-449A-A50E-769445D02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514" y="2457863"/>
              <a:ext cx="1044614" cy="2464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 dirty="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E9703CF-3162-4347-BCEC-2783B55F4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813" y="1989925"/>
              <a:ext cx="516776" cy="5167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A046BA-4C2D-4243-84A5-4BE4382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79" y="2042541"/>
              <a:ext cx="852239" cy="48577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EEF2C5-FB85-458C-94D0-8FBC4CCDB917}"/>
              </a:ext>
            </a:extLst>
          </p:cNvPr>
          <p:cNvGrpSpPr/>
          <p:nvPr/>
        </p:nvGrpSpPr>
        <p:grpSpPr>
          <a:xfrm>
            <a:off x="1982307" y="1933536"/>
            <a:ext cx="1051469" cy="753321"/>
            <a:chOff x="1982307" y="1895828"/>
            <a:chExt cx="1051469" cy="753321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695A6387-0A34-46EE-8B59-24F66A453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932" y="1929751"/>
              <a:ext cx="493288" cy="441253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C3E727F-09D8-4587-B9A1-52FC2CE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307" y="1895828"/>
              <a:ext cx="516776" cy="516776"/>
            </a:xfrm>
            <a:prstGeom prst="rect">
              <a:avLst/>
            </a:prstGeom>
          </p:spPr>
        </p:pic>
        <p:sp>
          <p:nvSpPr>
            <p:cNvPr id="142" name="TextBox 190">
              <a:extLst>
                <a:ext uri="{FF2B5EF4-FFF2-40B4-BE49-F238E27FC236}">
                  <a16:creationId xmlns:a16="http://schemas.microsoft.com/office/drawing/2014/main" id="{0488CEC1-1E33-4878-B929-7B27C3F8D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162" y="2402693"/>
              <a:ext cx="1044614" cy="2464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 dirty="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344A6B-9DCA-4311-BF24-9E948A95C486}"/>
              </a:ext>
            </a:extLst>
          </p:cNvPr>
          <p:cNvGrpSpPr/>
          <p:nvPr/>
        </p:nvGrpSpPr>
        <p:grpSpPr>
          <a:xfrm>
            <a:off x="4733331" y="1798643"/>
            <a:ext cx="1079196" cy="862801"/>
            <a:chOff x="4685350" y="1853859"/>
            <a:chExt cx="1079196" cy="862801"/>
          </a:xfrm>
        </p:grpSpPr>
        <p:pic>
          <p:nvPicPr>
            <p:cNvPr id="41017" name="Picture 4" descr="GitHub logo and symbol, meaning, history, PNG">
              <a:extLst>
                <a:ext uri="{FF2B5EF4-FFF2-40B4-BE49-F238E27FC236}">
                  <a16:creationId xmlns:a16="http://schemas.microsoft.com/office/drawing/2014/main" id="{0EA40C68-2B32-4E57-B86F-CC3E3D68B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82" t="-23662" r="21366" b="31849"/>
            <a:stretch/>
          </p:blipFill>
          <p:spPr bwMode="auto">
            <a:xfrm>
              <a:off x="5052361" y="1853859"/>
              <a:ext cx="712185" cy="60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4E70703F-02CD-4B8F-9405-141869C3A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49" y="1963339"/>
              <a:ext cx="516776" cy="516776"/>
            </a:xfrm>
            <a:prstGeom prst="rect">
              <a:avLst/>
            </a:prstGeom>
          </p:spPr>
        </p:pic>
        <p:sp>
          <p:nvSpPr>
            <p:cNvPr id="144" name="TextBox 190">
              <a:extLst>
                <a:ext uri="{FF2B5EF4-FFF2-40B4-BE49-F238E27FC236}">
                  <a16:creationId xmlns:a16="http://schemas.microsoft.com/office/drawing/2014/main" id="{8FF7BCB8-8AAE-44F6-A28B-8FFCF05BC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350" y="2470204"/>
              <a:ext cx="1044614" cy="2464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 dirty="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CC1CF-79AA-4A24-88E0-DF427F335A65}"/>
              </a:ext>
            </a:extLst>
          </p:cNvPr>
          <p:cNvGrpSpPr/>
          <p:nvPr/>
        </p:nvGrpSpPr>
        <p:grpSpPr>
          <a:xfrm>
            <a:off x="6073603" y="1930319"/>
            <a:ext cx="1044614" cy="753321"/>
            <a:chOff x="6073603" y="1930319"/>
            <a:chExt cx="1044614" cy="753321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9649857-8F63-4320-8891-98DA1E61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602" y="1930319"/>
              <a:ext cx="516776" cy="516776"/>
            </a:xfrm>
            <a:prstGeom prst="rect">
              <a:avLst/>
            </a:prstGeom>
          </p:spPr>
        </p:pic>
        <p:sp>
          <p:nvSpPr>
            <p:cNvPr id="146" name="TextBox 190">
              <a:extLst>
                <a:ext uri="{FF2B5EF4-FFF2-40B4-BE49-F238E27FC236}">
                  <a16:creationId xmlns:a16="http://schemas.microsoft.com/office/drawing/2014/main" id="{487573A1-B212-4778-9765-AC5B37AA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603" y="2437184"/>
              <a:ext cx="1044614" cy="246456"/>
            </a:xfrm>
            <a:prstGeom prst="rect">
              <a:avLst/>
            </a:prstGeom>
            <a:solidFill>
              <a:srgbClr val="C71F1F"/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 dirty="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41015" name="Picture 2">
              <a:extLst>
                <a:ext uri="{FF2B5EF4-FFF2-40B4-BE49-F238E27FC236}">
                  <a16:creationId xmlns:a16="http://schemas.microsoft.com/office/drawing/2014/main" id="{FCB6C760-8900-47AB-AB57-0BD2752A9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131" y="1976267"/>
              <a:ext cx="402405" cy="556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9D4A0-4CEE-4B71-960C-66BE74C53AB2}"/>
              </a:ext>
            </a:extLst>
          </p:cNvPr>
          <p:cNvGrpSpPr/>
          <p:nvPr/>
        </p:nvGrpSpPr>
        <p:grpSpPr>
          <a:xfrm>
            <a:off x="7497295" y="1937205"/>
            <a:ext cx="1044614" cy="753321"/>
            <a:chOff x="7497295" y="1937205"/>
            <a:chExt cx="1044614" cy="753321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678A79E1-08F3-44D2-977E-5A0F3690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294" y="1937205"/>
              <a:ext cx="516776" cy="516776"/>
            </a:xfrm>
            <a:prstGeom prst="rect">
              <a:avLst/>
            </a:prstGeom>
          </p:spPr>
        </p:pic>
        <p:sp>
          <p:nvSpPr>
            <p:cNvPr id="152" name="TextBox 190">
              <a:extLst>
                <a:ext uri="{FF2B5EF4-FFF2-40B4-BE49-F238E27FC236}">
                  <a16:creationId xmlns:a16="http://schemas.microsoft.com/office/drawing/2014/main" id="{4D63D7EB-2529-4BC3-8A78-5839F6DE0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7295" y="2444070"/>
              <a:ext cx="1044614" cy="2464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 dirty="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32811A7-9D36-43C0-9AA7-908C1357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18" y="1992841"/>
              <a:ext cx="475802" cy="475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ysClr val="window" lastClr="FFFFFF"/>
      </a:lt1>
      <a:dk2>
        <a:srgbClr val="1C3667"/>
      </a:dk2>
      <a:lt2>
        <a:srgbClr val="3867AB"/>
      </a:lt2>
      <a:accent1>
        <a:srgbClr val="1D677E"/>
      </a:accent1>
      <a:accent2>
        <a:srgbClr val="961717"/>
      </a:accent2>
      <a:accent3>
        <a:srgbClr val="339988"/>
      </a:accent3>
      <a:accent4>
        <a:srgbClr val="7F7F7F"/>
      </a:accent4>
      <a:accent5>
        <a:srgbClr val="1D677E"/>
      </a:accent5>
      <a:accent6>
        <a:srgbClr val="E0301E"/>
      </a:accent6>
      <a:hlink>
        <a:srgbClr val="FFFFFF"/>
      </a:hlink>
      <a:folHlink>
        <a:srgbClr val="3399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5E6572"/>
      </a:dk1>
      <a:lt1>
        <a:srgbClr val="FFFFFF"/>
      </a:lt1>
      <a:dk2>
        <a:srgbClr val="1D3667"/>
      </a:dk2>
      <a:lt2>
        <a:srgbClr val="B2B2B2"/>
      </a:lt2>
      <a:accent1>
        <a:srgbClr val="1D3667"/>
      </a:accent1>
      <a:accent2>
        <a:srgbClr val="7C1315"/>
      </a:accent2>
      <a:accent3>
        <a:srgbClr val="FFFFFF"/>
      </a:accent3>
      <a:accent4>
        <a:srgbClr val="4F5560"/>
      </a:accent4>
      <a:accent5>
        <a:srgbClr val="ADB0B6"/>
      </a:accent5>
      <a:accent6>
        <a:srgbClr val="436DAC"/>
      </a:accent6>
      <a:hlink>
        <a:srgbClr val="5E6572"/>
      </a:hlink>
      <a:folHlink>
        <a:srgbClr val="5E65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E6572"/>
        </a:dk1>
        <a:lt1>
          <a:srgbClr val="FFFFFF"/>
        </a:lt1>
        <a:dk2>
          <a:srgbClr val="324160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E6572"/>
        </a:dk1>
        <a:lt1>
          <a:srgbClr val="FFFFFF"/>
        </a:lt1>
        <a:dk2>
          <a:srgbClr val="2C3F66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E8A5E4F327744B4028AB19E486B77" ma:contentTypeVersion="6" ma:contentTypeDescription="Create a new document." ma:contentTypeScope="" ma:versionID="8d8ba975855725e981c2dbc692ebc62a">
  <xsd:schema xmlns:xsd="http://www.w3.org/2001/XMLSchema" xmlns:xs="http://www.w3.org/2001/XMLSchema" xmlns:p="http://schemas.microsoft.com/office/2006/metadata/properties" xmlns:ns1="http://schemas.microsoft.com/sharepoint/v3" xmlns:ns2="0cf335c1-6cd5-4e34-83ab-4ae35823873a" xmlns:ns3="599eea8a-f3e7-4eb5-80ae-c1e92cfb5369" targetNamespace="http://schemas.microsoft.com/office/2006/metadata/properties" ma:root="true" ma:fieldsID="44234ba9d09b465eda9330587e2de8ab" ns1:_="" ns2:_="" ns3:_="">
    <xsd:import namespace="http://schemas.microsoft.com/sharepoint/v3"/>
    <xsd:import namespace="0cf335c1-6cd5-4e34-83ab-4ae35823873a"/>
    <xsd:import namespace="599eea8a-f3e7-4eb5-80ae-c1e92cfb5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335c1-6cd5-4e34-83ab-4ae358238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a8a-f3e7-4eb5-80ae-c1e92cfb5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237D8DE-5F12-4BF4-A7C1-A9A91DDA08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60B471-6860-48B5-8903-871516B3D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f335c1-6cd5-4e34-83ab-4ae35823873a"/>
    <ds:schemaRef ds:uri="599eea8a-f3e7-4eb5-80ae-c1e92cfb5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4E1BB0-DCD3-4387-A5F8-966B5BEDFD7E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60b43e9d-a381-434a-b097-ba569449e346"/>
    <ds:schemaRef ds:uri="cb57a513-83f8-4ffc-81a2-3d989174a5eb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On-screen Show (4:3)</PresentationFormat>
  <Paragraphs>398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Agency FB</vt:lpstr>
      <vt:lpstr>-apple-system</vt:lpstr>
      <vt:lpstr>Arial</vt:lpstr>
      <vt:lpstr>Arial Black</vt:lpstr>
      <vt:lpstr>Arial Narrow</vt:lpstr>
      <vt:lpstr>Calibri</vt:lpstr>
      <vt:lpstr>Century Gothic</vt:lpstr>
      <vt:lpstr>Courier New</vt:lpstr>
      <vt:lpstr>Franklin Gothic Book</vt:lpstr>
      <vt:lpstr>Gill Sans MT Condensed</vt:lpstr>
      <vt:lpstr>Gill Sans Nova</vt:lpstr>
      <vt:lpstr>Lato Light</vt:lpstr>
      <vt:lpstr>Poppins</vt:lpstr>
      <vt:lpstr>Poppins Light</vt:lpstr>
      <vt:lpstr>Segoe UI</vt:lpstr>
      <vt:lpstr>Wingdings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treva31</cp:lastModifiedBy>
  <cp:revision>1</cp:revision>
  <dcterms:modified xsi:type="dcterms:W3CDTF">2023-01-20T16:45:40Z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0x0101001E9E8A5E4F327744B4028AB19E486B77</vt:lpwstr>
  </property>
</Properties>
</file>