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4" r:id="rId5"/>
  </p:sldMasterIdLst>
  <p:notesMasterIdLst>
    <p:notesMasterId r:id="rId23"/>
  </p:notesMasterIdLst>
  <p:sldIdLst>
    <p:sldId id="270" r:id="rId6"/>
    <p:sldId id="353" r:id="rId7"/>
    <p:sldId id="366" r:id="rId8"/>
    <p:sldId id="380" r:id="rId9"/>
    <p:sldId id="352" r:id="rId10"/>
    <p:sldId id="379" r:id="rId11"/>
    <p:sldId id="365" r:id="rId12"/>
    <p:sldId id="375" r:id="rId13"/>
    <p:sldId id="383" r:id="rId14"/>
    <p:sldId id="384" r:id="rId15"/>
    <p:sldId id="377" r:id="rId16"/>
    <p:sldId id="372" r:id="rId17"/>
    <p:sldId id="369" r:id="rId18"/>
    <p:sldId id="370" r:id="rId19"/>
    <p:sldId id="368" r:id="rId20"/>
    <p:sldId id="363" r:id="rId21"/>
    <p:sldId id="385" r:id="rId22"/>
  </p:sldIdLst>
  <p:sldSz cx="9144000" cy="6858000" type="screen4x3"/>
  <p:notesSz cx="7023100" cy="93091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768" userDrawn="1">
          <p15:clr>
            <a:srgbClr val="A4A3A4"/>
          </p15:clr>
        </p15:guide>
        <p15:guide id="3" pos="4056" userDrawn="1">
          <p15:clr>
            <a:srgbClr val="A4A3A4"/>
          </p15:clr>
        </p15:guide>
        <p15:guide id="4" pos="1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encer08" initials="s" lastIdx="10" clrIdx="0">
    <p:extLst>
      <p:ext uri="{19B8F6BF-5375-455C-9EA6-DF929625EA0E}">
        <p15:presenceInfo xmlns:p15="http://schemas.microsoft.com/office/powerpoint/2012/main" userId="S::spencer08@opensource.gov::9928007d-5199-4ad6-bb77-6dcf56f27fca" providerId="AD"/>
      </p:ext>
    </p:extLst>
  </p:cmAuthor>
  <p:cmAuthor id="2" name="treva31" initials="t" lastIdx="11" clrIdx="1">
    <p:extLst>
      <p:ext uri="{19B8F6BF-5375-455C-9EA6-DF929625EA0E}">
        <p15:presenceInfo xmlns:p15="http://schemas.microsoft.com/office/powerpoint/2012/main" userId="S::treva31@opensource.gov::012db459-f277-4bb7-9677-96ba4ab369e9" providerId="AD"/>
      </p:ext>
    </p:extLst>
  </p:cmAuthor>
  <p:cmAuthor id="3" name="dirk33" initials="d" lastIdx="6" clrIdx="2">
    <p:extLst>
      <p:ext uri="{19B8F6BF-5375-455C-9EA6-DF929625EA0E}">
        <p15:presenceInfo xmlns:p15="http://schemas.microsoft.com/office/powerpoint/2012/main" userId="S::dirk33@opensource.gov::129d8e4c-4bd7-43c6-9567-7910096547f5" providerId="AD"/>
      </p:ext>
    </p:extLst>
  </p:cmAuthor>
  <p:cmAuthor id="4" name="Ashley Jones" initials="AJ" lastIdx="1" clrIdx="3">
    <p:extLst>
      <p:ext uri="{19B8F6BF-5375-455C-9EA6-DF929625EA0E}">
        <p15:presenceInfo xmlns:p15="http://schemas.microsoft.com/office/powerpoint/2012/main" userId="S::ashley.jones@flywheeldata.com::1faa62d7-58d9-4327-80bf-e7a2107f4d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FF00"/>
    <a:srgbClr val="CCD3D8"/>
    <a:srgbClr val="E7EBEC"/>
    <a:srgbClr val="1C3667"/>
    <a:srgbClr val="B21B18"/>
    <a:srgbClr val="1D677E"/>
    <a:srgbClr val="C71F1F"/>
    <a:srgbClr val="528F90"/>
    <a:srgbClr val="4A85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C8FF35-7810-4938-8AD9-6CAF8B9F8A8D}" v="153" dt="2022-04-12T15:25:38.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296" y="108"/>
      </p:cViewPr>
      <p:guideLst>
        <p:guide orient="horz" pos="768"/>
        <p:guide pos="4056"/>
        <p:guide pos="1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m18" userId="S::cham18@opensource.gov::02ca17e0-c8b3-4cba-bba7-600e7960a11a" providerId="AD" clId="Web-{0C725D28-40FF-2C6E-747C-CD16C63DD77C}"/>
    <pc:docChg chg="addSld delSld modSld">
      <pc:chgData name="cham18" userId="S::cham18@opensource.gov::02ca17e0-c8b3-4cba-bba7-600e7960a11a" providerId="AD" clId="Web-{0C725D28-40FF-2C6E-747C-CD16C63DD77C}" dt="2022-03-16T14:22:56.735" v="359" actId="20577"/>
      <pc:docMkLst>
        <pc:docMk/>
      </pc:docMkLst>
      <pc:sldChg chg="modSp new del">
        <pc:chgData name="cham18" userId="S::cham18@opensource.gov::02ca17e0-c8b3-4cba-bba7-600e7960a11a" providerId="AD" clId="Web-{0C725D28-40FF-2C6E-747C-CD16C63DD77C}" dt="2022-03-16T14:14:15.820" v="8"/>
        <pc:sldMkLst>
          <pc:docMk/>
          <pc:sldMk cId="1122130733" sldId="378"/>
        </pc:sldMkLst>
        <pc:spChg chg="mod">
          <ac:chgData name="cham18" userId="S::cham18@opensource.gov::02ca17e0-c8b3-4cba-bba7-600e7960a11a" providerId="AD" clId="Web-{0C725D28-40FF-2C6E-747C-CD16C63DD77C}" dt="2022-03-16T14:14:06.257" v="6" actId="20577"/>
          <ac:spMkLst>
            <pc:docMk/>
            <pc:sldMk cId="1122130733" sldId="378"/>
            <ac:spMk id="2" creationId="{70055416-B88B-4FC7-B8D6-721A4BBF1B39}"/>
          </ac:spMkLst>
        </pc:spChg>
        <pc:spChg chg="mod">
          <ac:chgData name="cham18" userId="S::cham18@opensource.gov::02ca17e0-c8b3-4cba-bba7-600e7960a11a" providerId="AD" clId="Web-{0C725D28-40FF-2C6E-747C-CD16C63DD77C}" dt="2022-03-16T14:13:56.710" v="4" actId="20577"/>
          <ac:spMkLst>
            <pc:docMk/>
            <pc:sldMk cId="1122130733" sldId="378"/>
            <ac:spMk id="3" creationId="{6B92149B-6A50-4A6E-8D80-D073D9E01760}"/>
          </ac:spMkLst>
        </pc:spChg>
      </pc:sldChg>
      <pc:sldChg chg="modSp add replId">
        <pc:chgData name="cham18" userId="S::cham18@opensource.gov::02ca17e0-c8b3-4cba-bba7-600e7960a11a" providerId="AD" clId="Web-{0C725D28-40FF-2C6E-747C-CD16C63DD77C}" dt="2022-03-16T14:22:56.735" v="359" actId="20577"/>
        <pc:sldMkLst>
          <pc:docMk/>
          <pc:sldMk cId="2749775665" sldId="379"/>
        </pc:sldMkLst>
        <pc:spChg chg="mod">
          <ac:chgData name="cham18" userId="S::cham18@opensource.gov::02ca17e0-c8b3-4cba-bba7-600e7960a11a" providerId="AD" clId="Web-{0C725D28-40FF-2C6E-747C-CD16C63DD77C}" dt="2022-03-16T14:22:56.735" v="359" actId="20577"/>
          <ac:spMkLst>
            <pc:docMk/>
            <pc:sldMk cId="2749775665" sldId="379"/>
            <ac:spMk id="2" creationId="{4264D259-DD7F-AF4F-A8FD-676EA2349FCD}"/>
          </ac:spMkLst>
        </pc:spChg>
        <pc:spChg chg="mod">
          <ac:chgData name="cham18" userId="S::cham18@opensource.gov::02ca17e0-c8b3-4cba-bba7-600e7960a11a" providerId="AD" clId="Web-{0C725D28-40FF-2C6E-747C-CD16C63DD77C}" dt="2022-03-16T14:16:54.698" v="129" actId="20577"/>
          <ac:spMkLst>
            <pc:docMk/>
            <pc:sldMk cId="2749775665" sldId="379"/>
            <ac:spMk id="3" creationId="{AC0A05E5-0A8D-534A-9FEF-A9454E3AE062}"/>
          </ac:spMkLst>
        </pc:spChg>
      </pc:sldChg>
      <pc:sldChg chg="modSp new">
        <pc:chgData name="cham18" userId="S::cham18@opensource.gov::02ca17e0-c8b3-4cba-bba7-600e7960a11a" providerId="AD" clId="Web-{0C725D28-40FF-2C6E-747C-CD16C63DD77C}" dt="2022-03-16T14:18:53.372" v="293" actId="20577"/>
        <pc:sldMkLst>
          <pc:docMk/>
          <pc:sldMk cId="725881033" sldId="380"/>
        </pc:sldMkLst>
        <pc:spChg chg="mod">
          <ac:chgData name="cham18" userId="S::cham18@opensource.gov::02ca17e0-c8b3-4cba-bba7-600e7960a11a" providerId="AD" clId="Web-{0C725D28-40FF-2C6E-747C-CD16C63DD77C}" dt="2022-03-16T14:18:53.372" v="293" actId="20577"/>
          <ac:spMkLst>
            <pc:docMk/>
            <pc:sldMk cId="725881033" sldId="380"/>
            <ac:spMk id="2" creationId="{DCCEA116-610B-4B98-9D94-8537774B9F0F}"/>
          </ac:spMkLst>
        </pc:spChg>
        <pc:spChg chg="mod">
          <ac:chgData name="cham18" userId="S::cham18@opensource.gov::02ca17e0-c8b3-4cba-bba7-600e7960a11a" providerId="AD" clId="Web-{0C725D28-40FF-2C6E-747C-CD16C63DD77C}" dt="2022-03-16T14:17:24.214" v="156" actId="20577"/>
          <ac:spMkLst>
            <pc:docMk/>
            <pc:sldMk cId="725881033" sldId="380"/>
            <ac:spMk id="3" creationId="{8142110B-C56E-452E-94BF-E04BD9EA31C0}"/>
          </ac:spMkLst>
        </pc:spChg>
      </pc:sldChg>
    </pc:docChg>
  </pc:docChgLst>
  <pc:docChgLst>
    <pc:chgData name="treva31" userId="012db459-f277-4bb7-9677-96ba4ab369e9" providerId="ADAL" clId="{C8C8FF35-7810-4938-8AD9-6CAF8B9F8A8D}"/>
    <pc:docChg chg="undo redo custSel addSld delSld modSld sldOrd modNotesMaster">
      <pc:chgData name="treva31" userId="012db459-f277-4bb7-9677-96ba4ab369e9" providerId="ADAL" clId="{C8C8FF35-7810-4938-8AD9-6CAF8B9F8A8D}" dt="2022-04-13T17:10:03.578" v="9041" actId="6549"/>
      <pc:docMkLst>
        <pc:docMk/>
      </pc:docMkLst>
      <pc:sldChg chg="modSp mod">
        <pc:chgData name="treva31" userId="012db459-f277-4bb7-9677-96ba4ab369e9" providerId="ADAL" clId="{C8C8FF35-7810-4938-8AD9-6CAF8B9F8A8D}" dt="2022-04-06T13:52:32.484" v="7421" actId="20577"/>
        <pc:sldMkLst>
          <pc:docMk/>
          <pc:sldMk cId="0" sldId="270"/>
        </pc:sldMkLst>
        <pc:spChg chg="mod">
          <ac:chgData name="treva31" userId="012db459-f277-4bb7-9677-96ba4ab369e9" providerId="ADAL" clId="{C8C8FF35-7810-4938-8AD9-6CAF8B9F8A8D}" dt="2022-04-06T13:52:32.484" v="7421" actId="20577"/>
          <ac:spMkLst>
            <pc:docMk/>
            <pc:sldMk cId="0" sldId="270"/>
            <ac:spMk id="5" creationId="{56B6331B-5962-4BB8-9CF6-9A6B050B4E07}"/>
          </ac:spMkLst>
        </pc:spChg>
        <pc:spChg chg="mod">
          <ac:chgData name="treva31" userId="012db459-f277-4bb7-9677-96ba4ab369e9" providerId="ADAL" clId="{C8C8FF35-7810-4938-8AD9-6CAF8B9F8A8D}" dt="2022-04-04T12:53:00.791" v="4609" actId="6549"/>
          <ac:spMkLst>
            <pc:docMk/>
            <pc:sldMk cId="0" sldId="270"/>
            <ac:spMk id="15363" creationId="{3BF68361-1D70-4FEF-964A-8C9BE4E5E28D}"/>
          </ac:spMkLst>
        </pc:spChg>
      </pc:sldChg>
      <pc:sldChg chg="modSp mod modNotesTx">
        <pc:chgData name="treva31" userId="012db459-f277-4bb7-9677-96ba4ab369e9" providerId="ADAL" clId="{C8C8FF35-7810-4938-8AD9-6CAF8B9F8A8D}" dt="2022-04-06T15:46:52.409" v="8095" actId="20577"/>
        <pc:sldMkLst>
          <pc:docMk/>
          <pc:sldMk cId="1472349675" sldId="352"/>
        </pc:sldMkLst>
        <pc:spChg chg="mod">
          <ac:chgData name="treva31" userId="012db459-f277-4bb7-9677-96ba4ab369e9" providerId="ADAL" clId="{C8C8FF35-7810-4938-8AD9-6CAF8B9F8A8D}" dt="2022-04-01T15:04:07.765" v="4575" actId="6549"/>
          <ac:spMkLst>
            <pc:docMk/>
            <pc:sldMk cId="1472349675" sldId="352"/>
            <ac:spMk id="2" creationId="{0B86921F-A29F-044C-AAE4-5F7FA1B901FE}"/>
          </ac:spMkLst>
        </pc:spChg>
        <pc:spChg chg="mod">
          <ac:chgData name="treva31" userId="012db459-f277-4bb7-9677-96ba4ab369e9" providerId="ADAL" clId="{C8C8FF35-7810-4938-8AD9-6CAF8B9F8A8D}" dt="2022-04-06T15:46:52.409" v="8095" actId="20577"/>
          <ac:spMkLst>
            <pc:docMk/>
            <pc:sldMk cId="1472349675" sldId="352"/>
            <ac:spMk id="5" creationId="{255018F0-E44F-DF43-B4FB-F44A73D5EEAD}"/>
          </ac:spMkLst>
        </pc:spChg>
        <pc:graphicFrameChg chg="modGraphic">
          <ac:chgData name="treva31" userId="012db459-f277-4bb7-9677-96ba4ab369e9" providerId="ADAL" clId="{C8C8FF35-7810-4938-8AD9-6CAF8B9F8A8D}" dt="2022-04-01T15:07:45.347" v="4577" actId="20577"/>
          <ac:graphicFrameMkLst>
            <pc:docMk/>
            <pc:sldMk cId="1472349675" sldId="352"/>
            <ac:graphicFrameMk id="6" creationId="{D16135B4-D998-9943-8D26-B42C478899D4}"/>
          </ac:graphicFrameMkLst>
        </pc:graphicFrameChg>
      </pc:sldChg>
      <pc:sldChg chg="modSp mod">
        <pc:chgData name="treva31" userId="012db459-f277-4bb7-9677-96ba4ab369e9" providerId="ADAL" clId="{C8C8FF35-7810-4938-8AD9-6CAF8B9F8A8D}" dt="2022-04-06T15:27:06.198" v="8073" actId="20577"/>
        <pc:sldMkLst>
          <pc:docMk/>
          <pc:sldMk cId="464059802" sldId="353"/>
        </pc:sldMkLst>
        <pc:spChg chg="mod">
          <ac:chgData name="treva31" userId="012db459-f277-4bb7-9677-96ba4ab369e9" providerId="ADAL" clId="{C8C8FF35-7810-4938-8AD9-6CAF8B9F8A8D}" dt="2022-04-06T15:27:06.198" v="8073" actId="20577"/>
          <ac:spMkLst>
            <pc:docMk/>
            <pc:sldMk cId="464059802" sldId="353"/>
            <ac:spMk id="5" creationId="{73D64E5F-50CE-D541-BBFD-12E4F9E0528A}"/>
          </ac:spMkLst>
        </pc:spChg>
      </pc:sldChg>
      <pc:sldChg chg="modSp mod">
        <pc:chgData name="treva31" userId="012db459-f277-4bb7-9677-96ba4ab369e9" providerId="ADAL" clId="{C8C8FF35-7810-4938-8AD9-6CAF8B9F8A8D}" dt="2022-04-01T14:39:23.625" v="4534" actId="20577"/>
        <pc:sldMkLst>
          <pc:docMk/>
          <pc:sldMk cId="4083010958" sldId="363"/>
        </pc:sldMkLst>
        <pc:spChg chg="mod">
          <ac:chgData name="treva31" userId="012db459-f277-4bb7-9677-96ba4ab369e9" providerId="ADAL" clId="{C8C8FF35-7810-4938-8AD9-6CAF8B9F8A8D}" dt="2022-04-01T14:39:23.625" v="4534" actId="20577"/>
          <ac:spMkLst>
            <pc:docMk/>
            <pc:sldMk cId="4083010958" sldId="363"/>
            <ac:spMk id="2" creationId="{4264D259-DD7F-AF4F-A8FD-676EA2349FCD}"/>
          </ac:spMkLst>
        </pc:spChg>
        <pc:spChg chg="mod">
          <ac:chgData name="treva31" userId="012db459-f277-4bb7-9677-96ba4ab369e9" providerId="ADAL" clId="{C8C8FF35-7810-4938-8AD9-6CAF8B9F8A8D}" dt="2022-03-15T21:19:55.775" v="104" actId="20577"/>
          <ac:spMkLst>
            <pc:docMk/>
            <pc:sldMk cId="4083010958" sldId="363"/>
            <ac:spMk id="3" creationId="{AC0A05E5-0A8D-534A-9FEF-A9454E3AE062}"/>
          </ac:spMkLst>
        </pc:spChg>
      </pc:sldChg>
      <pc:sldChg chg="modSp mod ord modNotesTx">
        <pc:chgData name="treva31" userId="012db459-f277-4bb7-9677-96ba4ab369e9" providerId="ADAL" clId="{C8C8FF35-7810-4938-8AD9-6CAF8B9F8A8D}" dt="2022-03-21T17:03:09.597" v="1626"/>
        <pc:sldMkLst>
          <pc:docMk/>
          <pc:sldMk cId="1260636874" sldId="365"/>
        </pc:sldMkLst>
        <pc:spChg chg="mod">
          <ac:chgData name="treva31" userId="012db459-f277-4bb7-9677-96ba4ab369e9" providerId="ADAL" clId="{C8C8FF35-7810-4938-8AD9-6CAF8B9F8A8D}" dt="2022-03-18T19:51:30.168" v="955" actId="1035"/>
          <ac:spMkLst>
            <pc:docMk/>
            <pc:sldMk cId="1260636874" sldId="365"/>
            <ac:spMk id="6" creationId="{D151DB41-D087-4CD8-9888-0F2775945206}"/>
          </ac:spMkLst>
        </pc:spChg>
        <pc:spChg chg="mod">
          <ac:chgData name="treva31" userId="012db459-f277-4bb7-9677-96ba4ab369e9" providerId="ADAL" clId="{C8C8FF35-7810-4938-8AD9-6CAF8B9F8A8D}" dt="2022-03-18T19:51:30.168" v="955" actId="1035"/>
          <ac:spMkLst>
            <pc:docMk/>
            <pc:sldMk cId="1260636874" sldId="365"/>
            <ac:spMk id="7" creationId="{85E0C151-30CD-47A4-ABE2-6277BAD60EDF}"/>
          </ac:spMkLst>
        </pc:spChg>
        <pc:spChg chg="mod">
          <ac:chgData name="treva31" userId="012db459-f277-4bb7-9677-96ba4ab369e9" providerId="ADAL" clId="{C8C8FF35-7810-4938-8AD9-6CAF8B9F8A8D}" dt="2022-03-18T19:51:30.168" v="955" actId="1035"/>
          <ac:spMkLst>
            <pc:docMk/>
            <pc:sldMk cId="1260636874" sldId="365"/>
            <ac:spMk id="8" creationId="{CF872F8E-6385-434E-A7E2-88EF3D8597E6}"/>
          </ac:spMkLst>
        </pc:spChg>
        <pc:spChg chg="mod">
          <ac:chgData name="treva31" userId="012db459-f277-4bb7-9677-96ba4ab369e9" providerId="ADAL" clId="{C8C8FF35-7810-4938-8AD9-6CAF8B9F8A8D}" dt="2022-03-18T19:51:30.168" v="955" actId="1035"/>
          <ac:spMkLst>
            <pc:docMk/>
            <pc:sldMk cId="1260636874" sldId="365"/>
            <ac:spMk id="9" creationId="{9274B8E8-80C7-4E11-9DAE-D8F2A3853ACC}"/>
          </ac:spMkLst>
        </pc:spChg>
        <pc:spChg chg="mod">
          <ac:chgData name="treva31" userId="012db459-f277-4bb7-9677-96ba4ab369e9" providerId="ADAL" clId="{C8C8FF35-7810-4938-8AD9-6CAF8B9F8A8D}" dt="2022-03-18T19:51:30.168" v="955" actId="1035"/>
          <ac:spMkLst>
            <pc:docMk/>
            <pc:sldMk cId="1260636874" sldId="365"/>
            <ac:spMk id="10" creationId="{DD19BB69-1706-4C29-9B88-C09A0F1485F0}"/>
          </ac:spMkLst>
        </pc:spChg>
        <pc:spChg chg="mod">
          <ac:chgData name="treva31" userId="012db459-f277-4bb7-9677-96ba4ab369e9" providerId="ADAL" clId="{C8C8FF35-7810-4938-8AD9-6CAF8B9F8A8D}" dt="2022-03-18T19:51:30.168" v="955" actId="1035"/>
          <ac:spMkLst>
            <pc:docMk/>
            <pc:sldMk cId="1260636874" sldId="365"/>
            <ac:spMk id="11" creationId="{7A96AD0D-57BF-4E27-A38C-FE2D5FE418E4}"/>
          </ac:spMkLst>
        </pc:spChg>
        <pc:spChg chg="mod">
          <ac:chgData name="treva31" userId="012db459-f277-4bb7-9677-96ba4ab369e9" providerId="ADAL" clId="{C8C8FF35-7810-4938-8AD9-6CAF8B9F8A8D}" dt="2022-03-18T19:51:30.168" v="955" actId="1035"/>
          <ac:spMkLst>
            <pc:docMk/>
            <pc:sldMk cId="1260636874" sldId="365"/>
            <ac:spMk id="14" creationId="{448D7F00-E965-49D1-9401-A6C7434E5CC7}"/>
          </ac:spMkLst>
        </pc:spChg>
        <pc:spChg chg="mod">
          <ac:chgData name="treva31" userId="012db459-f277-4bb7-9677-96ba4ab369e9" providerId="ADAL" clId="{C8C8FF35-7810-4938-8AD9-6CAF8B9F8A8D}" dt="2022-03-18T19:51:30.168" v="955" actId="1035"/>
          <ac:spMkLst>
            <pc:docMk/>
            <pc:sldMk cId="1260636874" sldId="365"/>
            <ac:spMk id="18" creationId="{2F7DFDE9-28A5-4676-9BCA-524F68E97AC6}"/>
          </ac:spMkLst>
        </pc:spChg>
        <pc:spChg chg="mod">
          <ac:chgData name="treva31" userId="012db459-f277-4bb7-9677-96ba4ab369e9" providerId="ADAL" clId="{C8C8FF35-7810-4938-8AD9-6CAF8B9F8A8D}" dt="2022-03-18T19:51:30.168" v="955" actId="1035"/>
          <ac:spMkLst>
            <pc:docMk/>
            <pc:sldMk cId="1260636874" sldId="365"/>
            <ac:spMk id="20" creationId="{A79E77EF-1000-4B58-802D-185C02AD6654}"/>
          </ac:spMkLst>
        </pc:spChg>
        <pc:spChg chg="mod">
          <ac:chgData name="treva31" userId="012db459-f277-4bb7-9677-96ba4ab369e9" providerId="ADAL" clId="{C8C8FF35-7810-4938-8AD9-6CAF8B9F8A8D}" dt="2022-03-18T19:51:30.168" v="955" actId="1035"/>
          <ac:spMkLst>
            <pc:docMk/>
            <pc:sldMk cId="1260636874" sldId="365"/>
            <ac:spMk id="22" creationId="{C78480B4-EEF2-4CF4-B912-D8847A4C6014}"/>
          </ac:spMkLst>
        </pc:spChg>
        <pc:spChg chg="mod">
          <ac:chgData name="treva31" userId="012db459-f277-4bb7-9677-96ba4ab369e9" providerId="ADAL" clId="{C8C8FF35-7810-4938-8AD9-6CAF8B9F8A8D}" dt="2022-03-18T19:51:30.168" v="955" actId="1035"/>
          <ac:spMkLst>
            <pc:docMk/>
            <pc:sldMk cId="1260636874" sldId="365"/>
            <ac:spMk id="25" creationId="{13BCDAC3-923D-485F-A331-AE6C5857C3B2}"/>
          </ac:spMkLst>
        </pc:spChg>
        <pc:spChg chg="mod">
          <ac:chgData name="treva31" userId="012db459-f277-4bb7-9677-96ba4ab369e9" providerId="ADAL" clId="{C8C8FF35-7810-4938-8AD9-6CAF8B9F8A8D}" dt="2022-03-18T19:51:30.168" v="955" actId="1035"/>
          <ac:spMkLst>
            <pc:docMk/>
            <pc:sldMk cId="1260636874" sldId="365"/>
            <ac:spMk id="26" creationId="{7948A4A7-5562-47AF-9537-A74E5ACB78CC}"/>
          </ac:spMkLst>
        </pc:spChg>
        <pc:spChg chg="mod">
          <ac:chgData name="treva31" userId="012db459-f277-4bb7-9677-96ba4ab369e9" providerId="ADAL" clId="{C8C8FF35-7810-4938-8AD9-6CAF8B9F8A8D}" dt="2022-03-18T19:51:30.168" v="955" actId="1035"/>
          <ac:spMkLst>
            <pc:docMk/>
            <pc:sldMk cId="1260636874" sldId="365"/>
            <ac:spMk id="27" creationId="{4C7D639A-E073-47DC-9089-29137C50BB74}"/>
          </ac:spMkLst>
        </pc:spChg>
        <pc:spChg chg="mod">
          <ac:chgData name="treva31" userId="012db459-f277-4bb7-9677-96ba4ab369e9" providerId="ADAL" clId="{C8C8FF35-7810-4938-8AD9-6CAF8B9F8A8D}" dt="2022-03-18T19:51:30.168" v="955" actId="1035"/>
          <ac:spMkLst>
            <pc:docMk/>
            <pc:sldMk cId="1260636874" sldId="365"/>
            <ac:spMk id="28" creationId="{5D752A73-2023-4FC1-BD40-D69D7AA78CA3}"/>
          </ac:spMkLst>
        </pc:spChg>
        <pc:spChg chg="mod">
          <ac:chgData name="treva31" userId="012db459-f277-4bb7-9677-96ba4ab369e9" providerId="ADAL" clId="{C8C8FF35-7810-4938-8AD9-6CAF8B9F8A8D}" dt="2022-03-18T19:51:30.168" v="955" actId="1035"/>
          <ac:spMkLst>
            <pc:docMk/>
            <pc:sldMk cId="1260636874" sldId="365"/>
            <ac:spMk id="29" creationId="{C7DA8158-FF9E-4B4F-8DF7-983181047421}"/>
          </ac:spMkLst>
        </pc:spChg>
        <pc:spChg chg="mod">
          <ac:chgData name="treva31" userId="012db459-f277-4bb7-9677-96ba4ab369e9" providerId="ADAL" clId="{C8C8FF35-7810-4938-8AD9-6CAF8B9F8A8D}" dt="2022-03-18T19:51:30.168" v="955" actId="1035"/>
          <ac:spMkLst>
            <pc:docMk/>
            <pc:sldMk cId="1260636874" sldId="365"/>
            <ac:spMk id="30" creationId="{BA79B711-407B-4998-A9F3-9A71B4EBFBA3}"/>
          </ac:spMkLst>
        </pc:spChg>
        <pc:spChg chg="mod">
          <ac:chgData name="treva31" userId="012db459-f277-4bb7-9677-96ba4ab369e9" providerId="ADAL" clId="{C8C8FF35-7810-4938-8AD9-6CAF8B9F8A8D}" dt="2022-03-18T19:51:30.168" v="955" actId="1035"/>
          <ac:spMkLst>
            <pc:docMk/>
            <pc:sldMk cId="1260636874" sldId="365"/>
            <ac:spMk id="31" creationId="{D9ABD8DA-F807-4111-A3F3-28F9A4A1C59E}"/>
          </ac:spMkLst>
        </pc:spChg>
        <pc:spChg chg="mod">
          <ac:chgData name="treva31" userId="012db459-f277-4bb7-9677-96ba4ab369e9" providerId="ADAL" clId="{C8C8FF35-7810-4938-8AD9-6CAF8B9F8A8D}" dt="2022-03-18T19:51:30.168" v="955" actId="1035"/>
          <ac:spMkLst>
            <pc:docMk/>
            <pc:sldMk cId="1260636874" sldId="365"/>
            <ac:spMk id="32" creationId="{ED97CD18-6E30-48D4-A44B-A288032DFEC3}"/>
          </ac:spMkLst>
        </pc:spChg>
        <pc:spChg chg="mod">
          <ac:chgData name="treva31" userId="012db459-f277-4bb7-9677-96ba4ab369e9" providerId="ADAL" clId="{C8C8FF35-7810-4938-8AD9-6CAF8B9F8A8D}" dt="2022-03-18T19:51:30.168" v="955" actId="1035"/>
          <ac:spMkLst>
            <pc:docMk/>
            <pc:sldMk cId="1260636874" sldId="365"/>
            <ac:spMk id="33" creationId="{B1EAB4F0-E6F0-44DA-913C-4D2DDE5BD754}"/>
          </ac:spMkLst>
        </pc:spChg>
        <pc:spChg chg="mod">
          <ac:chgData name="treva31" userId="012db459-f277-4bb7-9677-96ba4ab369e9" providerId="ADAL" clId="{C8C8FF35-7810-4938-8AD9-6CAF8B9F8A8D}" dt="2022-03-18T19:51:30.168" v="955" actId="1035"/>
          <ac:spMkLst>
            <pc:docMk/>
            <pc:sldMk cId="1260636874" sldId="365"/>
            <ac:spMk id="34" creationId="{3E5F383C-54A6-4FD9-9810-405D8260116F}"/>
          </ac:spMkLst>
        </pc:spChg>
        <pc:spChg chg="mod">
          <ac:chgData name="treva31" userId="012db459-f277-4bb7-9677-96ba4ab369e9" providerId="ADAL" clId="{C8C8FF35-7810-4938-8AD9-6CAF8B9F8A8D}" dt="2022-03-18T19:51:30.168" v="955" actId="1035"/>
          <ac:spMkLst>
            <pc:docMk/>
            <pc:sldMk cId="1260636874" sldId="365"/>
            <ac:spMk id="35" creationId="{7B8CA379-715F-45A7-AFD6-187033B29410}"/>
          </ac:spMkLst>
        </pc:spChg>
        <pc:spChg chg="mod">
          <ac:chgData name="treva31" userId="012db459-f277-4bb7-9677-96ba4ab369e9" providerId="ADAL" clId="{C8C8FF35-7810-4938-8AD9-6CAF8B9F8A8D}" dt="2022-03-18T19:51:30.168" v="955" actId="1035"/>
          <ac:spMkLst>
            <pc:docMk/>
            <pc:sldMk cId="1260636874" sldId="365"/>
            <ac:spMk id="36" creationId="{0ABFDB7B-0D86-4855-B4BD-3CD7A8A315B5}"/>
          </ac:spMkLst>
        </pc:spChg>
        <pc:spChg chg="mod">
          <ac:chgData name="treva31" userId="012db459-f277-4bb7-9677-96ba4ab369e9" providerId="ADAL" clId="{C8C8FF35-7810-4938-8AD9-6CAF8B9F8A8D}" dt="2022-03-18T19:51:30.168" v="955" actId="1035"/>
          <ac:spMkLst>
            <pc:docMk/>
            <pc:sldMk cId="1260636874" sldId="365"/>
            <ac:spMk id="37" creationId="{0274FD88-8815-4A49-ABC4-F3C7C79343B2}"/>
          </ac:spMkLst>
        </pc:spChg>
        <pc:spChg chg="mod">
          <ac:chgData name="treva31" userId="012db459-f277-4bb7-9677-96ba4ab369e9" providerId="ADAL" clId="{C8C8FF35-7810-4938-8AD9-6CAF8B9F8A8D}" dt="2022-03-18T19:51:30.168" v="955" actId="1035"/>
          <ac:spMkLst>
            <pc:docMk/>
            <pc:sldMk cId="1260636874" sldId="365"/>
            <ac:spMk id="38" creationId="{2292E627-D3FA-48EC-B311-7EB2EEE736A5}"/>
          </ac:spMkLst>
        </pc:spChg>
        <pc:spChg chg="mod">
          <ac:chgData name="treva31" userId="012db459-f277-4bb7-9677-96ba4ab369e9" providerId="ADAL" clId="{C8C8FF35-7810-4938-8AD9-6CAF8B9F8A8D}" dt="2022-03-18T19:51:30.168" v="955" actId="1035"/>
          <ac:spMkLst>
            <pc:docMk/>
            <pc:sldMk cId="1260636874" sldId="365"/>
            <ac:spMk id="39" creationId="{1700EE85-57F2-4998-AC2F-A56D43377BC5}"/>
          </ac:spMkLst>
        </pc:spChg>
        <pc:spChg chg="mod">
          <ac:chgData name="treva31" userId="012db459-f277-4bb7-9677-96ba4ab369e9" providerId="ADAL" clId="{C8C8FF35-7810-4938-8AD9-6CAF8B9F8A8D}" dt="2022-03-18T19:51:30.168" v="955" actId="1035"/>
          <ac:spMkLst>
            <pc:docMk/>
            <pc:sldMk cId="1260636874" sldId="365"/>
            <ac:spMk id="40" creationId="{C91B4C4F-5C3D-4E9C-9E8B-E95EA844FF7B}"/>
          </ac:spMkLst>
        </pc:spChg>
        <pc:spChg chg="mod">
          <ac:chgData name="treva31" userId="012db459-f277-4bb7-9677-96ba4ab369e9" providerId="ADAL" clId="{C8C8FF35-7810-4938-8AD9-6CAF8B9F8A8D}" dt="2022-03-18T19:51:30.168" v="955" actId="1035"/>
          <ac:spMkLst>
            <pc:docMk/>
            <pc:sldMk cId="1260636874" sldId="365"/>
            <ac:spMk id="42" creationId="{C6B47E6D-E198-4E78-97E9-1814D2EF1B00}"/>
          </ac:spMkLst>
        </pc:spChg>
        <pc:spChg chg="mod">
          <ac:chgData name="treva31" userId="012db459-f277-4bb7-9677-96ba4ab369e9" providerId="ADAL" clId="{C8C8FF35-7810-4938-8AD9-6CAF8B9F8A8D}" dt="2022-03-18T19:51:30.168" v="955" actId="1035"/>
          <ac:spMkLst>
            <pc:docMk/>
            <pc:sldMk cId="1260636874" sldId="365"/>
            <ac:spMk id="43" creationId="{2F0F4D56-7235-4ABB-90BC-21D7FB12094A}"/>
          </ac:spMkLst>
        </pc:spChg>
        <pc:spChg chg="mod">
          <ac:chgData name="treva31" userId="012db459-f277-4bb7-9677-96ba4ab369e9" providerId="ADAL" clId="{C8C8FF35-7810-4938-8AD9-6CAF8B9F8A8D}" dt="2022-03-18T19:51:30.168" v="955" actId="1035"/>
          <ac:spMkLst>
            <pc:docMk/>
            <pc:sldMk cId="1260636874" sldId="365"/>
            <ac:spMk id="45" creationId="{38A36B6C-8E28-4DCB-9A9E-A38B32774F39}"/>
          </ac:spMkLst>
        </pc:spChg>
        <pc:spChg chg="mod">
          <ac:chgData name="treva31" userId="012db459-f277-4bb7-9677-96ba4ab369e9" providerId="ADAL" clId="{C8C8FF35-7810-4938-8AD9-6CAF8B9F8A8D}" dt="2022-03-18T19:51:30.168" v="955" actId="1035"/>
          <ac:spMkLst>
            <pc:docMk/>
            <pc:sldMk cId="1260636874" sldId="365"/>
            <ac:spMk id="46" creationId="{DEFD1572-7C59-4A6A-B42D-17A5A45BFB29}"/>
          </ac:spMkLst>
        </pc:spChg>
        <pc:graphicFrameChg chg="mod">
          <ac:chgData name="treva31" userId="012db459-f277-4bb7-9677-96ba4ab369e9" providerId="ADAL" clId="{C8C8FF35-7810-4938-8AD9-6CAF8B9F8A8D}" dt="2022-03-18T19:51:30.168" v="955" actId="1035"/>
          <ac:graphicFrameMkLst>
            <pc:docMk/>
            <pc:sldMk cId="1260636874" sldId="365"/>
            <ac:graphicFrameMk id="12" creationId="{E9893813-7E42-4917-954B-24CD05577BB3}"/>
          </ac:graphicFrameMkLst>
        </pc:graphicFrameChg>
        <pc:graphicFrameChg chg="mod modGraphic">
          <ac:chgData name="treva31" userId="012db459-f277-4bb7-9677-96ba4ab369e9" providerId="ADAL" clId="{C8C8FF35-7810-4938-8AD9-6CAF8B9F8A8D}" dt="2022-03-18T19:51:30.168" v="955" actId="1035"/>
          <ac:graphicFrameMkLst>
            <pc:docMk/>
            <pc:sldMk cId="1260636874" sldId="365"/>
            <ac:graphicFrameMk id="23" creationId="{A01F99B0-9853-4E47-BF4B-440A26315408}"/>
          </ac:graphicFrameMkLst>
        </pc:graphicFrameChg>
        <pc:graphicFrameChg chg="mod">
          <ac:chgData name="treva31" userId="012db459-f277-4bb7-9677-96ba4ab369e9" providerId="ADAL" clId="{C8C8FF35-7810-4938-8AD9-6CAF8B9F8A8D}" dt="2022-03-18T19:51:30.168" v="955" actId="1035"/>
          <ac:graphicFrameMkLst>
            <pc:docMk/>
            <pc:sldMk cId="1260636874" sldId="365"/>
            <ac:graphicFrameMk id="44" creationId="{DFA04718-7EE1-4679-8EEB-85F72904AC8E}"/>
          </ac:graphicFrameMkLst>
        </pc:graphicFrameChg>
      </pc:sldChg>
      <pc:sldChg chg="modSp mod ord">
        <pc:chgData name="treva31" userId="012db459-f277-4bb7-9677-96ba4ab369e9" providerId="ADAL" clId="{C8C8FF35-7810-4938-8AD9-6CAF8B9F8A8D}" dt="2022-04-05T19:34:33.344" v="5844" actId="1076"/>
        <pc:sldMkLst>
          <pc:docMk/>
          <pc:sldMk cId="2051139229" sldId="366"/>
        </pc:sldMkLst>
        <pc:graphicFrameChg chg="mod modGraphic">
          <ac:chgData name="treva31" userId="012db459-f277-4bb7-9677-96ba4ab369e9" providerId="ADAL" clId="{C8C8FF35-7810-4938-8AD9-6CAF8B9F8A8D}" dt="2022-04-05T19:34:33.344" v="5844" actId="1076"/>
          <ac:graphicFrameMkLst>
            <pc:docMk/>
            <pc:sldMk cId="2051139229" sldId="366"/>
            <ac:graphicFrameMk id="7" creationId="{D9B3FE36-60A7-4B53-B8FE-B47B15EF170D}"/>
          </ac:graphicFrameMkLst>
        </pc:graphicFrameChg>
        <pc:picChg chg="mod">
          <ac:chgData name="treva31" userId="012db459-f277-4bb7-9677-96ba4ab369e9" providerId="ADAL" clId="{C8C8FF35-7810-4938-8AD9-6CAF8B9F8A8D}" dt="2022-04-01T13:18:52.005" v="4393" actId="1076"/>
          <ac:picMkLst>
            <pc:docMk/>
            <pc:sldMk cId="2051139229" sldId="366"/>
            <ac:picMk id="6" creationId="{22C3C0B1-600D-48A5-A62D-BAB894290B2A}"/>
          </ac:picMkLst>
        </pc:picChg>
      </pc:sldChg>
      <pc:sldChg chg="addSp modSp add del mod">
        <pc:chgData name="treva31" userId="012db459-f277-4bb7-9677-96ba4ab369e9" providerId="ADAL" clId="{C8C8FF35-7810-4938-8AD9-6CAF8B9F8A8D}" dt="2022-03-23T20:59:37.026" v="3965" actId="20577"/>
        <pc:sldMkLst>
          <pc:docMk/>
          <pc:sldMk cId="3792460226" sldId="368"/>
        </pc:sldMkLst>
        <pc:spChg chg="add mod">
          <ac:chgData name="treva31" userId="012db459-f277-4bb7-9677-96ba4ab369e9" providerId="ADAL" clId="{C8C8FF35-7810-4938-8AD9-6CAF8B9F8A8D}" dt="2022-03-23T20:59:37.026" v="3965" actId="20577"/>
          <ac:spMkLst>
            <pc:docMk/>
            <pc:sldMk cId="3792460226" sldId="368"/>
            <ac:spMk id="8" creationId="{205C8866-BA98-4FDD-8A48-C2CEA693C0BA}"/>
          </ac:spMkLst>
        </pc:spChg>
        <pc:graphicFrameChg chg="mod modGraphic">
          <ac:chgData name="treva31" userId="012db459-f277-4bb7-9677-96ba4ab369e9" providerId="ADAL" clId="{C8C8FF35-7810-4938-8AD9-6CAF8B9F8A8D}" dt="2022-03-23T17:44:38.722" v="2961" actId="14734"/>
          <ac:graphicFrameMkLst>
            <pc:docMk/>
            <pc:sldMk cId="3792460226" sldId="368"/>
            <ac:graphicFrameMk id="5" creationId="{2370791A-8759-F844-ACFE-233131EE7F46}"/>
          </ac:graphicFrameMkLst>
        </pc:graphicFrameChg>
      </pc:sldChg>
      <pc:sldChg chg="modSp mod ord">
        <pc:chgData name="treva31" userId="012db459-f277-4bb7-9677-96ba4ab369e9" providerId="ADAL" clId="{C8C8FF35-7810-4938-8AD9-6CAF8B9F8A8D}" dt="2022-04-01T13:15:44.863" v="4386" actId="115"/>
        <pc:sldMkLst>
          <pc:docMk/>
          <pc:sldMk cId="562961386" sldId="369"/>
        </pc:sldMkLst>
        <pc:graphicFrameChg chg="mod modGraphic">
          <ac:chgData name="treva31" userId="012db459-f277-4bb7-9677-96ba4ab369e9" providerId="ADAL" clId="{C8C8FF35-7810-4938-8AD9-6CAF8B9F8A8D}" dt="2022-04-01T13:15:44.863" v="4386" actId="115"/>
          <ac:graphicFrameMkLst>
            <pc:docMk/>
            <pc:sldMk cId="562961386" sldId="369"/>
            <ac:graphicFrameMk id="5" creationId="{881D3731-E3AA-49CF-B14B-50F967C4EDC0}"/>
          </ac:graphicFrameMkLst>
        </pc:graphicFrameChg>
      </pc:sldChg>
      <pc:sldChg chg="modSp mod ord">
        <pc:chgData name="treva31" userId="012db459-f277-4bb7-9677-96ba4ab369e9" providerId="ADAL" clId="{C8C8FF35-7810-4938-8AD9-6CAF8B9F8A8D}" dt="2022-04-01T13:09:50.659" v="4363"/>
        <pc:sldMkLst>
          <pc:docMk/>
          <pc:sldMk cId="2681540714" sldId="370"/>
        </pc:sldMkLst>
        <pc:spChg chg="mod">
          <ac:chgData name="treva31" userId="012db459-f277-4bb7-9677-96ba4ab369e9" providerId="ADAL" clId="{C8C8FF35-7810-4938-8AD9-6CAF8B9F8A8D}" dt="2022-03-15T21:23:45.060" v="125" actId="20577"/>
          <ac:spMkLst>
            <pc:docMk/>
            <pc:sldMk cId="2681540714" sldId="370"/>
            <ac:spMk id="3" creationId="{02A2DCC5-B6ED-4FF9-8C18-685042573BD0}"/>
          </ac:spMkLst>
        </pc:spChg>
        <pc:spChg chg="mod">
          <ac:chgData name="treva31" userId="012db459-f277-4bb7-9677-96ba4ab369e9" providerId="ADAL" clId="{C8C8FF35-7810-4938-8AD9-6CAF8B9F8A8D}" dt="2022-03-15T21:22:58.948" v="111" actId="1076"/>
          <ac:spMkLst>
            <pc:docMk/>
            <pc:sldMk cId="2681540714" sldId="370"/>
            <ac:spMk id="11" creationId="{542088E4-64AB-41B2-9473-5EA13FE82840}"/>
          </ac:spMkLst>
        </pc:spChg>
        <pc:grpChg chg="mod">
          <ac:chgData name="treva31" userId="012db459-f277-4bb7-9677-96ba4ab369e9" providerId="ADAL" clId="{C8C8FF35-7810-4938-8AD9-6CAF8B9F8A8D}" dt="2022-03-15T21:51:28.346" v="389" actId="1076"/>
          <ac:grpSpMkLst>
            <pc:docMk/>
            <pc:sldMk cId="2681540714" sldId="370"/>
            <ac:grpSpMk id="15" creationId="{6CE34D50-2BF1-4E92-AC52-2D9BA8811774}"/>
          </ac:grpSpMkLst>
        </pc:grpChg>
        <pc:graphicFrameChg chg="modGraphic">
          <ac:chgData name="treva31" userId="012db459-f277-4bb7-9677-96ba4ab369e9" providerId="ADAL" clId="{C8C8FF35-7810-4938-8AD9-6CAF8B9F8A8D}" dt="2022-03-23T20:25:40.979" v="3688" actId="20577"/>
          <ac:graphicFrameMkLst>
            <pc:docMk/>
            <pc:sldMk cId="2681540714" sldId="370"/>
            <ac:graphicFrameMk id="7" creationId="{04E88D2C-4AC0-4FC8-A14A-2AD0C10B161E}"/>
          </ac:graphicFrameMkLst>
        </pc:graphicFrameChg>
      </pc:sldChg>
      <pc:sldChg chg="modSp mod">
        <pc:chgData name="treva31" userId="012db459-f277-4bb7-9677-96ba4ab369e9" providerId="ADAL" clId="{C8C8FF35-7810-4938-8AD9-6CAF8B9F8A8D}" dt="2022-03-23T20:25:31.904" v="3687" actId="20577"/>
        <pc:sldMkLst>
          <pc:docMk/>
          <pc:sldMk cId="2386319821" sldId="372"/>
        </pc:sldMkLst>
        <pc:graphicFrameChg chg="modGraphic">
          <ac:chgData name="treva31" userId="012db459-f277-4bb7-9677-96ba4ab369e9" providerId="ADAL" clId="{C8C8FF35-7810-4938-8AD9-6CAF8B9F8A8D}" dt="2022-03-23T20:25:31.904" v="3687" actId="20577"/>
          <ac:graphicFrameMkLst>
            <pc:docMk/>
            <pc:sldMk cId="2386319821" sldId="372"/>
            <ac:graphicFrameMk id="8" creationId="{9518F35B-3E99-4F6E-840C-FB4CCCD3D3BD}"/>
          </ac:graphicFrameMkLst>
        </pc:graphicFrameChg>
      </pc:sldChg>
      <pc:sldChg chg="modSp mod ord modNotesTx">
        <pc:chgData name="treva31" userId="012db459-f277-4bb7-9677-96ba4ab369e9" providerId="ADAL" clId="{C8C8FF35-7810-4938-8AD9-6CAF8B9F8A8D}" dt="2022-04-01T13:38:29.772" v="4519" actId="20577"/>
        <pc:sldMkLst>
          <pc:docMk/>
          <pc:sldMk cId="735780220" sldId="375"/>
        </pc:sldMkLst>
        <pc:spChg chg="mod">
          <ac:chgData name="treva31" userId="012db459-f277-4bb7-9677-96ba4ab369e9" providerId="ADAL" clId="{C8C8FF35-7810-4938-8AD9-6CAF8B9F8A8D}" dt="2022-04-01T13:38:29.772" v="4519" actId="20577"/>
          <ac:spMkLst>
            <pc:docMk/>
            <pc:sldMk cId="735780220" sldId="375"/>
            <ac:spMk id="2" creationId="{89D69B08-6BBC-4C00-A6EC-527AEDC5A143}"/>
          </ac:spMkLst>
        </pc:spChg>
        <pc:spChg chg="mod">
          <ac:chgData name="treva31" userId="012db459-f277-4bb7-9677-96ba4ab369e9" providerId="ADAL" clId="{C8C8FF35-7810-4938-8AD9-6CAF8B9F8A8D}" dt="2022-03-18T19:37:17.233" v="622" actId="6549"/>
          <ac:spMkLst>
            <pc:docMk/>
            <pc:sldMk cId="735780220" sldId="375"/>
            <ac:spMk id="3" creationId="{6250A99D-EC5B-44F8-9FA7-9759A59D2AD9}"/>
          </ac:spMkLst>
        </pc:spChg>
      </pc:sldChg>
      <pc:sldChg chg="modSp mod">
        <pc:chgData name="treva31" userId="012db459-f277-4bb7-9677-96ba4ab369e9" providerId="ADAL" clId="{C8C8FF35-7810-4938-8AD9-6CAF8B9F8A8D}" dt="2022-03-23T20:54:37.980" v="3837" actId="255"/>
        <pc:sldMkLst>
          <pc:docMk/>
          <pc:sldMk cId="1578625614" sldId="377"/>
        </pc:sldMkLst>
        <pc:graphicFrameChg chg="modGraphic">
          <ac:chgData name="treva31" userId="012db459-f277-4bb7-9677-96ba4ab369e9" providerId="ADAL" clId="{C8C8FF35-7810-4938-8AD9-6CAF8B9F8A8D}" dt="2022-03-23T20:54:37.980" v="3837" actId="255"/>
          <ac:graphicFrameMkLst>
            <pc:docMk/>
            <pc:sldMk cId="1578625614" sldId="377"/>
            <ac:graphicFrameMk id="6" creationId="{5472446E-5E9D-4EC2-B6B3-9F40358A9A1E}"/>
          </ac:graphicFrameMkLst>
        </pc:graphicFrameChg>
      </pc:sldChg>
      <pc:sldChg chg="modSp add del mod">
        <pc:chgData name="treva31" userId="012db459-f277-4bb7-9677-96ba4ab369e9" providerId="ADAL" clId="{C8C8FF35-7810-4938-8AD9-6CAF8B9F8A8D}" dt="2022-03-15T21:22:13.859" v="109" actId="47"/>
        <pc:sldMkLst>
          <pc:docMk/>
          <pc:sldMk cId="827961649" sldId="378"/>
        </pc:sldMkLst>
        <pc:spChg chg="mod">
          <ac:chgData name="treva31" userId="012db459-f277-4bb7-9677-96ba4ab369e9" providerId="ADAL" clId="{C8C8FF35-7810-4938-8AD9-6CAF8B9F8A8D}" dt="2022-03-15T21:14:06.053" v="2" actId="6549"/>
          <ac:spMkLst>
            <pc:docMk/>
            <pc:sldMk cId="827961649" sldId="378"/>
            <ac:spMk id="3" creationId="{45BE4BEF-0FFD-244B-87F9-C4DEBF31D9C0}"/>
          </ac:spMkLst>
        </pc:spChg>
      </pc:sldChg>
      <pc:sldChg chg="modSp mod ord">
        <pc:chgData name="treva31" userId="012db459-f277-4bb7-9677-96ba4ab369e9" providerId="ADAL" clId="{C8C8FF35-7810-4938-8AD9-6CAF8B9F8A8D}" dt="2022-04-01T15:08:42.217" v="4584" actId="20577"/>
        <pc:sldMkLst>
          <pc:docMk/>
          <pc:sldMk cId="2749775665" sldId="379"/>
        </pc:sldMkLst>
        <pc:spChg chg="mod">
          <ac:chgData name="treva31" userId="012db459-f277-4bb7-9677-96ba4ab369e9" providerId="ADAL" clId="{C8C8FF35-7810-4938-8AD9-6CAF8B9F8A8D}" dt="2022-04-01T13:24:34.952" v="4396" actId="6549"/>
          <ac:spMkLst>
            <pc:docMk/>
            <pc:sldMk cId="2749775665" sldId="379"/>
            <ac:spMk id="2" creationId="{4264D259-DD7F-AF4F-A8FD-676EA2349FCD}"/>
          </ac:spMkLst>
        </pc:spChg>
        <pc:spChg chg="mod">
          <ac:chgData name="treva31" userId="012db459-f277-4bb7-9677-96ba4ab369e9" providerId="ADAL" clId="{C8C8FF35-7810-4938-8AD9-6CAF8B9F8A8D}" dt="2022-04-01T15:08:42.217" v="4584" actId="20577"/>
          <ac:spMkLst>
            <pc:docMk/>
            <pc:sldMk cId="2749775665" sldId="379"/>
            <ac:spMk id="3" creationId="{AC0A05E5-0A8D-534A-9FEF-A9454E3AE062}"/>
          </ac:spMkLst>
        </pc:spChg>
      </pc:sldChg>
      <pc:sldChg chg="addSp delSp modSp add del mod ord modNotesTx">
        <pc:chgData name="treva31" userId="012db459-f277-4bb7-9677-96ba4ab369e9" providerId="ADAL" clId="{C8C8FF35-7810-4938-8AD9-6CAF8B9F8A8D}" dt="2022-04-13T17:10:03.578" v="9041" actId="6549"/>
        <pc:sldMkLst>
          <pc:docMk/>
          <pc:sldMk cId="725881033" sldId="380"/>
        </pc:sldMkLst>
        <pc:spChg chg="del mod">
          <ac:chgData name="treva31" userId="012db459-f277-4bb7-9677-96ba4ab369e9" providerId="ADAL" clId="{C8C8FF35-7810-4938-8AD9-6CAF8B9F8A8D}" dt="2022-04-07T19:17:19.639" v="8225" actId="478"/>
          <ac:spMkLst>
            <pc:docMk/>
            <pc:sldMk cId="725881033" sldId="380"/>
            <ac:spMk id="2" creationId="{DCCEA116-610B-4B98-9D94-8537774B9F0F}"/>
          </ac:spMkLst>
        </pc:spChg>
        <pc:spChg chg="mod">
          <ac:chgData name="treva31" userId="012db459-f277-4bb7-9677-96ba4ab369e9" providerId="ADAL" clId="{C8C8FF35-7810-4938-8AD9-6CAF8B9F8A8D}" dt="2022-04-06T15:25:39.316" v="8061" actId="20577"/>
          <ac:spMkLst>
            <pc:docMk/>
            <pc:sldMk cId="725881033" sldId="380"/>
            <ac:spMk id="3" creationId="{8142110B-C56E-452E-94BF-E04BD9EA31C0}"/>
          </ac:spMkLst>
        </pc:spChg>
        <pc:spChg chg="add del mod">
          <ac:chgData name="treva31" userId="012db459-f277-4bb7-9677-96ba4ab369e9" providerId="ADAL" clId="{C8C8FF35-7810-4938-8AD9-6CAF8B9F8A8D}" dt="2022-04-04T20:11:12.995" v="5050" actId="478"/>
          <ac:spMkLst>
            <pc:docMk/>
            <pc:sldMk cId="725881033" sldId="380"/>
            <ac:spMk id="5" creationId="{E045EAF0-AD90-4EF6-BFB8-B58F0D71D8BC}"/>
          </ac:spMkLst>
        </pc:spChg>
        <pc:spChg chg="add del mod">
          <ac:chgData name="treva31" userId="012db459-f277-4bb7-9677-96ba4ab369e9" providerId="ADAL" clId="{C8C8FF35-7810-4938-8AD9-6CAF8B9F8A8D}" dt="2022-04-07T19:25:49.826" v="8274" actId="478"/>
          <ac:spMkLst>
            <pc:docMk/>
            <pc:sldMk cId="725881033" sldId="380"/>
            <ac:spMk id="6" creationId="{5CF6ADEE-35DC-4907-B32B-B9E3A816AE02}"/>
          </ac:spMkLst>
        </pc:spChg>
        <pc:spChg chg="add del mod">
          <ac:chgData name="treva31" userId="012db459-f277-4bb7-9677-96ba4ab369e9" providerId="ADAL" clId="{C8C8FF35-7810-4938-8AD9-6CAF8B9F8A8D}" dt="2022-04-07T19:17:23.869" v="8227" actId="478"/>
          <ac:spMkLst>
            <pc:docMk/>
            <pc:sldMk cId="725881033" sldId="380"/>
            <ac:spMk id="7" creationId="{9C04BF66-0201-4ACF-B1CD-D8BC0B2786E8}"/>
          </ac:spMkLst>
        </pc:spChg>
        <pc:graphicFrameChg chg="add mod modGraphic">
          <ac:chgData name="treva31" userId="012db459-f277-4bb7-9677-96ba4ab369e9" providerId="ADAL" clId="{C8C8FF35-7810-4938-8AD9-6CAF8B9F8A8D}" dt="2022-04-13T17:10:03.578" v="9041" actId="6549"/>
          <ac:graphicFrameMkLst>
            <pc:docMk/>
            <pc:sldMk cId="725881033" sldId="380"/>
            <ac:graphicFrameMk id="5" creationId="{4B4BEB05-AA9D-472A-8B6E-7AC182D960D9}"/>
          </ac:graphicFrameMkLst>
        </pc:graphicFrameChg>
      </pc:sldChg>
      <pc:sldChg chg="modSp add del mod ord">
        <pc:chgData name="treva31" userId="012db459-f277-4bb7-9677-96ba4ab369e9" providerId="ADAL" clId="{C8C8FF35-7810-4938-8AD9-6CAF8B9F8A8D}" dt="2022-03-18T19:39:00.213" v="644" actId="47"/>
        <pc:sldMkLst>
          <pc:docMk/>
          <pc:sldMk cId="3343126719" sldId="381"/>
        </pc:sldMkLst>
        <pc:spChg chg="mod">
          <ac:chgData name="treva31" userId="012db459-f277-4bb7-9677-96ba4ab369e9" providerId="ADAL" clId="{C8C8FF35-7810-4938-8AD9-6CAF8B9F8A8D}" dt="2022-03-18T19:38:35.312" v="632" actId="21"/>
          <ac:spMkLst>
            <pc:docMk/>
            <pc:sldMk cId="3343126719" sldId="381"/>
            <ac:spMk id="2" creationId="{89D69B08-6BBC-4C00-A6EC-527AEDC5A143}"/>
          </ac:spMkLst>
        </pc:spChg>
        <pc:spChg chg="mod">
          <ac:chgData name="treva31" userId="012db459-f277-4bb7-9677-96ba4ab369e9" providerId="ADAL" clId="{C8C8FF35-7810-4938-8AD9-6CAF8B9F8A8D}" dt="2022-03-18T19:37:29.896" v="626" actId="20577"/>
          <ac:spMkLst>
            <pc:docMk/>
            <pc:sldMk cId="3343126719" sldId="381"/>
            <ac:spMk id="3" creationId="{6250A99D-EC5B-44F8-9FA7-9759A59D2AD9}"/>
          </ac:spMkLst>
        </pc:spChg>
      </pc:sldChg>
      <pc:sldChg chg="modSp add del mod ord">
        <pc:chgData name="treva31" userId="012db459-f277-4bb7-9677-96ba4ab369e9" providerId="ADAL" clId="{C8C8FF35-7810-4938-8AD9-6CAF8B9F8A8D}" dt="2022-03-18T19:49:12.809" v="928" actId="47"/>
        <pc:sldMkLst>
          <pc:docMk/>
          <pc:sldMk cId="3745895384" sldId="382"/>
        </pc:sldMkLst>
        <pc:spChg chg="mod">
          <ac:chgData name="treva31" userId="012db459-f277-4bb7-9677-96ba4ab369e9" providerId="ADAL" clId="{C8C8FF35-7810-4938-8AD9-6CAF8B9F8A8D}" dt="2022-03-18T19:39:05.145" v="645" actId="6549"/>
          <ac:spMkLst>
            <pc:docMk/>
            <pc:sldMk cId="3745895384" sldId="382"/>
            <ac:spMk id="6" creationId="{EA2045C5-6190-FE41-B80A-361ED7ADF781}"/>
          </ac:spMkLst>
        </pc:spChg>
      </pc:sldChg>
      <pc:sldChg chg="modSp add mod">
        <pc:chgData name="treva31" userId="012db459-f277-4bb7-9677-96ba4ab369e9" providerId="ADAL" clId="{C8C8FF35-7810-4938-8AD9-6CAF8B9F8A8D}" dt="2022-03-21T17:36:04.234" v="2298" actId="1035"/>
        <pc:sldMkLst>
          <pc:docMk/>
          <pc:sldMk cId="340772043" sldId="383"/>
        </pc:sldMkLst>
        <pc:spChg chg="mod">
          <ac:chgData name="treva31" userId="012db459-f277-4bb7-9677-96ba4ab369e9" providerId="ADAL" clId="{C8C8FF35-7810-4938-8AD9-6CAF8B9F8A8D}" dt="2022-03-21T17:36:04.234" v="2298" actId="1035"/>
          <ac:spMkLst>
            <pc:docMk/>
            <pc:sldMk cId="340772043" sldId="383"/>
            <ac:spMk id="2" creationId="{89D69B08-6BBC-4C00-A6EC-527AEDC5A143}"/>
          </ac:spMkLst>
        </pc:spChg>
        <pc:spChg chg="mod">
          <ac:chgData name="treva31" userId="012db459-f277-4bb7-9677-96ba4ab369e9" providerId="ADAL" clId="{C8C8FF35-7810-4938-8AD9-6CAF8B9F8A8D}" dt="2022-03-21T17:01:33.766" v="1583" actId="6549"/>
          <ac:spMkLst>
            <pc:docMk/>
            <pc:sldMk cId="340772043" sldId="383"/>
            <ac:spMk id="3" creationId="{6250A99D-EC5B-44F8-9FA7-9759A59D2AD9}"/>
          </ac:spMkLst>
        </pc:spChg>
      </pc:sldChg>
      <pc:sldChg chg="modSp add mod">
        <pc:chgData name="treva31" userId="012db459-f277-4bb7-9677-96ba4ab369e9" providerId="ADAL" clId="{C8C8FF35-7810-4938-8AD9-6CAF8B9F8A8D}" dt="2022-03-21T17:35:55.295" v="2294" actId="14100"/>
        <pc:sldMkLst>
          <pc:docMk/>
          <pc:sldMk cId="194855637" sldId="384"/>
        </pc:sldMkLst>
        <pc:spChg chg="mod">
          <ac:chgData name="treva31" userId="012db459-f277-4bb7-9677-96ba4ab369e9" providerId="ADAL" clId="{C8C8FF35-7810-4938-8AD9-6CAF8B9F8A8D}" dt="2022-03-21T17:35:55.295" v="2294" actId="14100"/>
          <ac:spMkLst>
            <pc:docMk/>
            <pc:sldMk cId="194855637" sldId="384"/>
            <ac:spMk id="2" creationId="{89D69B08-6BBC-4C00-A6EC-527AEDC5A143}"/>
          </ac:spMkLst>
        </pc:spChg>
        <pc:spChg chg="mod">
          <ac:chgData name="treva31" userId="012db459-f277-4bb7-9677-96ba4ab369e9" providerId="ADAL" clId="{C8C8FF35-7810-4938-8AD9-6CAF8B9F8A8D}" dt="2022-03-21T17:01:37.364" v="1586" actId="6549"/>
          <ac:spMkLst>
            <pc:docMk/>
            <pc:sldMk cId="194855637" sldId="384"/>
            <ac:spMk id="3" creationId="{6250A99D-EC5B-44F8-9FA7-9759A59D2AD9}"/>
          </ac:spMkLst>
        </pc:spChg>
      </pc:sldChg>
      <pc:sldChg chg="addSp delSp modSp add mod modNotesTx">
        <pc:chgData name="treva31" userId="012db459-f277-4bb7-9677-96ba4ab369e9" providerId="ADAL" clId="{C8C8FF35-7810-4938-8AD9-6CAF8B9F8A8D}" dt="2022-04-06T16:48:41.135" v="8108" actId="20577"/>
        <pc:sldMkLst>
          <pc:docMk/>
          <pc:sldMk cId="404389914" sldId="385"/>
        </pc:sldMkLst>
        <pc:spChg chg="mod">
          <ac:chgData name="treva31" userId="012db459-f277-4bb7-9677-96ba4ab369e9" providerId="ADAL" clId="{C8C8FF35-7810-4938-8AD9-6CAF8B9F8A8D}" dt="2022-04-06T16:48:41.135" v="8108" actId="20577"/>
          <ac:spMkLst>
            <pc:docMk/>
            <pc:sldMk cId="404389914" sldId="385"/>
            <ac:spMk id="2" creationId="{DCCEA116-610B-4B98-9D94-8537774B9F0F}"/>
          </ac:spMkLst>
        </pc:spChg>
        <pc:spChg chg="add mod">
          <ac:chgData name="treva31" userId="012db459-f277-4bb7-9677-96ba4ab369e9" providerId="ADAL" clId="{C8C8FF35-7810-4938-8AD9-6CAF8B9F8A8D}" dt="2022-04-06T15:15:27.401" v="7897" actId="20577"/>
          <ac:spMkLst>
            <pc:docMk/>
            <pc:sldMk cId="404389914" sldId="385"/>
            <ac:spMk id="5" creationId="{AB50A388-27A1-44C6-BB97-FC173AEF873D}"/>
          </ac:spMkLst>
        </pc:spChg>
        <pc:spChg chg="del">
          <ac:chgData name="treva31" userId="012db459-f277-4bb7-9677-96ba4ab369e9" providerId="ADAL" clId="{C8C8FF35-7810-4938-8AD9-6CAF8B9F8A8D}" dt="2022-04-05T20:51:48.590" v="6834" actId="478"/>
          <ac:spMkLst>
            <pc:docMk/>
            <pc:sldMk cId="404389914" sldId="385"/>
            <ac:spMk id="5" creationId="{E045EAF0-AD90-4EF6-BFB8-B58F0D71D8BC}"/>
          </ac:spMkLst>
        </pc:spChg>
      </pc:sldChg>
      <pc:sldChg chg="modSp add del mod">
        <pc:chgData name="treva31" userId="012db459-f277-4bb7-9677-96ba4ab369e9" providerId="ADAL" clId="{C8C8FF35-7810-4938-8AD9-6CAF8B9F8A8D}" dt="2022-03-23T19:10:58.179" v="3594" actId="47"/>
        <pc:sldMkLst>
          <pc:docMk/>
          <pc:sldMk cId="1385234503" sldId="385"/>
        </pc:sldMkLst>
        <pc:spChg chg="mod">
          <ac:chgData name="treva31" userId="012db459-f277-4bb7-9677-96ba4ab369e9" providerId="ADAL" clId="{C8C8FF35-7810-4938-8AD9-6CAF8B9F8A8D}" dt="2022-03-23T19:09:46.487" v="3543" actId="21"/>
          <ac:spMkLst>
            <pc:docMk/>
            <pc:sldMk cId="1385234503" sldId="385"/>
            <ac:spMk id="2" creationId="{DCCEA116-610B-4B98-9D94-8537774B9F0F}"/>
          </ac:spMkLst>
        </pc:spChg>
        <pc:spChg chg="mod">
          <ac:chgData name="treva31" userId="012db459-f277-4bb7-9677-96ba4ab369e9" providerId="ADAL" clId="{C8C8FF35-7810-4938-8AD9-6CAF8B9F8A8D}" dt="2022-03-23T18:59:58.941" v="3382" actId="20577"/>
          <ac:spMkLst>
            <pc:docMk/>
            <pc:sldMk cId="1385234503" sldId="385"/>
            <ac:spMk id="3" creationId="{8142110B-C56E-452E-94BF-E04BD9EA31C0}"/>
          </ac:spMkLst>
        </pc:spChg>
      </pc:sldChg>
    </pc:docChg>
  </pc:docChgLst>
  <pc:docChgLst>
    <pc:chgData name="treva31" userId="S::treva31@opensource.gov::012db459-f277-4bb7-9677-96ba4ab369e9" providerId="AD" clId="Web-{34357639-9EFF-461D-8584-11D3D8D1571F}"/>
    <pc:docChg chg="modSld">
      <pc:chgData name="treva31" userId="S::treva31@opensource.gov::012db459-f277-4bb7-9677-96ba4ab369e9" providerId="AD" clId="Web-{34357639-9EFF-461D-8584-11D3D8D1571F}" dt="2022-04-03T17:34:24.401" v="98" actId="20577"/>
      <pc:docMkLst>
        <pc:docMk/>
      </pc:docMkLst>
      <pc:sldChg chg="modSp">
        <pc:chgData name="treva31" userId="S::treva31@opensource.gov::012db459-f277-4bb7-9677-96ba4ab369e9" providerId="AD" clId="Web-{34357639-9EFF-461D-8584-11D3D8D1571F}" dt="2022-04-03T17:34:24.401" v="98" actId="20577"/>
        <pc:sldMkLst>
          <pc:docMk/>
          <pc:sldMk cId="0" sldId="270"/>
        </pc:sldMkLst>
        <pc:spChg chg="mod">
          <ac:chgData name="treva31" userId="S::treva31@opensource.gov::012db459-f277-4bb7-9677-96ba4ab369e9" providerId="AD" clId="Web-{34357639-9EFF-461D-8584-11D3D8D1571F}" dt="2022-04-03T17:34:24.401" v="98" actId="20577"/>
          <ac:spMkLst>
            <pc:docMk/>
            <pc:sldMk cId="0" sldId="270"/>
            <ac:spMk id="5" creationId="{56B6331B-5962-4BB8-9CF6-9A6B050B4E07}"/>
          </ac:spMkLst>
        </pc:spChg>
      </pc:sldChg>
      <pc:sldChg chg="modSp">
        <pc:chgData name="treva31" userId="S::treva31@opensource.gov::012db459-f277-4bb7-9677-96ba4ab369e9" providerId="AD" clId="Web-{34357639-9EFF-461D-8584-11D3D8D1571F}" dt="2022-04-03T17:01:40.045" v="25" actId="20577"/>
        <pc:sldMkLst>
          <pc:docMk/>
          <pc:sldMk cId="1472349675" sldId="352"/>
        </pc:sldMkLst>
        <pc:spChg chg="mod">
          <ac:chgData name="treva31" userId="S::treva31@opensource.gov::012db459-f277-4bb7-9677-96ba4ab369e9" providerId="AD" clId="Web-{34357639-9EFF-461D-8584-11D3D8D1571F}" dt="2022-04-03T17:01:40.045" v="25" actId="20577"/>
          <ac:spMkLst>
            <pc:docMk/>
            <pc:sldMk cId="1472349675" sldId="352"/>
            <ac:spMk id="2" creationId="{0B86921F-A29F-044C-AAE4-5F7FA1B901FE}"/>
          </ac:spMkLst>
        </pc:spChg>
      </pc:sldChg>
      <pc:sldChg chg="modSp">
        <pc:chgData name="treva31" userId="S::treva31@opensource.gov::012db459-f277-4bb7-9677-96ba4ab369e9" providerId="AD" clId="Web-{34357639-9EFF-461D-8584-11D3D8D1571F}" dt="2022-04-03T17:00:41.185" v="18" actId="20577"/>
        <pc:sldMkLst>
          <pc:docMk/>
          <pc:sldMk cId="464059802" sldId="353"/>
        </pc:sldMkLst>
        <pc:spChg chg="mod">
          <ac:chgData name="treva31" userId="S::treva31@opensource.gov::012db459-f277-4bb7-9677-96ba4ab369e9" providerId="AD" clId="Web-{34357639-9EFF-461D-8584-11D3D8D1571F}" dt="2022-04-03T17:00:41.185" v="18" actId="20577"/>
          <ac:spMkLst>
            <pc:docMk/>
            <pc:sldMk cId="464059802" sldId="353"/>
            <ac:spMk id="5" creationId="{73D64E5F-50CE-D541-BBFD-12E4F9E0528A}"/>
          </ac:spMkLst>
        </pc:spChg>
      </pc:sldChg>
      <pc:sldChg chg="modSp">
        <pc:chgData name="treva31" userId="S::treva31@opensource.gov::012db459-f277-4bb7-9677-96ba4ab369e9" providerId="AD" clId="Web-{34357639-9EFF-461D-8584-11D3D8D1571F}" dt="2022-04-03T17:06:13.398" v="70" actId="20577"/>
        <pc:sldMkLst>
          <pc:docMk/>
          <pc:sldMk cId="2749775665" sldId="379"/>
        </pc:sldMkLst>
        <pc:spChg chg="mod">
          <ac:chgData name="treva31" userId="S::treva31@opensource.gov::012db459-f277-4bb7-9677-96ba4ab369e9" providerId="AD" clId="Web-{34357639-9EFF-461D-8584-11D3D8D1571F}" dt="2022-04-03T17:06:13.398" v="70" actId="20577"/>
          <ac:spMkLst>
            <pc:docMk/>
            <pc:sldMk cId="2749775665" sldId="379"/>
            <ac:spMk id="2" creationId="{4264D259-DD7F-AF4F-A8FD-676EA2349FCD}"/>
          </ac:spMkLst>
        </pc:spChg>
        <pc:spChg chg="mod">
          <ac:chgData name="treva31" userId="S::treva31@opensource.gov::012db459-f277-4bb7-9677-96ba4ab369e9" providerId="AD" clId="Web-{34357639-9EFF-461D-8584-11D3D8D1571F}" dt="2022-04-03T17:03:30.974" v="35" actId="20577"/>
          <ac:spMkLst>
            <pc:docMk/>
            <pc:sldMk cId="2749775665" sldId="379"/>
            <ac:spMk id="3" creationId="{AC0A05E5-0A8D-534A-9FEF-A9454E3AE062}"/>
          </ac:spMkLst>
        </pc:spChg>
      </pc:sldChg>
      <pc:sldChg chg="modSp">
        <pc:chgData name="treva31" userId="S::treva31@opensource.gov::012db459-f277-4bb7-9677-96ba4ab369e9" providerId="AD" clId="Web-{34357639-9EFF-461D-8584-11D3D8D1571F}" dt="2022-04-03T17:33:26.572" v="96" actId="20577"/>
        <pc:sldMkLst>
          <pc:docMk/>
          <pc:sldMk cId="725881033" sldId="380"/>
        </pc:sldMkLst>
        <pc:spChg chg="mod">
          <ac:chgData name="treva31" userId="S::treva31@opensource.gov::012db459-f277-4bb7-9677-96ba4ab369e9" providerId="AD" clId="Web-{34357639-9EFF-461D-8584-11D3D8D1571F}" dt="2022-04-03T17:33:26.572" v="96" actId="20577"/>
          <ac:spMkLst>
            <pc:docMk/>
            <pc:sldMk cId="725881033" sldId="380"/>
            <ac:spMk id="2" creationId="{DCCEA116-610B-4B98-9D94-8537774B9F0F}"/>
          </ac:spMkLst>
        </pc:spChg>
      </pc:sldChg>
    </pc:docChg>
  </pc:docChgLst>
  <pc:docChgLst>
    <pc:chgData name="cham18" userId="S::cham18@opensource.gov::02ca17e0-c8b3-4cba-bba7-600e7960a11a" providerId="AD" clId="Web-{C591330C-AAA4-66D4-F44B-EC1F08C16DF5}"/>
    <pc:docChg chg="modSld">
      <pc:chgData name="cham18" userId="S::cham18@opensource.gov::02ca17e0-c8b3-4cba-bba7-600e7960a11a" providerId="AD" clId="Web-{C591330C-AAA4-66D4-F44B-EC1F08C16DF5}" dt="2022-03-22T17:01:34.713" v="2" actId="20577"/>
      <pc:docMkLst>
        <pc:docMk/>
      </pc:docMkLst>
      <pc:sldChg chg="modSp">
        <pc:chgData name="cham18" userId="S::cham18@opensource.gov::02ca17e0-c8b3-4cba-bba7-600e7960a11a" providerId="AD" clId="Web-{C591330C-AAA4-66D4-F44B-EC1F08C16DF5}" dt="2022-03-22T17:01:34.713" v="2" actId="20577"/>
        <pc:sldMkLst>
          <pc:docMk/>
          <pc:sldMk cId="2749775665" sldId="379"/>
        </pc:sldMkLst>
        <pc:spChg chg="mod">
          <ac:chgData name="cham18" userId="S::cham18@opensource.gov::02ca17e0-c8b3-4cba-bba7-600e7960a11a" providerId="AD" clId="Web-{C591330C-AAA4-66D4-F44B-EC1F08C16DF5}" dt="2022-03-22T17:01:34.713" v="2" actId="20577"/>
          <ac:spMkLst>
            <pc:docMk/>
            <pc:sldMk cId="2749775665" sldId="379"/>
            <ac:spMk id="2" creationId="{4264D259-DD7F-AF4F-A8FD-676EA2349FCD}"/>
          </ac:spMkLst>
        </pc:spChg>
      </pc:sldChg>
    </pc:docChg>
  </pc:docChgLst>
  <pc:docChgLst>
    <pc:chgData name="cham18" userId="S::cham18@opensource.gov::02ca17e0-c8b3-4cba-bba7-600e7960a11a" providerId="AD" clId="Web-{71866682-09B4-19D5-2370-BF3CB37ACFF7}"/>
    <pc:docChg chg="modSld">
      <pc:chgData name="cham18" userId="S::cham18@opensource.gov::02ca17e0-c8b3-4cba-bba7-600e7960a11a" providerId="AD" clId="Web-{71866682-09B4-19D5-2370-BF3CB37ACFF7}" dt="2022-04-06T20:08:43.020" v="3" actId="1076"/>
      <pc:docMkLst>
        <pc:docMk/>
      </pc:docMkLst>
      <pc:sldChg chg="modSp">
        <pc:chgData name="cham18" userId="S::cham18@opensource.gov::02ca17e0-c8b3-4cba-bba7-600e7960a11a" providerId="AD" clId="Web-{71866682-09B4-19D5-2370-BF3CB37ACFF7}" dt="2022-04-06T20:08:43.020" v="3" actId="1076"/>
        <pc:sldMkLst>
          <pc:docMk/>
          <pc:sldMk cId="404389914" sldId="385"/>
        </pc:sldMkLst>
        <pc:spChg chg="mod">
          <ac:chgData name="cham18" userId="S::cham18@opensource.gov::02ca17e0-c8b3-4cba-bba7-600e7960a11a" providerId="AD" clId="Web-{71866682-09B4-19D5-2370-BF3CB37ACFF7}" dt="2022-04-06T20:08:43.020" v="3" actId="1076"/>
          <ac:spMkLst>
            <pc:docMk/>
            <pc:sldMk cId="404389914" sldId="385"/>
            <ac:spMk id="2" creationId="{DCCEA116-610B-4B98-9D94-8537774B9F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5337FE-7568-4B99-BA2C-9A4B18EEFB29}"/>
              </a:ext>
            </a:extLst>
          </p:cNvPr>
          <p:cNvSpPr>
            <a:spLocks noGrp="1"/>
          </p:cNvSpPr>
          <p:nvPr>
            <p:ph type="hdr" sz="quarter"/>
          </p:nvPr>
        </p:nvSpPr>
        <p:spPr>
          <a:xfrm>
            <a:off x="0" y="1"/>
            <a:ext cx="3043238" cy="465138"/>
          </a:xfrm>
          <a:prstGeom prst="rect">
            <a:avLst/>
          </a:prstGeom>
        </p:spPr>
        <p:txBody>
          <a:bodyPr vert="horz" lIns="92895" tIns="46447" rIns="92895" bIns="46447"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20B9AB2-1C45-4F4E-93EC-6EB46365EED9}"/>
              </a:ext>
            </a:extLst>
          </p:cNvPr>
          <p:cNvSpPr>
            <a:spLocks noGrp="1"/>
          </p:cNvSpPr>
          <p:nvPr>
            <p:ph type="dt" idx="1"/>
          </p:nvPr>
        </p:nvSpPr>
        <p:spPr>
          <a:xfrm>
            <a:off x="3978275" y="1"/>
            <a:ext cx="3043238" cy="465138"/>
          </a:xfrm>
          <a:prstGeom prst="rect">
            <a:avLst/>
          </a:prstGeom>
        </p:spPr>
        <p:txBody>
          <a:bodyPr vert="horz" lIns="92895" tIns="46447" rIns="92895" bIns="46447" rtlCol="0"/>
          <a:lstStyle>
            <a:lvl1pPr algn="r" eaLnBrk="1" fontAlgn="auto" hangingPunct="1">
              <a:spcBef>
                <a:spcPts val="0"/>
              </a:spcBef>
              <a:spcAft>
                <a:spcPts val="0"/>
              </a:spcAft>
              <a:defRPr sz="1200">
                <a:latin typeface="+mn-lt"/>
                <a:cs typeface="+mn-cs"/>
              </a:defRPr>
            </a:lvl1pPr>
          </a:lstStyle>
          <a:p>
            <a:pPr>
              <a:defRPr/>
            </a:pPr>
            <a:fld id="{C546AF1A-7525-4D8F-BB52-6A2EE392DA52}" type="datetimeFigureOut">
              <a:rPr lang="en-US"/>
              <a:pPr>
                <a:defRPr/>
              </a:pPr>
              <a:t>4/13/2022</a:t>
            </a:fld>
            <a:endParaRPr lang="en-US"/>
          </a:p>
        </p:txBody>
      </p:sp>
      <p:sp>
        <p:nvSpPr>
          <p:cNvPr id="4" name="Slide Image Placeholder 3">
            <a:extLst>
              <a:ext uri="{FF2B5EF4-FFF2-40B4-BE49-F238E27FC236}">
                <a16:creationId xmlns:a16="http://schemas.microsoft.com/office/drawing/2014/main" id="{68E1C0FA-2275-4BD8-9CF1-DA196CB6A208}"/>
              </a:ext>
            </a:extLst>
          </p:cNvPr>
          <p:cNvSpPr>
            <a:spLocks noGrp="1" noRot="1" noChangeAspect="1"/>
          </p:cNvSpPr>
          <p:nvPr>
            <p:ph type="sldImg" idx="2"/>
          </p:nvPr>
        </p:nvSpPr>
        <p:spPr>
          <a:xfrm>
            <a:off x="1185863" y="698500"/>
            <a:ext cx="4651375" cy="3489325"/>
          </a:xfrm>
          <a:prstGeom prst="rect">
            <a:avLst/>
          </a:prstGeom>
          <a:noFill/>
          <a:ln w="12700">
            <a:solidFill>
              <a:prstClr val="black"/>
            </a:solidFill>
          </a:ln>
        </p:spPr>
        <p:txBody>
          <a:bodyPr vert="horz" lIns="92895" tIns="46447" rIns="92895" bIns="46447" rtlCol="0" anchor="ctr"/>
          <a:lstStyle/>
          <a:p>
            <a:pPr lvl="0"/>
            <a:endParaRPr lang="en-US" noProof="0"/>
          </a:p>
        </p:txBody>
      </p:sp>
      <p:sp>
        <p:nvSpPr>
          <p:cNvPr id="5" name="Notes Placeholder 4">
            <a:extLst>
              <a:ext uri="{FF2B5EF4-FFF2-40B4-BE49-F238E27FC236}">
                <a16:creationId xmlns:a16="http://schemas.microsoft.com/office/drawing/2014/main" id="{840D06B7-BEDF-4DAF-B622-5E95DF6358F7}"/>
              </a:ext>
            </a:extLst>
          </p:cNvPr>
          <p:cNvSpPr>
            <a:spLocks noGrp="1"/>
          </p:cNvSpPr>
          <p:nvPr>
            <p:ph type="body" sz="quarter" idx="3"/>
          </p:nvPr>
        </p:nvSpPr>
        <p:spPr>
          <a:xfrm>
            <a:off x="701675" y="4422775"/>
            <a:ext cx="5619750" cy="4187825"/>
          </a:xfrm>
          <a:prstGeom prst="rect">
            <a:avLst/>
          </a:prstGeom>
        </p:spPr>
        <p:txBody>
          <a:bodyPr vert="horz" lIns="92895" tIns="46447" rIns="92895" bIns="4644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9378CA3-D394-456B-89F7-06954FEEE912}"/>
              </a:ext>
            </a:extLst>
          </p:cNvPr>
          <p:cNvSpPr>
            <a:spLocks noGrp="1"/>
          </p:cNvSpPr>
          <p:nvPr>
            <p:ph type="ftr" sz="quarter" idx="4"/>
          </p:nvPr>
        </p:nvSpPr>
        <p:spPr>
          <a:xfrm>
            <a:off x="0" y="8842376"/>
            <a:ext cx="3043238" cy="465138"/>
          </a:xfrm>
          <a:prstGeom prst="rect">
            <a:avLst/>
          </a:prstGeom>
        </p:spPr>
        <p:txBody>
          <a:bodyPr vert="horz" lIns="92895" tIns="46447" rIns="92895" bIns="46447"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3F48E3D7-CB19-4B93-AB4F-B2435683FE88}"/>
              </a:ext>
            </a:extLst>
          </p:cNvPr>
          <p:cNvSpPr>
            <a:spLocks noGrp="1"/>
          </p:cNvSpPr>
          <p:nvPr>
            <p:ph type="sldNum" sz="quarter" idx="5"/>
          </p:nvPr>
        </p:nvSpPr>
        <p:spPr>
          <a:xfrm>
            <a:off x="3978275" y="8842376"/>
            <a:ext cx="3043238" cy="465138"/>
          </a:xfrm>
          <a:prstGeom prst="rect">
            <a:avLst/>
          </a:prstGeom>
        </p:spPr>
        <p:txBody>
          <a:bodyPr vert="horz" wrap="square" lIns="92895" tIns="46447" rIns="92895" bIns="46447" numCol="1" anchor="b" anchorCtr="0" compatLnSpc="1">
            <a:prstTxWarp prst="textNoShape">
              <a:avLst/>
            </a:prstTxWarp>
          </a:bodyPr>
          <a:lstStyle>
            <a:lvl1pPr algn="r" eaLnBrk="1" hangingPunct="1">
              <a:defRPr sz="1200"/>
            </a:lvl1pPr>
          </a:lstStyle>
          <a:p>
            <a:pPr>
              <a:defRPr/>
            </a:pPr>
            <a:fld id="{8B738682-0EDB-4563-B1B4-7BA02D88E43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1</a:t>
            </a:fld>
            <a:endParaRPr lang="en-US" altLang="en-US"/>
          </a:p>
        </p:txBody>
      </p:sp>
    </p:spTree>
    <p:extLst>
      <p:ext uri="{BB962C8B-B14F-4D97-AF65-F5344CB8AC3E}">
        <p14:creationId xmlns:p14="http://schemas.microsoft.com/office/powerpoint/2010/main" val="3847451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10</a:t>
            </a:fld>
            <a:endParaRPr lang="en-US" altLang="en-US"/>
          </a:p>
        </p:txBody>
      </p:sp>
    </p:spTree>
    <p:extLst>
      <p:ext uri="{BB962C8B-B14F-4D97-AF65-F5344CB8AC3E}">
        <p14:creationId xmlns:p14="http://schemas.microsoft.com/office/powerpoint/2010/main" val="741681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11</a:t>
            </a:fld>
            <a:endParaRPr lang="en-US" altLang="en-US"/>
          </a:p>
        </p:txBody>
      </p:sp>
    </p:spTree>
    <p:extLst>
      <p:ext uri="{BB962C8B-B14F-4D97-AF65-F5344CB8AC3E}">
        <p14:creationId xmlns:p14="http://schemas.microsoft.com/office/powerpoint/2010/main" val="3962446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12</a:t>
            </a:fld>
            <a:endParaRPr lang="en-US" altLang="en-US"/>
          </a:p>
        </p:txBody>
      </p:sp>
    </p:spTree>
    <p:extLst>
      <p:ext uri="{BB962C8B-B14F-4D97-AF65-F5344CB8AC3E}">
        <p14:creationId xmlns:p14="http://schemas.microsoft.com/office/powerpoint/2010/main" val="301777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13</a:t>
            </a:fld>
            <a:endParaRPr lang="en-US" altLang="en-US"/>
          </a:p>
        </p:txBody>
      </p:sp>
    </p:spTree>
    <p:extLst>
      <p:ext uri="{BB962C8B-B14F-4D97-AF65-F5344CB8AC3E}">
        <p14:creationId xmlns:p14="http://schemas.microsoft.com/office/powerpoint/2010/main" val="126019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14</a:t>
            </a:fld>
            <a:endParaRPr lang="en-US" altLang="en-US"/>
          </a:p>
        </p:txBody>
      </p:sp>
    </p:spTree>
    <p:extLst>
      <p:ext uri="{BB962C8B-B14F-4D97-AF65-F5344CB8AC3E}">
        <p14:creationId xmlns:p14="http://schemas.microsoft.com/office/powerpoint/2010/main" val="161315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15</a:t>
            </a:fld>
            <a:endParaRPr lang="en-US" altLang="en-US"/>
          </a:p>
        </p:txBody>
      </p:sp>
    </p:spTree>
    <p:extLst>
      <p:ext uri="{BB962C8B-B14F-4D97-AF65-F5344CB8AC3E}">
        <p14:creationId xmlns:p14="http://schemas.microsoft.com/office/powerpoint/2010/main" val="2344211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16</a:t>
            </a:fld>
            <a:endParaRPr lang="en-US" altLang="en-US"/>
          </a:p>
        </p:txBody>
      </p:sp>
    </p:spTree>
    <p:extLst>
      <p:ext uri="{BB962C8B-B14F-4D97-AF65-F5344CB8AC3E}">
        <p14:creationId xmlns:p14="http://schemas.microsoft.com/office/powerpoint/2010/main" val="3117347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17</a:t>
            </a:fld>
            <a:endParaRPr lang="en-US" altLang="en-US"/>
          </a:p>
        </p:txBody>
      </p:sp>
    </p:spTree>
    <p:extLst>
      <p:ext uri="{BB962C8B-B14F-4D97-AF65-F5344CB8AC3E}">
        <p14:creationId xmlns:p14="http://schemas.microsoft.com/office/powerpoint/2010/main" val="160515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2</a:t>
            </a:fld>
            <a:endParaRPr lang="en-US" altLang="en-US"/>
          </a:p>
        </p:txBody>
      </p:sp>
    </p:spTree>
    <p:extLst>
      <p:ext uri="{BB962C8B-B14F-4D97-AF65-F5344CB8AC3E}">
        <p14:creationId xmlns:p14="http://schemas.microsoft.com/office/powerpoint/2010/main" val="42655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Overview of OpenShift and the benefits to mission</a:t>
            </a:r>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3</a:t>
            </a:fld>
            <a:endParaRPr lang="en-US" altLang="en-US"/>
          </a:p>
        </p:txBody>
      </p:sp>
    </p:spTree>
    <p:extLst>
      <p:ext uri="{BB962C8B-B14F-4D97-AF65-F5344CB8AC3E}">
        <p14:creationId xmlns:p14="http://schemas.microsoft.com/office/powerpoint/2010/main" val="401987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Developer services – enable developer productivity offering IDE plugins,</a:t>
            </a:r>
            <a:r>
              <a:rPr lang="en-US" b="0"/>
              <a:t> </a:t>
            </a:r>
            <a:r>
              <a:rPr lang="en-US" b="0" i="0">
                <a:solidFill>
                  <a:srgbClr val="202124"/>
                </a:solidFill>
                <a:effectLst/>
                <a:latin typeface="Roboto" panose="02000000000000000000" pitchFamily="2" charset="0"/>
              </a:rPr>
              <a:t>preconfigured development environment, </a:t>
            </a:r>
            <a:r>
              <a:rPr lang="en-US" err="1"/>
              <a:t>CodeReady</a:t>
            </a:r>
            <a:r>
              <a:rPr lang="en-US"/>
              <a:t> workspace and container</a:t>
            </a:r>
          </a:p>
          <a:p>
            <a:r>
              <a:rPr lang="en-US"/>
              <a:t>Applications services – enable build of cloud apps with many databases, languages, integration, </a:t>
            </a:r>
            <a:r>
              <a:rPr lang="en-US" b="0" i="0">
                <a:solidFill>
                  <a:srgbClr val="202124"/>
                </a:solidFill>
                <a:effectLst/>
                <a:latin typeface="Roboto" panose="02000000000000000000" pitchFamily="2" charset="0"/>
              </a:rPr>
              <a:t>independent software vendor(</a:t>
            </a:r>
            <a:r>
              <a:rPr lang="en-US"/>
              <a:t>ISV) services</a:t>
            </a:r>
          </a:p>
          <a:p>
            <a:r>
              <a:rPr lang="en-US"/>
              <a:t>Platform services – managing workloads, serverless build, CI/CD pipelines</a:t>
            </a:r>
          </a:p>
          <a:p>
            <a:r>
              <a:rPr lang="en-US"/>
              <a:t>Cluster services – supporting networking, monitoring, registry automated ops</a:t>
            </a:r>
          </a:p>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4</a:t>
            </a:fld>
            <a:endParaRPr lang="en-US" altLang="en-US"/>
          </a:p>
        </p:txBody>
      </p:sp>
    </p:spTree>
    <p:extLst>
      <p:ext uri="{BB962C8B-B14F-4D97-AF65-F5344CB8AC3E}">
        <p14:creationId xmlns:p14="http://schemas.microsoft.com/office/powerpoint/2010/main" val="272411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Gold Tier – dedicated cluster for 3 AWS hosting nodes, 24x7 O&amp;M support with license</a:t>
            </a:r>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5</a:t>
            </a:fld>
            <a:endParaRPr lang="en-US" altLang="en-US"/>
          </a:p>
        </p:txBody>
      </p:sp>
    </p:spTree>
    <p:extLst>
      <p:ext uri="{BB962C8B-B14F-4D97-AF65-F5344CB8AC3E}">
        <p14:creationId xmlns:p14="http://schemas.microsoft.com/office/powerpoint/2010/main" val="198454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6</a:t>
            </a:fld>
            <a:endParaRPr lang="en-US" altLang="en-US"/>
          </a:p>
        </p:txBody>
      </p:sp>
    </p:spTree>
    <p:extLst>
      <p:ext uri="{BB962C8B-B14F-4D97-AF65-F5344CB8AC3E}">
        <p14:creationId xmlns:p14="http://schemas.microsoft.com/office/powerpoint/2010/main" val="1091264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7</a:t>
            </a:fld>
            <a:endParaRPr lang="en-US" altLang="en-US"/>
          </a:p>
        </p:txBody>
      </p:sp>
    </p:spTree>
    <p:extLst>
      <p:ext uri="{BB962C8B-B14F-4D97-AF65-F5344CB8AC3E}">
        <p14:creationId xmlns:p14="http://schemas.microsoft.com/office/powerpoint/2010/main" val="3504293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8</a:t>
            </a:fld>
            <a:endParaRPr lang="en-US" altLang="en-US"/>
          </a:p>
        </p:txBody>
      </p:sp>
    </p:spTree>
    <p:extLst>
      <p:ext uri="{BB962C8B-B14F-4D97-AF65-F5344CB8AC3E}">
        <p14:creationId xmlns:p14="http://schemas.microsoft.com/office/powerpoint/2010/main" val="6333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8B738682-0EDB-4563-B1B4-7BA02D88E439}" type="slidenum">
              <a:rPr lang="en-US" altLang="en-US" smtClean="0"/>
              <a:pPr>
                <a:defRPr/>
              </a:pPr>
              <a:t>9</a:t>
            </a:fld>
            <a:endParaRPr lang="en-US" altLang="en-US"/>
          </a:p>
        </p:txBody>
      </p:sp>
    </p:spTree>
    <p:extLst>
      <p:ext uri="{BB962C8B-B14F-4D97-AF65-F5344CB8AC3E}">
        <p14:creationId xmlns:p14="http://schemas.microsoft.com/office/powerpoint/2010/main" val="2998905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6AE2143C-F568-4A3B-9255-535FB6BD28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 y="3175"/>
            <a:ext cx="8874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0">
            <a:extLst>
              <a:ext uri="{FF2B5EF4-FFF2-40B4-BE49-F238E27FC236}">
                <a16:creationId xmlns:a16="http://schemas.microsoft.com/office/drawing/2014/main" id="{53F77544-2E29-4ACE-B766-AF0C562F29BC}"/>
              </a:ext>
            </a:extLst>
          </p:cNvPr>
          <p:cNvSpPr txBox="1">
            <a:spLocks noChangeArrowheads="1"/>
          </p:cNvSpPr>
          <p:nvPr/>
        </p:nvSpPr>
        <p:spPr bwMode="auto">
          <a:xfrm>
            <a:off x="304800" y="2590800"/>
            <a:ext cx="4953000" cy="52387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2800">
                <a:solidFill>
                  <a:schemeClr val="tx2"/>
                </a:solidFill>
                <a:latin typeface="Gill Sans MT Condensed" panose="020B0506020104020203" pitchFamily="34" charset="0"/>
              </a:rPr>
              <a:t>OPEN SOURCE ENTERPRISE</a:t>
            </a:r>
          </a:p>
        </p:txBody>
      </p:sp>
      <p:sp>
        <p:nvSpPr>
          <p:cNvPr id="8" name="TextBox 11">
            <a:extLst>
              <a:ext uri="{FF2B5EF4-FFF2-40B4-BE49-F238E27FC236}">
                <a16:creationId xmlns:a16="http://schemas.microsoft.com/office/drawing/2014/main" id="{A4C75508-2BA8-4B74-A155-3A1404538553}"/>
              </a:ext>
            </a:extLst>
          </p:cNvPr>
          <p:cNvSpPr txBox="1">
            <a:spLocks noChangeArrowheads="1"/>
          </p:cNvSpPr>
          <p:nvPr/>
        </p:nvSpPr>
        <p:spPr bwMode="auto">
          <a:xfrm>
            <a:off x="304800" y="2962275"/>
            <a:ext cx="6324600" cy="768350"/>
          </a:xfrm>
          <a:prstGeom prst="rect">
            <a:avLst/>
          </a:prstGeom>
          <a:noFill/>
          <a:ln>
            <a:noFill/>
          </a:ln>
        </p:spPr>
        <p:txBody>
          <a:bodyPr anchor="b">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4400" b="1">
                <a:solidFill>
                  <a:schemeClr val="tx2"/>
                </a:solidFill>
                <a:latin typeface="Gill Sans MT Condensed" panose="020B0506020104020203" pitchFamily="34" charset="0"/>
              </a:rPr>
              <a:t>MISSION TECHNOLOGY GROUP</a:t>
            </a:r>
          </a:p>
        </p:txBody>
      </p:sp>
      <p:sp>
        <p:nvSpPr>
          <p:cNvPr id="4" name="Text Placeholder 3"/>
          <p:cNvSpPr>
            <a:spLocks noGrp="1"/>
          </p:cNvSpPr>
          <p:nvPr>
            <p:ph type="body" sz="quarter" idx="13"/>
          </p:nvPr>
        </p:nvSpPr>
        <p:spPr>
          <a:xfrm>
            <a:off x="304800" y="304800"/>
            <a:ext cx="8458200" cy="762000"/>
          </a:xfrm>
        </p:spPr>
        <p:txBody>
          <a:bodyPr>
            <a:normAutofit/>
          </a:bodyPr>
          <a:lstStyle>
            <a:lvl1pPr marL="0" indent="0">
              <a:buFontTx/>
              <a:buNone/>
              <a:defRPr sz="4000" b="1">
                <a:latin typeface="Gill Sans MT Condensed" panose="020B05060201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6" name="Text Placeholder 5"/>
          <p:cNvSpPr>
            <a:spLocks noGrp="1"/>
          </p:cNvSpPr>
          <p:nvPr>
            <p:ph type="body" sz="quarter" idx="14"/>
          </p:nvPr>
        </p:nvSpPr>
        <p:spPr>
          <a:xfrm>
            <a:off x="304800" y="990600"/>
            <a:ext cx="3429000" cy="458724"/>
          </a:xfrm>
        </p:spPr>
        <p:txBody>
          <a:bodyPr>
            <a:normAutofit/>
          </a:bodyPr>
          <a:lstStyle>
            <a:lvl1pPr marL="0" indent="0">
              <a:buFontTx/>
              <a:buNone/>
              <a:defRPr sz="2400" b="1">
                <a:latin typeface="Gill Sans MT Condensed" panose="020B05060201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103962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tx1"/>
        </a:solidFill>
        <a:effectLst/>
      </p:bgPr>
    </p:bg>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2E7B365C-FBB2-44E9-9A5F-31A08C3D5A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1270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body" sz="quarter" idx="11"/>
          </p:nvPr>
        </p:nvSpPr>
        <p:spPr>
          <a:xfrm>
            <a:off x="304800" y="2964887"/>
            <a:ext cx="7953487" cy="838200"/>
          </a:xfrm>
        </p:spPr>
        <p:txBody>
          <a:bodyPr anchor="b">
            <a:noAutofit/>
          </a:bodyPr>
          <a:lstStyle>
            <a:lvl1pPr marL="0" indent="0">
              <a:buFontTx/>
              <a:buNone/>
              <a:defRPr sz="4400" b="1">
                <a:solidFill>
                  <a:schemeClr val="bg1"/>
                </a:solidFill>
                <a:latin typeface="Gill Sans MT Condensed" panose="020B0506020104020203" pitchFamily="34" charset="0"/>
              </a:defRPr>
            </a:lvl1pPr>
            <a:lvl2pPr marL="457200" indent="0">
              <a:buFontTx/>
              <a:buNone/>
              <a:defRPr>
                <a:solidFill>
                  <a:schemeClr val="bg1"/>
                </a:solidFill>
                <a:latin typeface="Agency FB" panose="020B0503020202020204" pitchFamily="34" charset="0"/>
              </a:defRPr>
            </a:lvl2pPr>
            <a:lvl3pPr marL="914400" indent="0">
              <a:buFontTx/>
              <a:buNone/>
              <a:defRPr>
                <a:solidFill>
                  <a:schemeClr val="bg1"/>
                </a:solidFill>
                <a:latin typeface="Agency FB" panose="020B0503020202020204" pitchFamily="34" charset="0"/>
              </a:defRPr>
            </a:lvl3pPr>
            <a:lvl4pPr marL="1371600" indent="0">
              <a:buFontTx/>
              <a:buNone/>
              <a:defRPr>
                <a:solidFill>
                  <a:schemeClr val="bg1"/>
                </a:solidFill>
                <a:latin typeface="Agency FB" panose="020B0503020202020204" pitchFamily="34" charset="0"/>
              </a:defRPr>
            </a:lvl4pPr>
            <a:lvl5pPr marL="1828800" indent="0">
              <a:buFontTx/>
              <a:buNone/>
              <a:defRPr>
                <a:solidFill>
                  <a:schemeClr val="bg1"/>
                </a:solidFill>
                <a:latin typeface="Agency FB" panose="020B05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153723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55CA838D-6751-4C2A-B55B-FADD4FADAD0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FE5F3F7-040E-4D23-A8E6-ACEA2F98DE80}"/>
              </a:ext>
            </a:extLst>
          </p:cNvPr>
          <p:cNvSpPr>
            <a:spLocks noChangeArrowheads="1"/>
          </p:cNvSpPr>
          <p:nvPr/>
        </p:nvSpPr>
        <p:spPr bwMode="auto">
          <a:xfrm>
            <a:off x="0" y="6562725"/>
            <a:ext cx="9144000" cy="285750"/>
          </a:xfrm>
          <a:prstGeom prst="rect">
            <a:avLst/>
          </a:prstGeom>
          <a:noFill/>
          <a:ln w="9525">
            <a:noFill/>
            <a:miter lim="800000"/>
            <a:headEnd/>
            <a:tailEnd/>
          </a:ln>
          <a:effectLst/>
        </p:spPr>
        <p:txBody>
          <a:bodyPr lIns="92075" tIns="46038" rIns="92075" bIns="46038"/>
          <a:lstStyle/>
          <a:p>
            <a:pPr algn="ctr" eaLnBrk="1" hangingPunct="1">
              <a:defRPr/>
            </a:pPr>
            <a:endParaRPr lang="en-US" sz="800" spc="300">
              <a:solidFill>
                <a:schemeClr val="bg2">
                  <a:lumMod val="50000"/>
                </a:schemeClr>
              </a:solidFill>
              <a:latin typeface="Arial" charset="0"/>
              <a:cs typeface="+mn-cs"/>
            </a:endParaRPr>
          </a:p>
        </p:txBody>
      </p:sp>
      <p:sp>
        <p:nvSpPr>
          <p:cNvPr id="6" name="Line 25">
            <a:extLst>
              <a:ext uri="{FF2B5EF4-FFF2-40B4-BE49-F238E27FC236}">
                <a16:creationId xmlns:a16="http://schemas.microsoft.com/office/drawing/2014/main" id="{959C6D85-B164-4740-9BA4-9CA00321F746}"/>
              </a:ext>
            </a:extLst>
          </p:cNvPr>
          <p:cNvSpPr>
            <a:spLocks noChangeShapeType="1"/>
          </p:cNvSpPr>
          <p:nvPr userDrawn="1"/>
        </p:nvSpPr>
        <p:spPr bwMode="auto">
          <a:xfrm>
            <a:off x="0" y="6851650"/>
            <a:ext cx="9144000" cy="0"/>
          </a:xfrm>
          <a:prstGeom prst="line">
            <a:avLst/>
          </a:prstGeom>
          <a:noFill/>
          <a:ln w="6350">
            <a:solidFill>
              <a:srgbClr val="B2B2B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AACG_Title_Header_Shape">
            <a:extLst>
              <a:ext uri="{FF2B5EF4-FFF2-40B4-BE49-F238E27FC236}">
                <a16:creationId xmlns:a16="http://schemas.microsoft.com/office/drawing/2014/main" id="{5273E9C2-2A91-4D4C-A809-71A3E75EDF2E}"/>
              </a:ext>
            </a:extLst>
          </p:cNvPr>
          <p:cNvSpPr txBox="1">
            <a:spLocks noChangeArrowheads="1"/>
          </p:cNvSpPr>
          <p:nvPr userDrawn="1"/>
        </p:nvSpPr>
        <p:spPr bwMode="auto">
          <a:xfrm>
            <a:off x="0" y="0"/>
            <a:ext cx="9144000" cy="276225"/>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sz="1200">
                <a:solidFill>
                  <a:srgbClr val="464C56"/>
                </a:solidFill>
                <a:latin typeface="Arial" panose="020B0604020202020204" pitchFamily="34" charset="0"/>
              </a:rPr>
              <a:t>UNCLASSIFIED//FOUO</a:t>
            </a:r>
          </a:p>
        </p:txBody>
      </p:sp>
      <p:sp>
        <p:nvSpPr>
          <p:cNvPr id="8" name="AACG_Footer_Shape">
            <a:extLst>
              <a:ext uri="{FF2B5EF4-FFF2-40B4-BE49-F238E27FC236}">
                <a16:creationId xmlns:a16="http://schemas.microsoft.com/office/drawing/2014/main" id="{48F7D433-DEB2-4153-AA29-BAD9DFFF25A9}"/>
              </a:ext>
            </a:extLst>
          </p:cNvPr>
          <p:cNvSpPr txBox="1">
            <a:spLocks noChangeArrowheads="1"/>
          </p:cNvSpPr>
          <p:nvPr userDrawn="1"/>
        </p:nvSpPr>
        <p:spPr bwMode="auto">
          <a:xfrm>
            <a:off x="0" y="6451600"/>
            <a:ext cx="9144000" cy="277813"/>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sz="1200">
                <a:solidFill>
                  <a:srgbClr val="464C56"/>
                </a:solidFill>
                <a:latin typeface="Arial" panose="020B0604020202020204" pitchFamily="34" charset="0"/>
              </a:rPr>
              <a:t>UNCLASSIFIED//FOUO</a:t>
            </a:r>
          </a:p>
        </p:txBody>
      </p:sp>
      <p:pic>
        <p:nvPicPr>
          <p:cNvPr id="9" name="Picture 19">
            <a:extLst>
              <a:ext uri="{FF2B5EF4-FFF2-40B4-BE49-F238E27FC236}">
                <a16:creationId xmlns:a16="http://schemas.microsoft.com/office/drawing/2014/main" id="{390630C1-E44D-4EC5-BBFD-8768E8A1DE3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r="76953"/>
          <a:stretch>
            <a:fillRect/>
          </a:stretch>
        </p:blipFill>
        <p:spPr bwMode="auto">
          <a:xfrm>
            <a:off x="-26988" y="6199188"/>
            <a:ext cx="4841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0">
            <a:extLst>
              <a:ext uri="{FF2B5EF4-FFF2-40B4-BE49-F238E27FC236}">
                <a16:creationId xmlns:a16="http://schemas.microsoft.com/office/drawing/2014/main" id="{F23857A4-EE70-44A3-86BC-F5446096D22A}"/>
              </a:ext>
            </a:extLst>
          </p:cNvPr>
          <p:cNvSpPr txBox="1">
            <a:spLocks noChangeArrowheads="1"/>
          </p:cNvSpPr>
          <p:nvPr userDrawn="1"/>
        </p:nvSpPr>
        <p:spPr bwMode="auto">
          <a:xfrm>
            <a:off x="381000" y="6388100"/>
            <a:ext cx="2667000" cy="384175"/>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r>
              <a:rPr lang="en-US" altLang="en-US" sz="700">
                <a:latin typeface="Franklin Gothic Book" panose="020B0503020102020204" pitchFamily="34" charset="0"/>
              </a:rPr>
              <a:t>ITE Franchise – Open Source</a:t>
            </a:r>
          </a:p>
          <a:p>
            <a:pPr eaLnBrk="1" hangingPunct="1">
              <a:defRPr/>
            </a:pPr>
            <a:r>
              <a:rPr lang="en-US" altLang="en-US" sz="1200">
                <a:latin typeface="Franklin Gothic Book" panose="020B0503020102020204" pitchFamily="34" charset="0"/>
              </a:rPr>
              <a:t>Mission Technology Group</a:t>
            </a:r>
          </a:p>
        </p:txBody>
      </p:sp>
      <p:sp>
        <p:nvSpPr>
          <p:cNvPr id="14340" name="Rectangle 4"/>
          <p:cNvSpPr>
            <a:spLocks noGrp="1" noChangeArrowheads="1"/>
          </p:cNvSpPr>
          <p:nvPr>
            <p:ph type="ctrTitle"/>
          </p:nvPr>
        </p:nvSpPr>
        <p:spPr>
          <a:xfrm>
            <a:off x="0" y="3657590"/>
            <a:ext cx="9144000" cy="1008064"/>
          </a:xfrm>
        </p:spPr>
        <p:txBody>
          <a:bodyPr lIns="91440"/>
          <a:lstStyle>
            <a:lvl1pPr algn="ctr">
              <a:lnSpc>
                <a:spcPts val="3400"/>
              </a:lnSpc>
              <a:defRPr sz="3200">
                <a:solidFill>
                  <a:schemeClr val="accent6">
                    <a:lumMod val="50000"/>
                  </a:schemeClr>
                </a:solidFill>
                <a:latin typeface="Arial" panose="020B0604020202020204" pitchFamily="34" charset="0"/>
                <a:cs typeface="Arial" panose="020B0604020202020204" pitchFamily="34" charset="0"/>
              </a:defRPr>
            </a:lvl1pPr>
          </a:lstStyle>
          <a:p>
            <a:r>
              <a:rPr lang="en-US"/>
              <a:t>Click to edit Master title style</a:t>
            </a:r>
          </a:p>
        </p:txBody>
      </p:sp>
      <p:sp>
        <p:nvSpPr>
          <p:cNvPr id="14341" name="Rectangle 5"/>
          <p:cNvSpPr>
            <a:spLocks noGrp="1" noChangeArrowheads="1"/>
          </p:cNvSpPr>
          <p:nvPr>
            <p:ph type="subTitle" idx="1"/>
          </p:nvPr>
        </p:nvSpPr>
        <p:spPr>
          <a:xfrm>
            <a:off x="19050" y="4714865"/>
            <a:ext cx="9120401" cy="476250"/>
          </a:xfrm>
          <a:prstGeom prst="rect">
            <a:avLst/>
          </a:prstGeom>
        </p:spPr>
        <p:txBody>
          <a:bodyPr/>
          <a:lstStyle>
            <a:lvl1pPr marL="0" indent="0" algn="ctr">
              <a:spcBef>
                <a:spcPct val="0"/>
              </a:spcBef>
              <a:buFontTx/>
              <a:buNone/>
              <a:defRPr>
                <a:solidFill>
                  <a:srgbClr val="0084B6"/>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1995225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2"/>
          <p:cNvSpPr>
            <a:spLocks noGrp="1"/>
          </p:cNvSpPr>
          <p:nvPr>
            <p:ph idx="1"/>
          </p:nvPr>
        </p:nvSpPr>
        <p:spPr>
          <a:xfrm>
            <a:off x="293913" y="1200149"/>
            <a:ext cx="8548008" cy="5110843"/>
          </a:xfrm>
          <a:prstGeom prst="rect">
            <a:avLst/>
          </a:prstGeom>
        </p:spPr>
        <p:txBody>
          <a:bodyPr/>
          <a:lstStyle>
            <a:lvl1pPr>
              <a:spcBef>
                <a:spcPts val="0"/>
              </a:spcBef>
              <a:spcAft>
                <a:spcPts val="1200"/>
              </a:spcAft>
              <a:defRPr>
                <a:latin typeface="Arial" panose="020B0604020202020204" pitchFamily="34" charset="0"/>
                <a:cs typeface="Arial" panose="020B0604020202020204" pitchFamily="34" charset="0"/>
              </a:defRPr>
            </a:lvl1pPr>
            <a:lvl2pPr>
              <a:spcBef>
                <a:spcPts val="0"/>
              </a:spcBef>
              <a:spcAft>
                <a:spcPts val="1200"/>
              </a:spcAft>
              <a:defRPr>
                <a:latin typeface="Arial" panose="020B0604020202020204" pitchFamily="34" charset="0"/>
                <a:cs typeface="Arial" panose="020B0604020202020204" pitchFamily="34" charset="0"/>
              </a:defRPr>
            </a:lvl2pPr>
            <a:lvl3pPr>
              <a:spcBef>
                <a:spcPts val="0"/>
              </a:spcBef>
              <a:spcAft>
                <a:spcPts val="1200"/>
              </a:spcAft>
              <a:defRPr>
                <a:latin typeface="Arial" panose="020B0604020202020204" pitchFamily="34" charset="0"/>
                <a:cs typeface="Arial" panose="020B0604020202020204" pitchFamily="34" charset="0"/>
              </a:defRPr>
            </a:lvl3pPr>
            <a:lvl4pPr>
              <a:spcBef>
                <a:spcPts val="0"/>
              </a:spcBef>
              <a:spcAft>
                <a:spcPts val="1200"/>
              </a:spcAft>
              <a:defRPr>
                <a:latin typeface="Arial" panose="020B0604020202020204" pitchFamily="34" charset="0"/>
                <a:cs typeface="Arial" panose="020B0604020202020204" pitchFamily="34" charset="0"/>
              </a:defRPr>
            </a:lvl4pPr>
            <a:lvl5pPr>
              <a:spcBef>
                <a:spcPts val="0"/>
              </a:spcBef>
              <a:spcAft>
                <a:spcPts val="1200"/>
              </a:spcAft>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9221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0" y="314280"/>
            <a:ext cx="8334000" cy="757440"/>
          </a:xfrm>
          <a:prstGeom prst="rect">
            <a:avLst/>
          </a:prstGeom>
        </p:spPr>
        <p:txBody>
          <a:bodyPr lIns="0" tIns="0" rIns="0" bIns="0"/>
          <a:lstStyle/>
          <a:p>
            <a:endParaRPr lang="en-US"/>
          </a:p>
        </p:txBody>
      </p:sp>
      <p:sp>
        <p:nvSpPr>
          <p:cNvPr id="62" name="PlaceHolder 2"/>
          <p:cNvSpPr>
            <a:spLocks noGrp="1"/>
          </p:cNvSpPr>
          <p:nvPr>
            <p:ph type="subTitle"/>
          </p:nvPr>
        </p:nvSpPr>
        <p:spPr>
          <a:xfrm>
            <a:off x="457200" y="1604520"/>
            <a:ext cx="8229240" cy="3977280"/>
          </a:xfrm>
          <a:prstGeom prst="rect">
            <a:avLst/>
          </a:prstGeom>
        </p:spPr>
        <p:txBody>
          <a:bodyPr lIns="0" tIns="0" rIns="0" bIns="0" anchor="ctr"/>
          <a:lstStyle/>
          <a:p>
            <a:endParaRPr lang="en-US"/>
          </a:p>
        </p:txBody>
      </p:sp>
    </p:spTree>
    <p:extLst>
      <p:ext uri="{BB962C8B-B14F-4D97-AF65-F5344CB8AC3E}">
        <p14:creationId xmlns:p14="http://schemas.microsoft.com/office/powerpoint/2010/main" val="62016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02BE528-7BE0-472D-ABC4-511EC7C18A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p:nvPr>
        </p:nvSpPr>
        <p:spPr>
          <a:xfrm>
            <a:off x="304800" y="2964887"/>
            <a:ext cx="7953487" cy="838200"/>
          </a:xfrm>
        </p:spPr>
        <p:txBody>
          <a:bodyPr anchor="b">
            <a:noAutofit/>
          </a:bodyPr>
          <a:lstStyle>
            <a:lvl1pPr marL="0" indent="0">
              <a:buFontTx/>
              <a:buNone/>
              <a:defRPr sz="4400" b="1">
                <a:solidFill>
                  <a:schemeClr val="bg1"/>
                </a:solidFill>
                <a:latin typeface="Gill Sans MT Condensed" panose="020B0506020104020203" pitchFamily="34" charset="0"/>
              </a:defRPr>
            </a:lvl1pPr>
            <a:lvl2pPr marL="457200" indent="0">
              <a:buFontTx/>
              <a:buNone/>
              <a:defRPr>
                <a:solidFill>
                  <a:schemeClr val="bg1"/>
                </a:solidFill>
                <a:latin typeface="Agency FB" panose="020B0503020202020204" pitchFamily="34" charset="0"/>
              </a:defRPr>
            </a:lvl2pPr>
            <a:lvl3pPr marL="914400" indent="0">
              <a:buFontTx/>
              <a:buNone/>
              <a:defRPr>
                <a:solidFill>
                  <a:schemeClr val="bg1"/>
                </a:solidFill>
                <a:latin typeface="Agency FB" panose="020B0503020202020204" pitchFamily="34" charset="0"/>
              </a:defRPr>
            </a:lvl3pPr>
            <a:lvl4pPr marL="1371600" indent="0">
              <a:buFontTx/>
              <a:buNone/>
              <a:defRPr>
                <a:solidFill>
                  <a:schemeClr val="bg1"/>
                </a:solidFill>
                <a:latin typeface="Agency FB" panose="020B0503020202020204" pitchFamily="34" charset="0"/>
              </a:defRPr>
            </a:lvl4pPr>
            <a:lvl5pPr marL="1828800" indent="0">
              <a:buFontTx/>
              <a:buNone/>
              <a:defRPr>
                <a:solidFill>
                  <a:schemeClr val="bg1"/>
                </a:solidFill>
                <a:latin typeface="Agency FB" panose="020B05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47106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5" name="Group 9">
            <a:extLst>
              <a:ext uri="{FF2B5EF4-FFF2-40B4-BE49-F238E27FC236}">
                <a16:creationId xmlns:a16="http://schemas.microsoft.com/office/drawing/2014/main" id="{44A69529-6981-4AE9-8631-25D929783FDD}"/>
              </a:ext>
            </a:extLst>
          </p:cNvPr>
          <p:cNvGrpSpPr>
            <a:grpSpLocks/>
          </p:cNvGrpSpPr>
          <p:nvPr/>
        </p:nvGrpSpPr>
        <p:grpSpPr bwMode="auto">
          <a:xfrm>
            <a:off x="0" y="6324600"/>
            <a:ext cx="8915400" cy="381000"/>
            <a:chOff x="0" y="6324600"/>
            <a:chExt cx="8915400" cy="381000"/>
          </a:xfrm>
        </p:grpSpPr>
        <p:cxnSp>
          <p:nvCxnSpPr>
            <p:cNvPr id="6" name="Straight Connector 5">
              <a:extLst>
                <a:ext uri="{FF2B5EF4-FFF2-40B4-BE49-F238E27FC236}">
                  <a16:creationId xmlns:a16="http://schemas.microsoft.com/office/drawing/2014/main" id="{05E76B73-2330-4314-9A94-3AA5E275C53F}"/>
                </a:ext>
              </a:extLst>
            </p:cNvPr>
            <p:cNvCxnSpPr>
              <a:endCxn id="19" idx="2"/>
            </p:cNvCxnSpPr>
            <p:nvPr/>
          </p:nvCxnSpPr>
          <p:spPr>
            <a:xfrm>
              <a:off x="0" y="6515100"/>
              <a:ext cx="85344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72CE3CE-8199-4291-9149-5E5A817C82D8}"/>
                </a:ext>
              </a:extLst>
            </p:cNvPr>
            <p:cNvSpPr/>
            <p:nvPr/>
          </p:nvSpPr>
          <p:spPr>
            <a:xfrm>
              <a:off x="8534400" y="6324600"/>
              <a:ext cx="381000" cy="3810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4" name="Content Placeholder 3"/>
          <p:cNvSpPr>
            <a:spLocks noGrp="1"/>
          </p:cNvSpPr>
          <p:nvPr>
            <p:ph sz="quarter" idx="12"/>
          </p:nvPr>
        </p:nvSpPr>
        <p:spPr>
          <a:xfrm>
            <a:off x="304800" y="1163637"/>
            <a:ext cx="8470900" cy="5102226"/>
          </a:xfrm>
        </p:spPr>
        <p:txBody>
          <a:bodyPr/>
          <a:lstStyle>
            <a:lvl1pPr marL="0" indent="0">
              <a:buFontTx/>
              <a:buNone/>
              <a:defRPr/>
            </a:lvl1pPr>
          </a:lstStyle>
          <a:p>
            <a:pPr lvl="0"/>
            <a:r>
              <a:rPr lang="en-US"/>
              <a:t>Click to edit Master text styles</a:t>
            </a:r>
          </a:p>
        </p:txBody>
      </p:sp>
      <p:sp>
        <p:nvSpPr>
          <p:cNvPr id="3" name="Text Placeholder 2"/>
          <p:cNvSpPr>
            <a:spLocks noGrp="1"/>
          </p:cNvSpPr>
          <p:nvPr>
            <p:ph type="body" sz="quarter" idx="13"/>
          </p:nvPr>
        </p:nvSpPr>
        <p:spPr>
          <a:xfrm>
            <a:off x="304800" y="304800"/>
            <a:ext cx="8470900" cy="762000"/>
          </a:xfrm>
        </p:spPr>
        <p:txBody>
          <a:bodyPr>
            <a:normAutofit/>
          </a:bodyPr>
          <a:lstStyle>
            <a:lvl1pPr marL="0" indent="0">
              <a:buFontTx/>
              <a:buNone/>
              <a:defRPr sz="4000" b="1">
                <a:solidFill>
                  <a:schemeClr val="tx2"/>
                </a:solidFill>
                <a:latin typeface="Gill Sans MT Condensed" panose="020B0506020104020203" pitchFamily="34" charset="0"/>
              </a:defRPr>
            </a:lvl1pPr>
            <a:lvl2pPr marL="457200" indent="0">
              <a:buFontTx/>
              <a:buNone/>
              <a:defRPr>
                <a:latin typeface="Agency FB" panose="020B0503020202020204" pitchFamily="34" charset="0"/>
              </a:defRPr>
            </a:lvl2pPr>
            <a:lvl3pPr marL="914400" indent="0">
              <a:buFontTx/>
              <a:buNone/>
              <a:defRPr>
                <a:latin typeface="Agency FB" panose="020B0503020202020204" pitchFamily="34" charset="0"/>
              </a:defRPr>
            </a:lvl3pPr>
            <a:lvl4pPr marL="1371600" indent="0">
              <a:buFontTx/>
              <a:buNone/>
              <a:defRPr>
                <a:latin typeface="Agency FB" panose="020B0503020202020204" pitchFamily="34" charset="0"/>
              </a:defRPr>
            </a:lvl4pPr>
            <a:lvl5pPr marL="1828800" indent="0">
              <a:buFontTx/>
              <a:buNone/>
              <a:defRPr>
                <a:latin typeface="Agency FB" panose="020B0503020202020204" pitchFamily="34" charset="0"/>
              </a:defRPr>
            </a:lvl5pPr>
          </a:lstStyle>
          <a:p>
            <a:pPr lvl="0"/>
            <a:r>
              <a:rPr lang="en-US"/>
              <a:t>Click to edit Master text styles</a:t>
            </a:r>
          </a:p>
        </p:txBody>
      </p:sp>
      <p:sp>
        <p:nvSpPr>
          <p:cNvPr id="8" name="Slide Number Placeholder 1">
            <a:extLst>
              <a:ext uri="{FF2B5EF4-FFF2-40B4-BE49-F238E27FC236}">
                <a16:creationId xmlns:a16="http://schemas.microsoft.com/office/drawing/2014/main" id="{1356C267-1403-41ED-AD1E-BE8CC333FF01}"/>
              </a:ext>
            </a:extLst>
          </p:cNvPr>
          <p:cNvSpPr>
            <a:spLocks noGrp="1"/>
          </p:cNvSpPr>
          <p:nvPr>
            <p:ph type="sldNum" sz="quarter" idx="14"/>
          </p:nvPr>
        </p:nvSpPr>
        <p:spPr>
          <a:xfrm>
            <a:off x="8405813" y="6362700"/>
            <a:ext cx="661987" cy="301625"/>
          </a:xfrm>
        </p:spPr>
        <p:txBody>
          <a:bodyPr/>
          <a:lstStyle>
            <a:lvl1pPr algn="ctr" defTabSz="914400">
              <a:defRPr b="1">
                <a:solidFill>
                  <a:schemeClr val="tx2"/>
                </a:solidFill>
              </a:defRPr>
            </a:lvl1pPr>
          </a:lstStyle>
          <a:p>
            <a:pPr>
              <a:defRPr/>
            </a:pPr>
            <a:fld id="{82FB69C3-E636-4539-A7DE-928CD5B2EB66}" type="slidenum">
              <a:rPr lang="en-US" altLang="en-US"/>
              <a:pPr>
                <a:defRPr/>
              </a:pPr>
              <a:t>‹#›</a:t>
            </a:fld>
            <a:endParaRPr lang="en-US" altLang="en-US"/>
          </a:p>
        </p:txBody>
      </p:sp>
    </p:spTree>
    <p:extLst>
      <p:ext uri="{BB962C8B-B14F-4D97-AF65-F5344CB8AC3E}">
        <p14:creationId xmlns:p14="http://schemas.microsoft.com/office/powerpoint/2010/main" val="346715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2"/>
        </a:solidFill>
        <a:effectLst/>
      </p:bgPr>
    </p:bg>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ECD65F60-9B0F-43E8-86CB-5F65452999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body" sz="quarter" idx="11"/>
          </p:nvPr>
        </p:nvSpPr>
        <p:spPr>
          <a:xfrm>
            <a:off x="304800" y="2964887"/>
            <a:ext cx="7953487" cy="838200"/>
          </a:xfrm>
        </p:spPr>
        <p:txBody>
          <a:bodyPr anchor="b">
            <a:noAutofit/>
          </a:bodyPr>
          <a:lstStyle>
            <a:lvl1pPr marL="0" indent="0">
              <a:buFontTx/>
              <a:buNone/>
              <a:defRPr sz="4400" b="1">
                <a:solidFill>
                  <a:schemeClr val="bg1"/>
                </a:solidFill>
                <a:latin typeface="Gill Sans MT Condensed" panose="020B0506020104020203" pitchFamily="34" charset="0"/>
              </a:defRPr>
            </a:lvl1pPr>
            <a:lvl2pPr marL="457200" indent="0">
              <a:buFontTx/>
              <a:buNone/>
              <a:defRPr>
                <a:solidFill>
                  <a:schemeClr val="bg1"/>
                </a:solidFill>
                <a:latin typeface="Agency FB" panose="020B0503020202020204" pitchFamily="34" charset="0"/>
              </a:defRPr>
            </a:lvl2pPr>
            <a:lvl3pPr marL="914400" indent="0">
              <a:buFontTx/>
              <a:buNone/>
              <a:defRPr>
                <a:solidFill>
                  <a:schemeClr val="bg1"/>
                </a:solidFill>
                <a:latin typeface="Agency FB" panose="020B0503020202020204" pitchFamily="34" charset="0"/>
              </a:defRPr>
            </a:lvl3pPr>
            <a:lvl4pPr marL="1371600" indent="0">
              <a:buFontTx/>
              <a:buNone/>
              <a:defRPr>
                <a:solidFill>
                  <a:schemeClr val="bg1"/>
                </a:solidFill>
                <a:latin typeface="Agency FB" panose="020B0503020202020204" pitchFamily="34" charset="0"/>
              </a:defRPr>
            </a:lvl4pPr>
            <a:lvl5pPr marL="1828800" indent="0">
              <a:buFontTx/>
              <a:buNone/>
              <a:defRPr>
                <a:solidFill>
                  <a:schemeClr val="bg1"/>
                </a:solidFill>
                <a:latin typeface="Agency FB" panose="020B05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66847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EBA945AA-0D35-4F47-A0A3-F02CA004A7ED}"/>
              </a:ext>
            </a:extLst>
          </p:cNvPr>
          <p:cNvGrpSpPr>
            <a:grpSpLocks/>
          </p:cNvGrpSpPr>
          <p:nvPr/>
        </p:nvGrpSpPr>
        <p:grpSpPr bwMode="auto">
          <a:xfrm>
            <a:off x="0" y="6324600"/>
            <a:ext cx="8915400" cy="381000"/>
            <a:chOff x="0" y="6324600"/>
            <a:chExt cx="8915400" cy="381000"/>
          </a:xfrm>
        </p:grpSpPr>
        <p:cxnSp>
          <p:nvCxnSpPr>
            <p:cNvPr id="5" name="Straight Connector 4">
              <a:extLst>
                <a:ext uri="{FF2B5EF4-FFF2-40B4-BE49-F238E27FC236}">
                  <a16:creationId xmlns:a16="http://schemas.microsoft.com/office/drawing/2014/main" id="{32B7479C-2000-43A1-9741-7101BFCC11E4}"/>
                </a:ext>
              </a:extLst>
            </p:cNvPr>
            <p:cNvCxnSpPr>
              <a:endCxn id="22" idx="2"/>
            </p:cNvCxnSpPr>
            <p:nvPr/>
          </p:nvCxnSpPr>
          <p:spPr>
            <a:xfrm>
              <a:off x="0" y="6515100"/>
              <a:ext cx="8534400"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5156FE7-97E6-49CD-92A7-954F1AC209EF}"/>
                </a:ext>
              </a:extLst>
            </p:cNvPr>
            <p:cNvSpPr/>
            <p:nvPr/>
          </p:nvSpPr>
          <p:spPr>
            <a:xfrm>
              <a:off x="8534400" y="6324600"/>
              <a:ext cx="381000" cy="381000"/>
            </a:xfrm>
            <a:prstGeom prst="ellipse">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Text Placeholder 2"/>
          <p:cNvSpPr>
            <a:spLocks noGrp="1"/>
          </p:cNvSpPr>
          <p:nvPr>
            <p:ph type="body" sz="quarter" idx="13"/>
          </p:nvPr>
        </p:nvSpPr>
        <p:spPr>
          <a:xfrm>
            <a:off x="304800" y="304800"/>
            <a:ext cx="8470900" cy="762000"/>
          </a:xfrm>
        </p:spPr>
        <p:txBody>
          <a:bodyPr>
            <a:normAutofit/>
          </a:bodyPr>
          <a:lstStyle>
            <a:lvl1pPr marL="0" indent="0">
              <a:buFontTx/>
              <a:buNone/>
              <a:defRPr sz="4000" b="1">
                <a:solidFill>
                  <a:schemeClr val="bg2"/>
                </a:solidFill>
                <a:latin typeface="Gill Sans MT Condensed" panose="020B0506020104020203" pitchFamily="34" charset="0"/>
              </a:defRPr>
            </a:lvl1pPr>
            <a:lvl2pPr marL="457200" indent="0">
              <a:buFontTx/>
              <a:buNone/>
              <a:defRPr>
                <a:latin typeface="Agency FB" panose="020B0503020202020204" pitchFamily="34" charset="0"/>
              </a:defRPr>
            </a:lvl2pPr>
            <a:lvl3pPr marL="914400" indent="0">
              <a:buFontTx/>
              <a:buNone/>
              <a:defRPr>
                <a:latin typeface="Agency FB" panose="020B0503020202020204" pitchFamily="34" charset="0"/>
              </a:defRPr>
            </a:lvl3pPr>
            <a:lvl4pPr marL="1371600" indent="0">
              <a:buFontTx/>
              <a:buNone/>
              <a:defRPr>
                <a:latin typeface="Agency FB" panose="020B0503020202020204" pitchFamily="34" charset="0"/>
              </a:defRPr>
            </a:lvl4pPr>
            <a:lvl5pPr marL="1828800" indent="0">
              <a:buFontTx/>
              <a:buNone/>
              <a:defRPr>
                <a:latin typeface="Agency FB" panose="020B0503020202020204" pitchFamily="34" charset="0"/>
              </a:defRPr>
            </a:lvl5pPr>
          </a:lstStyle>
          <a:p>
            <a:pPr lvl="0"/>
            <a:r>
              <a:rPr lang="en-US"/>
              <a:t>Click to edit Master text styles</a:t>
            </a:r>
          </a:p>
        </p:txBody>
      </p:sp>
      <p:sp>
        <p:nvSpPr>
          <p:cNvPr id="12" name="Content Placeholder 3"/>
          <p:cNvSpPr>
            <a:spLocks noGrp="1"/>
          </p:cNvSpPr>
          <p:nvPr>
            <p:ph sz="quarter" idx="12"/>
          </p:nvPr>
        </p:nvSpPr>
        <p:spPr>
          <a:xfrm>
            <a:off x="304800" y="1163637"/>
            <a:ext cx="8470900" cy="5102226"/>
          </a:xfrm>
        </p:spPr>
        <p:txBody>
          <a:bodyPr/>
          <a:lstStyle>
            <a:lvl1pPr marL="0" indent="0">
              <a:buFontTx/>
              <a:buNone/>
              <a:defRPr/>
            </a:lvl1pPr>
          </a:lstStyle>
          <a:p>
            <a:pPr lvl="0"/>
            <a:r>
              <a:rPr lang="en-US"/>
              <a:t>Click to edit Master text styles</a:t>
            </a:r>
          </a:p>
        </p:txBody>
      </p:sp>
      <p:sp>
        <p:nvSpPr>
          <p:cNvPr id="7" name="Slide Number Placeholder 1">
            <a:extLst>
              <a:ext uri="{FF2B5EF4-FFF2-40B4-BE49-F238E27FC236}">
                <a16:creationId xmlns:a16="http://schemas.microsoft.com/office/drawing/2014/main" id="{E9576998-0A06-4340-802A-2D84C5C8B0AB}"/>
              </a:ext>
            </a:extLst>
          </p:cNvPr>
          <p:cNvSpPr>
            <a:spLocks noGrp="1"/>
          </p:cNvSpPr>
          <p:nvPr>
            <p:ph type="sldNum" sz="quarter" idx="14"/>
          </p:nvPr>
        </p:nvSpPr>
        <p:spPr>
          <a:xfrm>
            <a:off x="8415338" y="6364288"/>
            <a:ext cx="661987" cy="301625"/>
          </a:xfrm>
        </p:spPr>
        <p:txBody>
          <a:bodyPr/>
          <a:lstStyle>
            <a:lvl1pPr algn="ctr" defTabSz="914400">
              <a:defRPr b="1">
                <a:solidFill>
                  <a:schemeClr val="bg2"/>
                </a:solidFill>
              </a:defRPr>
            </a:lvl1pPr>
          </a:lstStyle>
          <a:p>
            <a:pPr>
              <a:defRPr/>
            </a:pPr>
            <a:fld id="{29AADE37-2E80-4398-A2DD-0FD5D834A565}" type="slidenum">
              <a:rPr lang="en-US" altLang="en-US"/>
              <a:pPr>
                <a:defRPr/>
              </a:pPr>
              <a:t>‹#›</a:t>
            </a:fld>
            <a:endParaRPr lang="en-US" altLang="en-US"/>
          </a:p>
        </p:txBody>
      </p:sp>
    </p:spTree>
    <p:extLst>
      <p:ext uri="{BB962C8B-B14F-4D97-AF65-F5344CB8AC3E}">
        <p14:creationId xmlns:p14="http://schemas.microsoft.com/office/powerpoint/2010/main" val="184860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873705CF-8D3A-45C7-9CEF-DF76103DD4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body" sz="quarter" idx="11"/>
          </p:nvPr>
        </p:nvSpPr>
        <p:spPr>
          <a:xfrm>
            <a:off x="304800" y="2964887"/>
            <a:ext cx="7953487" cy="838200"/>
          </a:xfrm>
        </p:spPr>
        <p:txBody>
          <a:bodyPr anchor="b">
            <a:noAutofit/>
          </a:bodyPr>
          <a:lstStyle>
            <a:lvl1pPr marL="0" indent="0">
              <a:buFontTx/>
              <a:buNone/>
              <a:defRPr sz="4400" b="1">
                <a:solidFill>
                  <a:schemeClr val="bg1"/>
                </a:solidFill>
                <a:latin typeface="Gill Sans MT Condensed" panose="020B0506020104020203" pitchFamily="34" charset="0"/>
              </a:defRPr>
            </a:lvl1pPr>
            <a:lvl2pPr marL="457200" indent="0">
              <a:buFontTx/>
              <a:buNone/>
              <a:defRPr>
                <a:solidFill>
                  <a:schemeClr val="bg1"/>
                </a:solidFill>
                <a:latin typeface="Agency FB" panose="020B0503020202020204" pitchFamily="34" charset="0"/>
              </a:defRPr>
            </a:lvl2pPr>
            <a:lvl3pPr marL="914400" indent="0">
              <a:buFontTx/>
              <a:buNone/>
              <a:defRPr>
                <a:solidFill>
                  <a:schemeClr val="bg1"/>
                </a:solidFill>
                <a:latin typeface="Agency FB" panose="020B0503020202020204" pitchFamily="34" charset="0"/>
              </a:defRPr>
            </a:lvl3pPr>
            <a:lvl4pPr marL="1371600" indent="0">
              <a:buFontTx/>
              <a:buNone/>
              <a:defRPr>
                <a:solidFill>
                  <a:schemeClr val="bg1"/>
                </a:solidFill>
                <a:latin typeface="Agency FB" panose="020B0503020202020204" pitchFamily="34" charset="0"/>
              </a:defRPr>
            </a:lvl4pPr>
            <a:lvl5pPr marL="1828800" indent="0">
              <a:buFontTx/>
              <a:buNone/>
              <a:defRPr>
                <a:solidFill>
                  <a:schemeClr val="bg1"/>
                </a:solidFill>
                <a:latin typeface="Agency FB" panose="020B05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26919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3BBC439D-0684-4AA7-BEA1-7DB9243BD382}"/>
              </a:ext>
            </a:extLst>
          </p:cNvPr>
          <p:cNvGrpSpPr>
            <a:grpSpLocks/>
          </p:cNvGrpSpPr>
          <p:nvPr/>
        </p:nvGrpSpPr>
        <p:grpSpPr bwMode="auto">
          <a:xfrm>
            <a:off x="0" y="6324600"/>
            <a:ext cx="8915400" cy="381000"/>
            <a:chOff x="0" y="6324600"/>
            <a:chExt cx="8915400" cy="381000"/>
          </a:xfrm>
        </p:grpSpPr>
        <p:cxnSp>
          <p:nvCxnSpPr>
            <p:cNvPr id="5" name="Straight Connector 4">
              <a:extLst>
                <a:ext uri="{FF2B5EF4-FFF2-40B4-BE49-F238E27FC236}">
                  <a16:creationId xmlns:a16="http://schemas.microsoft.com/office/drawing/2014/main" id="{11DC063A-6E80-4023-B0F2-959B0BD45EDC}"/>
                </a:ext>
              </a:extLst>
            </p:cNvPr>
            <p:cNvCxnSpPr>
              <a:endCxn id="19" idx="2"/>
            </p:cNvCxnSpPr>
            <p:nvPr/>
          </p:nvCxnSpPr>
          <p:spPr>
            <a:xfrm>
              <a:off x="0" y="6515100"/>
              <a:ext cx="8534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9B4978B-28FB-4B15-A575-66C789D98C11}"/>
                </a:ext>
              </a:extLst>
            </p:cNvPr>
            <p:cNvSpPr/>
            <p:nvPr/>
          </p:nvSpPr>
          <p:spPr>
            <a:xfrm>
              <a:off x="8534400" y="6324600"/>
              <a:ext cx="381000" cy="38100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Text Placeholder 2"/>
          <p:cNvSpPr>
            <a:spLocks noGrp="1"/>
          </p:cNvSpPr>
          <p:nvPr>
            <p:ph type="body" sz="quarter" idx="13"/>
          </p:nvPr>
        </p:nvSpPr>
        <p:spPr>
          <a:xfrm>
            <a:off x="304800" y="304800"/>
            <a:ext cx="8470900" cy="762000"/>
          </a:xfrm>
        </p:spPr>
        <p:txBody>
          <a:bodyPr>
            <a:normAutofit/>
          </a:bodyPr>
          <a:lstStyle>
            <a:lvl1pPr marL="0" indent="0">
              <a:buFontTx/>
              <a:buNone/>
              <a:defRPr sz="4000" b="1">
                <a:solidFill>
                  <a:schemeClr val="accent1"/>
                </a:solidFill>
                <a:latin typeface="Gill Sans MT Condensed" panose="020B0506020104020203" pitchFamily="34" charset="0"/>
              </a:defRPr>
            </a:lvl1pPr>
            <a:lvl2pPr marL="457200" indent="0">
              <a:buFontTx/>
              <a:buNone/>
              <a:defRPr>
                <a:latin typeface="Agency FB" panose="020B0503020202020204" pitchFamily="34" charset="0"/>
              </a:defRPr>
            </a:lvl2pPr>
            <a:lvl3pPr marL="914400" indent="0">
              <a:buFontTx/>
              <a:buNone/>
              <a:defRPr>
                <a:latin typeface="Agency FB" panose="020B0503020202020204" pitchFamily="34" charset="0"/>
              </a:defRPr>
            </a:lvl3pPr>
            <a:lvl4pPr marL="1371600" indent="0">
              <a:buFontTx/>
              <a:buNone/>
              <a:defRPr>
                <a:latin typeface="Agency FB" panose="020B0503020202020204" pitchFamily="34" charset="0"/>
              </a:defRPr>
            </a:lvl4pPr>
            <a:lvl5pPr marL="1828800" indent="0">
              <a:buFontTx/>
              <a:buNone/>
              <a:defRPr>
                <a:latin typeface="Agency FB" panose="020B0503020202020204" pitchFamily="34" charset="0"/>
              </a:defRPr>
            </a:lvl5pPr>
          </a:lstStyle>
          <a:p>
            <a:pPr lvl="0"/>
            <a:r>
              <a:rPr lang="en-US"/>
              <a:t>Click to edit Master text styles</a:t>
            </a:r>
          </a:p>
        </p:txBody>
      </p:sp>
      <p:sp>
        <p:nvSpPr>
          <p:cNvPr id="11" name="Content Placeholder 3"/>
          <p:cNvSpPr>
            <a:spLocks noGrp="1"/>
          </p:cNvSpPr>
          <p:nvPr>
            <p:ph sz="quarter" idx="12"/>
          </p:nvPr>
        </p:nvSpPr>
        <p:spPr>
          <a:xfrm>
            <a:off x="304800" y="1163637"/>
            <a:ext cx="8470900" cy="5102226"/>
          </a:xfrm>
        </p:spPr>
        <p:txBody>
          <a:bodyPr/>
          <a:lstStyle>
            <a:lvl1pPr marL="0" indent="0">
              <a:buFontTx/>
              <a:buNone/>
              <a:defRPr/>
            </a:lvl1pPr>
          </a:lstStyle>
          <a:p>
            <a:pPr lvl="0"/>
            <a:r>
              <a:rPr lang="en-US"/>
              <a:t>Click to edit Master text styles</a:t>
            </a:r>
          </a:p>
        </p:txBody>
      </p:sp>
      <p:sp>
        <p:nvSpPr>
          <p:cNvPr id="7" name="Slide Number Placeholder 1">
            <a:extLst>
              <a:ext uri="{FF2B5EF4-FFF2-40B4-BE49-F238E27FC236}">
                <a16:creationId xmlns:a16="http://schemas.microsoft.com/office/drawing/2014/main" id="{6114E084-98AB-4DCA-967F-BE86886B283F}"/>
              </a:ext>
            </a:extLst>
          </p:cNvPr>
          <p:cNvSpPr>
            <a:spLocks noGrp="1"/>
          </p:cNvSpPr>
          <p:nvPr>
            <p:ph type="sldNum" sz="quarter" idx="14"/>
          </p:nvPr>
        </p:nvSpPr>
        <p:spPr>
          <a:xfrm>
            <a:off x="8393113" y="6364288"/>
            <a:ext cx="661987" cy="301625"/>
          </a:xfrm>
        </p:spPr>
        <p:txBody>
          <a:bodyPr/>
          <a:lstStyle>
            <a:lvl1pPr algn="ctr" defTabSz="914400">
              <a:defRPr b="1">
                <a:solidFill>
                  <a:schemeClr val="accent1"/>
                </a:solidFill>
              </a:defRPr>
            </a:lvl1pPr>
          </a:lstStyle>
          <a:p>
            <a:pPr>
              <a:defRPr/>
            </a:pPr>
            <a:fld id="{C84833EB-197E-42F4-95B6-50B6A5E48B58}" type="slidenum">
              <a:rPr lang="en-US" altLang="en-US"/>
              <a:pPr>
                <a:defRPr/>
              </a:pPr>
              <a:t>‹#›</a:t>
            </a:fld>
            <a:endParaRPr lang="en-US" altLang="en-US"/>
          </a:p>
        </p:txBody>
      </p:sp>
    </p:spTree>
    <p:extLst>
      <p:ext uri="{BB962C8B-B14F-4D97-AF65-F5344CB8AC3E}">
        <p14:creationId xmlns:p14="http://schemas.microsoft.com/office/powerpoint/2010/main" val="239551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528F90"/>
        </a:solidFill>
        <a:effectLst/>
      </p:bgPr>
    </p:bg>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835D4FDD-2AA1-4C33-8720-1963C7AE09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body" sz="quarter" idx="11"/>
          </p:nvPr>
        </p:nvSpPr>
        <p:spPr>
          <a:xfrm>
            <a:off x="304800" y="2964887"/>
            <a:ext cx="7953487" cy="838200"/>
          </a:xfrm>
        </p:spPr>
        <p:txBody>
          <a:bodyPr anchor="b">
            <a:noAutofit/>
          </a:bodyPr>
          <a:lstStyle>
            <a:lvl1pPr marL="0" indent="0">
              <a:buFontTx/>
              <a:buNone/>
              <a:defRPr sz="4400" b="1">
                <a:solidFill>
                  <a:schemeClr val="bg1"/>
                </a:solidFill>
                <a:latin typeface="Gill Sans MT Condensed" panose="020B0506020104020203" pitchFamily="34" charset="0"/>
              </a:defRPr>
            </a:lvl1pPr>
            <a:lvl2pPr marL="457200" indent="0">
              <a:buFontTx/>
              <a:buNone/>
              <a:defRPr>
                <a:solidFill>
                  <a:schemeClr val="bg1"/>
                </a:solidFill>
                <a:latin typeface="Agency FB" panose="020B0503020202020204" pitchFamily="34" charset="0"/>
              </a:defRPr>
            </a:lvl2pPr>
            <a:lvl3pPr marL="914400" indent="0">
              <a:buFontTx/>
              <a:buNone/>
              <a:defRPr>
                <a:solidFill>
                  <a:schemeClr val="bg1"/>
                </a:solidFill>
                <a:latin typeface="Agency FB" panose="020B0503020202020204" pitchFamily="34" charset="0"/>
              </a:defRPr>
            </a:lvl3pPr>
            <a:lvl4pPr marL="1371600" indent="0">
              <a:buFontTx/>
              <a:buNone/>
              <a:defRPr>
                <a:solidFill>
                  <a:schemeClr val="bg1"/>
                </a:solidFill>
                <a:latin typeface="Agency FB" panose="020B0503020202020204" pitchFamily="34" charset="0"/>
              </a:defRPr>
            </a:lvl4pPr>
            <a:lvl5pPr marL="1828800" indent="0">
              <a:buFontTx/>
              <a:buNone/>
              <a:defRPr>
                <a:solidFill>
                  <a:schemeClr val="bg1"/>
                </a:solidFill>
                <a:latin typeface="Agency FB" panose="020B05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66460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1209906D-438F-4FC8-908D-B6BA1198D5E7}"/>
              </a:ext>
            </a:extLst>
          </p:cNvPr>
          <p:cNvGrpSpPr>
            <a:grpSpLocks/>
          </p:cNvGrpSpPr>
          <p:nvPr/>
        </p:nvGrpSpPr>
        <p:grpSpPr bwMode="auto">
          <a:xfrm>
            <a:off x="0" y="6324600"/>
            <a:ext cx="8915400" cy="381000"/>
            <a:chOff x="0" y="6324600"/>
            <a:chExt cx="8915400" cy="381000"/>
          </a:xfrm>
        </p:grpSpPr>
        <p:cxnSp>
          <p:nvCxnSpPr>
            <p:cNvPr id="5" name="Straight Connector 4">
              <a:extLst>
                <a:ext uri="{FF2B5EF4-FFF2-40B4-BE49-F238E27FC236}">
                  <a16:creationId xmlns:a16="http://schemas.microsoft.com/office/drawing/2014/main" id="{CD5EAB52-812A-41B4-B934-DFC5E2F64905}"/>
                </a:ext>
              </a:extLst>
            </p:cNvPr>
            <p:cNvCxnSpPr>
              <a:endCxn id="16" idx="2"/>
            </p:cNvCxnSpPr>
            <p:nvPr/>
          </p:nvCxnSpPr>
          <p:spPr>
            <a:xfrm>
              <a:off x="0" y="6515100"/>
              <a:ext cx="8534400" cy="0"/>
            </a:xfrm>
            <a:prstGeom prst="line">
              <a:avLst/>
            </a:prstGeom>
            <a:ln w="28575">
              <a:solidFill>
                <a:srgbClr val="528F9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BB3AFCC-4598-468B-8C60-78CD68435C2D}"/>
                </a:ext>
              </a:extLst>
            </p:cNvPr>
            <p:cNvSpPr/>
            <p:nvPr/>
          </p:nvSpPr>
          <p:spPr>
            <a:xfrm>
              <a:off x="8534400" y="6324600"/>
              <a:ext cx="381000" cy="381000"/>
            </a:xfrm>
            <a:prstGeom prst="ellipse">
              <a:avLst/>
            </a:prstGeom>
            <a:noFill/>
            <a:ln w="28575">
              <a:solidFill>
                <a:srgbClr val="528F9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Text Placeholder 2"/>
          <p:cNvSpPr>
            <a:spLocks noGrp="1"/>
          </p:cNvSpPr>
          <p:nvPr>
            <p:ph type="body" sz="quarter" idx="13"/>
          </p:nvPr>
        </p:nvSpPr>
        <p:spPr>
          <a:xfrm>
            <a:off x="304800" y="304800"/>
            <a:ext cx="8470900" cy="762000"/>
          </a:xfrm>
        </p:spPr>
        <p:txBody>
          <a:bodyPr>
            <a:normAutofit/>
          </a:bodyPr>
          <a:lstStyle>
            <a:lvl1pPr marL="0" indent="0">
              <a:buFontTx/>
              <a:buNone/>
              <a:defRPr sz="4000" b="1">
                <a:solidFill>
                  <a:srgbClr val="528F90"/>
                </a:solidFill>
                <a:latin typeface="Gill Sans MT Condensed" panose="020B0506020104020203" pitchFamily="34" charset="0"/>
              </a:defRPr>
            </a:lvl1pPr>
            <a:lvl2pPr marL="457200" indent="0">
              <a:buFontTx/>
              <a:buNone/>
              <a:defRPr>
                <a:latin typeface="Agency FB" panose="020B0503020202020204" pitchFamily="34" charset="0"/>
              </a:defRPr>
            </a:lvl2pPr>
            <a:lvl3pPr marL="914400" indent="0">
              <a:buFontTx/>
              <a:buNone/>
              <a:defRPr>
                <a:latin typeface="Agency FB" panose="020B0503020202020204" pitchFamily="34" charset="0"/>
              </a:defRPr>
            </a:lvl3pPr>
            <a:lvl4pPr marL="1371600" indent="0">
              <a:buFontTx/>
              <a:buNone/>
              <a:defRPr>
                <a:latin typeface="Agency FB" panose="020B0503020202020204" pitchFamily="34" charset="0"/>
              </a:defRPr>
            </a:lvl4pPr>
            <a:lvl5pPr marL="1828800" indent="0">
              <a:buFontTx/>
              <a:buNone/>
              <a:defRPr>
                <a:latin typeface="Agency FB" panose="020B0503020202020204" pitchFamily="34" charset="0"/>
              </a:defRPr>
            </a:lvl5pPr>
          </a:lstStyle>
          <a:p>
            <a:pPr lvl="0"/>
            <a:r>
              <a:rPr lang="en-US"/>
              <a:t>Click to edit Master text styles</a:t>
            </a:r>
          </a:p>
        </p:txBody>
      </p:sp>
      <p:sp>
        <p:nvSpPr>
          <p:cNvPr id="11" name="Content Placeholder 3"/>
          <p:cNvSpPr>
            <a:spLocks noGrp="1"/>
          </p:cNvSpPr>
          <p:nvPr>
            <p:ph sz="quarter" idx="12"/>
          </p:nvPr>
        </p:nvSpPr>
        <p:spPr>
          <a:xfrm>
            <a:off x="304800" y="1163637"/>
            <a:ext cx="8470900" cy="5102226"/>
          </a:xfrm>
        </p:spPr>
        <p:txBody>
          <a:bodyPr/>
          <a:lstStyle>
            <a:lvl1pPr marL="0" indent="0">
              <a:buFontTx/>
              <a:buNone/>
              <a:defRPr/>
            </a:lvl1pPr>
          </a:lstStyle>
          <a:p>
            <a:pPr lvl="0"/>
            <a:r>
              <a:rPr lang="en-US"/>
              <a:t>Click to edit Master text styles</a:t>
            </a:r>
          </a:p>
        </p:txBody>
      </p:sp>
      <p:sp>
        <p:nvSpPr>
          <p:cNvPr id="7" name="Slide Number Placeholder 1">
            <a:extLst>
              <a:ext uri="{FF2B5EF4-FFF2-40B4-BE49-F238E27FC236}">
                <a16:creationId xmlns:a16="http://schemas.microsoft.com/office/drawing/2014/main" id="{05DA484A-1066-4711-8876-07B579999A41}"/>
              </a:ext>
            </a:extLst>
          </p:cNvPr>
          <p:cNvSpPr>
            <a:spLocks noGrp="1"/>
          </p:cNvSpPr>
          <p:nvPr>
            <p:ph type="sldNum" sz="quarter" idx="14"/>
          </p:nvPr>
        </p:nvSpPr>
        <p:spPr>
          <a:xfrm>
            <a:off x="8393113" y="6367463"/>
            <a:ext cx="661987" cy="301625"/>
          </a:xfrm>
        </p:spPr>
        <p:txBody>
          <a:bodyPr/>
          <a:lstStyle>
            <a:lvl1pPr algn="ctr" defTabSz="914400">
              <a:defRPr b="1">
                <a:solidFill>
                  <a:srgbClr val="528F90"/>
                </a:solidFill>
              </a:defRPr>
            </a:lvl1pPr>
          </a:lstStyle>
          <a:p>
            <a:pPr>
              <a:defRPr/>
            </a:pPr>
            <a:fld id="{334E889B-A1C6-4022-908A-32DCB815C8E9}" type="slidenum">
              <a:rPr lang="en-US" altLang="en-US"/>
              <a:pPr>
                <a:defRPr/>
              </a:pPr>
              <a:t>‹#›</a:t>
            </a:fld>
            <a:endParaRPr lang="en-US" altLang="en-US"/>
          </a:p>
        </p:txBody>
      </p:sp>
    </p:spTree>
    <p:extLst>
      <p:ext uri="{BB962C8B-B14F-4D97-AF65-F5344CB8AC3E}">
        <p14:creationId xmlns:p14="http://schemas.microsoft.com/office/powerpoint/2010/main" val="74872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3">
            <a:extLst>
              <a:ext uri="{FF2B5EF4-FFF2-40B4-BE49-F238E27FC236}">
                <a16:creationId xmlns:a16="http://schemas.microsoft.com/office/drawing/2014/main" id="{AA38825E-1C41-4A08-8F0B-54A09B45DF7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6" rIns="91152" bIns="45576" numCol="1" anchor="ctr" anchorCtr="0" compatLnSpc="1">
            <a:prstTxWarp prst="textNoShape">
              <a:avLst/>
            </a:prstTxWarp>
          </a:bodyPr>
          <a:lstStyle/>
          <a:p>
            <a:pPr lvl="0"/>
            <a:r>
              <a:rPr lang="en-US" altLang="en-US"/>
              <a:t>CLICK TO EDIT MASTER TITLE STYLE</a:t>
            </a:r>
          </a:p>
        </p:txBody>
      </p:sp>
      <p:sp>
        <p:nvSpPr>
          <p:cNvPr id="1027" name="Text Placeholder 4">
            <a:extLst>
              <a:ext uri="{FF2B5EF4-FFF2-40B4-BE49-F238E27FC236}">
                <a16:creationId xmlns:a16="http://schemas.microsoft.com/office/drawing/2014/main" id="{3A7A6D86-4D34-42EB-9EFA-6BAE2AD8798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6" rIns="91152" bIns="45576" numCol="1" anchor="t" anchorCtr="0" compatLnSpc="1">
            <a:prstTxWarp prst="textNoShape">
              <a:avLst/>
            </a:prstTxWarp>
          </a:bodyPr>
          <a:lstStyle/>
          <a:p>
            <a:pPr lvl="0"/>
            <a:r>
              <a:rPr lang="en-US" altLang="en-US"/>
              <a:t>Slide Content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 name="Slide Number Placeholder 6">
            <a:extLst>
              <a:ext uri="{FF2B5EF4-FFF2-40B4-BE49-F238E27FC236}">
                <a16:creationId xmlns:a16="http://schemas.microsoft.com/office/drawing/2014/main" id="{934209A1-8B1F-4C80-85B5-B178C9A461E3}"/>
              </a:ext>
            </a:extLst>
          </p:cNvPr>
          <p:cNvSpPr>
            <a:spLocks noGrp="1"/>
          </p:cNvSpPr>
          <p:nvPr>
            <p:ph type="sldNum" sz="quarter" idx="4"/>
          </p:nvPr>
        </p:nvSpPr>
        <p:spPr>
          <a:xfrm>
            <a:off x="6553200" y="6356350"/>
            <a:ext cx="2133600" cy="365125"/>
          </a:xfrm>
          <a:prstGeom prst="rect">
            <a:avLst/>
          </a:prstGeom>
        </p:spPr>
        <p:txBody>
          <a:bodyPr vert="horz" wrap="square" lIns="91152" tIns="45576" rIns="91152" bIns="45576" numCol="1" anchor="ctr" anchorCtr="0" compatLnSpc="1">
            <a:prstTxWarp prst="textNoShape">
              <a:avLst/>
            </a:prstTxWarp>
          </a:bodyPr>
          <a:lstStyle>
            <a:lvl1pPr algn="r" defTabSz="911225" eaLnBrk="1" hangingPunct="1">
              <a:defRPr sz="1400">
                <a:solidFill>
                  <a:srgbClr val="7F7F7F"/>
                </a:solidFill>
                <a:latin typeface="Gill Sans MT Condensed" panose="020B0506020104020203" pitchFamily="34" charset="0"/>
              </a:defRPr>
            </a:lvl1pPr>
          </a:lstStyle>
          <a:p>
            <a:pPr>
              <a:defRPr/>
            </a:pPr>
            <a:fld id="{56018D3C-BE1F-4211-8900-3E7AF341F65C}" type="slidenum">
              <a:rPr lang="en-US" altLang="en-US"/>
              <a:pPr>
                <a:defRPr/>
              </a:pPr>
              <a:t>‹#›</a:t>
            </a:fld>
            <a:endParaRPr lang="en-US" altLang="en-US"/>
          </a:p>
        </p:txBody>
      </p:sp>
      <p:sp>
        <p:nvSpPr>
          <p:cNvPr id="1029" name="AACG_Header_Shape">
            <a:extLst>
              <a:ext uri="{FF2B5EF4-FFF2-40B4-BE49-F238E27FC236}">
                <a16:creationId xmlns:a16="http://schemas.microsoft.com/office/drawing/2014/main" id="{C96A66A6-6A8C-46C3-AE53-8AC495A2D72C}"/>
              </a:ext>
            </a:extLst>
          </p:cNvPr>
          <p:cNvSpPr txBox="1">
            <a:spLocks noChangeArrowheads="1"/>
          </p:cNvSpPr>
          <p:nvPr userDrawn="1"/>
        </p:nvSpPr>
        <p:spPr bwMode="auto">
          <a:xfrm>
            <a:off x="0" y="0"/>
            <a:ext cx="9144000" cy="276225"/>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200">
                <a:solidFill>
                  <a:srgbClr val="1C3667"/>
                </a:solidFill>
                <a:latin typeface="Gill Sans MT Condensed" panose="020B0506020104020203" pitchFamily="34" charset="0"/>
              </a:rPr>
              <a:t>UNCLASSIFIED//FOUO</a:t>
            </a:r>
          </a:p>
        </p:txBody>
      </p:sp>
      <p:sp>
        <p:nvSpPr>
          <p:cNvPr id="1030" name="AACG_Footer_Shape">
            <a:extLst>
              <a:ext uri="{FF2B5EF4-FFF2-40B4-BE49-F238E27FC236}">
                <a16:creationId xmlns:a16="http://schemas.microsoft.com/office/drawing/2014/main" id="{725A6482-B160-4EB1-9395-92DB56BC1635}"/>
              </a:ext>
            </a:extLst>
          </p:cNvPr>
          <p:cNvSpPr txBox="1">
            <a:spLocks noChangeArrowheads="1"/>
          </p:cNvSpPr>
          <p:nvPr userDrawn="1"/>
        </p:nvSpPr>
        <p:spPr bwMode="auto">
          <a:xfrm>
            <a:off x="0" y="6569075"/>
            <a:ext cx="9144000" cy="276225"/>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200">
                <a:solidFill>
                  <a:srgbClr val="1C3667"/>
                </a:solidFill>
                <a:latin typeface="Gill Sans MT Condensed" panose="020B0506020104020203" pitchFamily="34" charset="0"/>
              </a:rPr>
              <a:t>UNCLASSIFIED//FOUO</a:t>
            </a:r>
          </a:p>
        </p:txBody>
      </p:sp>
      <p:sp>
        <p:nvSpPr>
          <p:cNvPr id="1031" name="AACG_CaveatHeader_Shape">
            <a:extLst>
              <a:ext uri="{FF2B5EF4-FFF2-40B4-BE49-F238E27FC236}">
                <a16:creationId xmlns:a16="http://schemas.microsoft.com/office/drawing/2014/main" id="{E015E843-9A8C-4C06-B8C6-47366D298328}"/>
              </a:ext>
            </a:extLst>
          </p:cNvPr>
          <p:cNvSpPr txBox="1">
            <a:spLocks noChangeArrowheads="1"/>
          </p:cNvSpPr>
          <p:nvPr userDrawn="1"/>
        </p:nvSpPr>
        <p:spPr bwMode="auto">
          <a:xfrm>
            <a:off x="0" y="279400"/>
            <a:ext cx="9144000" cy="276225"/>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sz="1200">
              <a:solidFill>
                <a:srgbClr val="1C3667"/>
              </a:solidFill>
              <a:latin typeface="Gill Sans MT Condensed" panose="020B0506020104020203" pitchFamily="34" charset="0"/>
            </a:endParaRP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Lst>
  <p:hf hdr="0" ftr="0" dt="0"/>
  <p:txStyles>
    <p:titleStyle>
      <a:lvl1pPr algn="l" rtl="0" eaLnBrk="0" fontAlgn="base" hangingPunct="0">
        <a:spcBef>
          <a:spcPct val="0"/>
        </a:spcBef>
        <a:spcAft>
          <a:spcPct val="0"/>
        </a:spcAft>
        <a:defRPr sz="4000" b="1" kern="1200">
          <a:solidFill>
            <a:schemeClr val="tx2"/>
          </a:solidFill>
          <a:latin typeface="Gill Sans MT Condensed" panose="020B0506020104020203" pitchFamily="34" charset="0"/>
          <a:ea typeface="+mj-ea"/>
          <a:cs typeface="+mj-cs"/>
        </a:defRPr>
      </a:lvl1pPr>
      <a:lvl2pPr algn="l" rtl="0" eaLnBrk="0" fontAlgn="base" hangingPunct="0">
        <a:spcBef>
          <a:spcPct val="0"/>
        </a:spcBef>
        <a:spcAft>
          <a:spcPct val="0"/>
        </a:spcAft>
        <a:defRPr sz="4000" b="1">
          <a:solidFill>
            <a:schemeClr val="tx2"/>
          </a:solidFill>
          <a:latin typeface="Gill Sans MT Condensed" panose="020B0506020104020203" pitchFamily="34" charset="0"/>
        </a:defRPr>
      </a:lvl2pPr>
      <a:lvl3pPr algn="l" rtl="0" eaLnBrk="0" fontAlgn="base" hangingPunct="0">
        <a:spcBef>
          <a:spcPct val="0"/>
        </a:spcBef>
        <a:spcAft>
          <a:spcPct val="0"/>
        </a:spcAft>
        <a:defRPr sz="4000" b="1">
          <a:solidFill>
            <a:schemeClr val="tx2"/>
          </a:solidFill>
          <a:latin typeface="Gill Sans MT Condensed" panose="020B0506020104020203" pitchFamily="34" charset="0"/>
        </a:defRPr>
      </a:lvl3pPr>
      <a:lvl4pPr algn="l" rtl="0" eaLnBrk="0" fontAlgn="base" hangingPunct="0">
        <a:spcBef>
          <a:spcPct val="0"/>
        </a:spcBef>
        <a:spcAft>
          <a:spcPct val="0"/>
        </a:spcAft>
        <a:defRPr sz="4000" b="1">
          <a:solidFill>
            <a:schemeClr val="tx2"/>
          </a:solidFill>
          <a:latin typeface="Gill Sans MT Condensed" panose="020B0506020104020203" pitchFamily="34" charset="0"/>
        </a:defRPr>
      </a:lvl4pPr>
      <a:lvl5pPr algn="l" rtl="0" eaLnBrk="0" fontAlgn="base" hangingPunct="0">
        <a:spcBef>
          <a:spcPct val="0"/>
        </a:spcBef>
        <a:spcAft>
          <a:spcPct val="0"/>
        </a:spcAft>
        <a:defRPr sz="4000" b="1">
          <a:solidFill>
            <a:schemeClr val="tx2"/>
          </a:solidFill>
          <a:latin typeface="Gill Sans MT Condensed" panose="020B0506020104020203" pitchFamily="34" charset="0"/>
        </a:defRPr>
      </a:lvl5pPr>
      <a:lvl6pPr marL="457200" algn="l" rtl="0" eaLnBrk="1" fontAlgn="base" hangingPunct="1">
        <a:spcBef>
          <a:spcPct val="0"/>
        </a:spcBef>
        <a:spcAft>
          <a:spcPct val="0"/>
        </a:spcAft>
        <a:defRPr sz="4400" b="1">
          <a:solidFill>
            <a:schemeClr val="tx2"/>
          </a:solidFill>
          <a:latin typeface="Gill Sans MT Condensed" panose="020B0506020104020203" pitchFamily="34" charset="0"/>
        </a:defRPr>
      </a:lvl6pPr>
      <a:lvl7pPr marL="914400" algn="l" rtl="0" eaLnBrk="1" fontAlgn="base" hangingPunct="1">
        <a:spcBef>
          <a:spcPct val="0"/>
        </a:spcBef>
        <a:spcAft>
          <a:spcPct val="0"/>
        </a:spcAft>
        <a:defRPr sz="4400" b="1">
          <a:solidFill>
            <a:schemeClr val="tx2"/>
          </a:solidFill>
          <a:latin typeface="Gill Sans MT Condensed" panose="020B0506020104020203" pitchFamily="34" charset="0"/>
        </a:defRPr>
      </a:lvl7pPr>
      <a:lvl8pPr marL="1371600" algn="l" rtl="0" eaLnBrk="1" fontAlgn="base" hangingPunct="1">
        <a:spcBef>
          <a:spcPct val="0"/>
        </a:spcBef>
        <a:spcAft>
          <a:spcPct val="0"/>
        </a:spcAft>
        <a:defRPr sz="4400" b="1">
          <a:solidFill>
            <a:schemeClr val="tx2"/>
          </a:solidFill>
          <a:latin typeface="Gill Sans MT Condensed" panose="020B0506020104020203" pitchFamily="34" charset="0"/>
        </a:defRPr>
      </a:lvl8pPr>
      <a:lvl9pPr marL="1828800" algn="l" rtl="0" eaLnBrk="1" fontAlgn="base" hangingPunct="1">
        <a:spcBef>
          <a:spcPct val="0"/>
        </a:spcBef>
        <a:spcAft>
          <a:spcPct val="0"/>
        </a:spcAft>
        <a:defRPr sz="4400" b="1">
          <a:solidFill>
            <a:schemeClr val="tx2"/>
          </a:solidFill>
          <a:latin typeface="Gill Sans MT Condensed" panose="020B0506020104020203"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rtl="0" eaLnBrk="0" fontAlgn="base" hangingPunct="0">
        <a:spcBef>
          <a:spcPct val="20000"/>
        </a:spcBef>
        <a:spcAft>
          <a:spcPct val="0"/>
        </a:spcAft>
        <a:buFont typeface="Arial" panose="020B0604020202020204" pitchFamily="34" charset="0"/>
        <a:buChar char="–"/>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rtl="0" eaLnBrk="0" fontAlgn="base" hangingPunct="0">
        <a:spcBef>
          <a:spcPct val="20000"/>
        </a:spcBef>
        <a:spcAft>
          <a:spcPct val="0"/>
        </a:spcAft>
        <a:buFont typeface="Arial" panose="020B0604020202020204" pitchFamily="34" charset="0"/>
        <a:buChar char="•"/>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AF389A0C-D4B1-4FB7-8080-DA33B06F5F4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6513"/>
            <a:ext cx="9144000" cy="688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a:extLst>
              <a:ext uri="{FF2B5EF4-FFF2-40B4-BE49-F238E27FC236}">
                <a16:creationId xmlns:a16="http://schemas.microsoft.com/office/drawing/2014/main" id="{91ADA8F9-CA46-4EF0-A715-68D048BD600E}"/>
              </a:ext>
            </a:extLst>
          </p:cNvPr>
          <p:cNvSpPr>
            <a:spLocks noGrp="1" noChangeArrowheads="1"/>
          </p:cNvSpPr>
          <p:nvPr>
            <p:ph type="title"/>
          </p:nvPr>
        </p:nvSpPr>
        <p:spPr bwMode="auto">
          <a:xfrm>
            <a:off x="0" y="285750"/>
            <a:ext cx="82677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46038" rIns="92075" bIns="46038" numCol="1" anchor="ctr" anchorCtr="0" compatLnSpc="1">
            <a:prstTxWarp prst="textNoShape">
              <a:avLst/>
            </a:prstTxWarp>
          </a:bodyPr>
          <a:lstStyle/>
          <a:p>
            <a:pPr lvl="0"/>
            <a:r>
              <a:rPr lang="en-US" altLang="en-US"/>
              <a:t>Click to edit Master title style</a:t>
            </a:r>
          </a:p>
        </p:txBody>
      </p:sp>
      <p:sp>
        <p:nvSpPr>
          <p:cNvPr id="1032" name="Rectangle 8">
            <a:extLst>
              <a:ext uri="{FF2B5EF4-FFF2-40B4-BE49-F238E27FC236}">
                <a16:creationId xmlns:a16="http://schemas.microsoft.com/office/drawing/2014/main" id="{4E3910AF-3C22-4D9B-9582-4447AA8D0D35}"/>
              </a:ext>
            </a:extLst>
          </p:cNvPr>
          <p:cNvSpPr>
            <a:spLocks noChangeArrowheads="1"/>
          </p:cNvSpPr>
          <p:nvPr/>
        </p:nvSpPr>
        <p:spPr bwMode="auto">
          <a:xfrm>
            <a:off x="2357438" y="47625"/>
            <a:ext cx="4402137" cy="219075"/>
          </a:xfrm>
          <a:prstGeom prst="rect">
            <a:avLst/>
          </a:prstGeom>
          <a:noFill/>
          <a:ln w="9525">
            <a:noFill/>
            <a:miter lim="800000"/>
            <a:headEnd/>
            <a:tailEnd/>
          </a:ln>
          <a:effectLst/>
        </p:spPr>
        <p:txBody>
          <a:bodyPr lIns="92075" tIns="46038" rIns="92075" bIns="46038"/>
          <a:lstStyle/>
          <a:p>
            <a:pPr algn="ctr" eaLnBrk="1" hangingPunct="1">
              <a:defRPr/>
            </a:pPr>
            <a:endParaRPr lang="en-US" sz="800" spc="300">
              <a:solidFill>
                <a:schemeClr val="bg2">
                  <a:lumMod val="50000"/>
                </a:schemeClr>
              </a:solidFill>
              <a:latin typeface="Arial" charset="0"/>
              <a:cs typeface="+mn-cs"/>
            </a:endParaRPr>
          </a:p>
        </p:txBody>
      </p:sp>
      <p:sp>
        <p:nvSpPr>
          <p:cNvPr id="5125" name="AACG_Footer_Shape">
            <a:extLst>
              <a:ext uri="{FF2B5EF4-FFF2-40B4-BE49-F238E27FC236}">
                <a16:creationId xmlns:a16="http://schemas.microsoft.com/office/drawing/2014/main" id="{64083D8B-9C3B-4E00-A39A-FB877BCD290A}"/>
              </a:ext>
            </a:extLst>
          </p:cNvPr>
          <p:cNvSpPr txBox="1">
            <a:spLocks noChangeArrowheads="1"/>
          </p:cNvSpPr>
          <p:nvPr userDrawn="1"/>
        </p:nvSpPr>
        <p:spPr bwMode="auto">
          <a:xfrm>
            <a:off x="0" y="6451600"/>
            <a:ext cx="9144000" cy="277813"/>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sz="1200">
                <a:solidFill>
                  <a:srgbClr val="464C56"/>
                </a:solidFill>
                <a:latin typeface="Arial" panose="020B0604020202020204" pitchFamily="34" charset="0"/>
              </a:rPr>
              <a:t>UNCLASSIFIED//FOUO</a:t>
            </a:r>
          </a:p>
        </p:txBody>
      </p:sp>
      <p:sp>
        <p:nvSpPr>
          <p:cNvPr id="2054" name="Line 30">
            <a:extLst>
              <a:ext uri="{FF2B5EF4-FFF2-40B4-BE49-F238E27FC236}">
                <a16:creationId xmlns:a16="http://schemas.microsoft.com/office/drawing/2014/main" id="{02ED2AF2-EC10-4912-BFF1-43281083158F}"/>
              </a:ext>
            </a:extLst>
          </p:cNvPr>
          <p:cNvSpPr>
            <a:spLocks noChangeShapeType="1"/>
          </p:cNvSpPr>
          <p:nvPr userDrawn="1"/>
        </p:nvSpPr>
        <p:spPr bwMode="auto">
          <a:xfrm>
            <a:off x="0" y="6851650"/>
            <a:ext cx="9144000" cy="0"/>
          </a:xfrm>
          <a:prstGeom prst="line">
            <a:avLst/>
          </a:prstGeom>
          <a:noFill/>
          <a:ln w="6350">
            <a:solidFill>
              <a:srgbClr val="B2B2B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7" name="AACG_Header_Shape">
            <a:extLst>
              <a:ext uri="{FF2B5EF4-FFF2-40B4-BE49-F238E27FC236}">
                <a16:creationId xmlns:a16="http://schemas.microsoft.com/office/drawing/2014/main" id="{3D33C844-DA7C-4E4F-B645-20617A61DF00}"/>
              </a:ext>
            </a:extLst>
          </p:cNvPr>
          <p:cNvSpPr txBox="1">
            <a:spLocks noChangeArrowheads="1"/>
          </p:cNvSpPr>
          <p:nvPr userDrawn="1"/>
        </p:nvSpPr>
        <p:spPr bwMode="auto">
          <a:xfrm>
            <a:off x="0" y="0"/>
            <a:ext cx="9144000" cy="276225"/>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eaLnBrk="1" hangingPunct="1">
              <a:defRPr/>
            </a:pPr>
            <a:r>
              <a:rPr lang="en-US" altLang="en-US" sz="1200">
                <a:solidFill>
                  <a:srgbClr val="464C56"/>
                </a:solidFill>
                <a:latin typeface="Arial" panose="020B0604020202020204" pitchFamily="34" charset="0"/>
              </a:rPr>
              <a:t>UNCLASSIFIED//FOUO</a:t>
            </a:r>
          </a:p>
        </p:txBody>
      </p:sp>
      <p:sp>
        <p:nvSpPr>
          <p:cNvPr id="5128" name="AACG_CaveatHeader_Shape">
            <a:extLst>
              <a:ext uri="{FF2B5EF4-FFF2-40B4-BE49-F238E27FC236}">
                <a16:creationId xmlns:a16="http://schemas.microsoft.com/office/drawing/2014/main" id="{7236A52B-E7A5-40A7-BF57-8F54EDFD8E8A}"/>
              </a:ext>
            </a:extLst>
          </p:cNvPr>
          <p:cNvSpPr txBox="1">
            <a:spLocks noChangeArrowheads="1"/>
          </p:cNvSpPr>
          <p:nvPr userDrawn="1"/>
        </p:nvSpPr>
        <p:spPr bwMode="auto">
          <a:xfrm>
            <a:off x="0" y="279400"/>
            <a:ext cx="9144000" cy="276225"/>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1200">
              <a:solidFill>
                <a:srgbClr val="464C56"/>
              </a:solidFill>
              <a:latin typeface="Arial" panose="020B0604020202020204" pitchFamily="34" charset="0"/>
            </a:endParaRPr>
          </a:p>
        </p:txBody>
      </p:sp>
      <p:pic>
        <p:nvPicPr>
          <p:cNvPr id="2057" name="Picture 11">
            <a:extLst>
              <a:ext uri="{FF2B5EF4-FFF2-40B4-BE49-F238E27FC236}">
                <a16:creationId xmlns:a16="http://schemas.microsoft.com/office/drawing/2014/main" id="{5E61072B-EAFF-4A99-9A56-CB00555EFDF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r="76953"/>
          <a:stretch>
            <a:fillRect/>
          </a:stretch>
        </p:blipFill>
        <p:spPr bwMode="auto">
          <a:xfrm>
            <a:off x="-26988" y="6199188"/>
            <a:ext cx="4841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TextBox 13">
            <a:extLst>
              <a:ext uri="{FF2B5EF4-FFF2-40B4-BE49-F238E27FC236}">
                <a16:creationId xmlns:a16="http://schemas.microsoft.com/office/drawing/2014/main" id="{6E60B955-0172-4093-BC50-90906AE7AE0A}"/>
              </a:ext>
            </a:extLst>
          </p:cNvPr>
          <p:cNvSpPr txBox="1">
            <a:spLocks noChangeArrowheads="1"/>
          </p:cNvSpPr>
          <p:nvPr userDrawn="1"/>
        </p:nvSpPr>
        <p:spPr bwMode="auto">
          <a:xfrm>
            <a:off x="381000" y="6388100"/>
            <a:ext cx="2667000" cy="384175"/>
          </a:xfrm>
          <a:prstGeom prst="rect">
            <a:avLst/>
          </a:prstGeom>
          <a:noFill/>
          <a:ln>
            <a:noFill/>
          </a:ln>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r>
              <a:rPr lang="en-US" altLang="en-US" sz="700">
                <a:latin typeface="Franklin Gothic Book" panose="020B0503020102020204" pitchFamily="34" charset="0"/>
              </a:rPr>
              <a:t>ITE Franchise – Open Source</a:t>
            </a:r>
          </a:p>
          <a:p>
            <a:pPr eaLnBrk="1" hangingPunct="1">
              <a:defRPr/>
            </a:pPr>
            <a:r>
              <a:rPr lang="en-US" altLang="en-US" sz="1200">
                <a:latin typeface="Franklin Gothic Book" panose="020B0503020102020204" pitchFamily="34" charset="0"/>
              </a:rPr>
              <a:t>Mission Technology Group</a:t>
            </a:r>
          </a:p>
        </p:txBody>
      </p:sp>
      <p:sp>
        <p:nvSpPr>
          <p:cNvPr id="5131" name="Text Box 23">
            <a:extLst>
              <a:ext uri="{FF2B5EF4-FFF2-40B4-BE49-F238E27FC236}">
                <a16:creationId xmlns:a16="http://schemas.microsoft.com/office/drawing/2014/main" id="{AEA0C42C-7FC4-473B-A1C4-E4579B20AA4D}"/>
              </a:ext>
            </a:extLst>
          </p:cNvPr>
          <p:cNvSpPr txBox="1">
            <a:spLocks noChangeArrowheads="1"/>
          </p:cNvSpPr>
          <p:nvPr userDrawn="1"/>
        </p:nvSpPr>
        <p:spPr bwMode="auto">
          <a:xfrm>
            <a:off x="4411663" y="6657975"/>
            <a:ext cx="309562" cy="215900"/>
          </a:xfrm>
          <a:prstGeom prst="rect">
            <a:avLst/>
          </a:prstGeom>
          <a:noFill/>
          <a:ln>
            <a:noFill/>
          </a:ln>
        </p:spPr>
        <p:txBody>
          <a:bodyPr wrap="none" anchor="b">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FD2414E6-9D01-4A4F-8B7D-A1EB2963E916}" type="slidenum">
              <a:rPr lang="en-US" altLang="en-US" sz="800" smtClean="0">
                <a:solidFill>
                  <a:srgbClr val="464C56"/>
                </a:solidFill>
                <a:latin typeface="Arial" panose="020B0604020202020204" pitchFamily="34" charset="0"/>
              </a:rPr>
              <a:pPr algn="r" eaLnBrk="1" hangingPunct="1">
                <a:defRPr/>
              </a:pPr>
              <a:t>‹#›</a:t>
            </a:fld>
            <a:endParaRPr lang="en-US" altLang="en-US" sz="1000">
              <a:solidFill>
                <a:srgbClr val="464C56"/>
              </a:solidFill>
              <a:latin typeface="Arial" panose="020B0604020202020204" pitchFamily="34" charset="0"/>
            </a:endParaRPr>
          </a:p>
        </p:txBody>
      </p:sp>
      <p:sp>
        <p:nvSpPr>
          <p:cNvPr id="5132" name="Text Box 23">
            <a:extLst>
              <a:ext uri="{FF2B5EF4-FFF2-40B4-BE49-F238E27FC236}">
                <a16:creationId xmlns:a16="http://schemas.microsoft.com/office/drawing/2014/main" id="{16997AEE-19EF-49FC-92D8-3353CE036EE9}"/>
              </a:ext>
            </a:extLst>
          </p:cNvPr>
          <p:cNvSpPr txBox="1">
            <a:spLocks noChangeArrowheads="1"/>
          </p:cNvSpPr>
          <p:nvPr userDrawn="1"/>
        </p:nvSpPr>
        <p:spPr bwMode="auto">
          <a:xfrm>
            <a:off x="7110413" y="6637338"/>
            <a:ext cx="1943100" cy="215900"/>
          </a:xfrm>
          <a:prstGeom prst="rect">
            <a:avLst/>
          </a:prstGeom>
          <a:noFill/>
          <a:ln>
            <a:noFill/>
          </a:ln>
        </p:spPr>
        <p:txBody>
          <a:bodyPr anchor="b">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r>
              <a:rPr lang="en-US" altLang="en-US" sz="800">
                <a:solidFill>
                  <a:srgbClr val="464C56"/>
                </a:solidFill>
                <a:latin typeface="Arial" panose="020B0604020202020204" pitchFamily="34" charset="0"/>
              </a:rPr>
              <a:t>Date Printed: </a:t>
            </a:r>
            <a:fld id="{E24EE61D-B031-41BD-AA00-0419853946C9}" type="datetime1">
              <a:rPr lang="en-US" altLang="en-US" sz="800" smtClean="0">
                <a:solidFill>
                  <a:srgbClr val="464C56"/>
                </a:solidFill>
                <a:latin typeface="Arial" panose="020B0604020202020204" pitchFamily="34" charset="0"/>
              </a:rPr>
              <a:pPr algn="r" eaLnBrk="1" hangingPunct="1">
                <a:defRPr/>
              </a:pPr>
              <a:t>4/13/2022</a:t>
            </a:fld>
            <a:endParaRPr lang="en-US" altLang="en-US" sz="800">
              <a:solidFill>
                <a:srgbClr val="464C56"/>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057" r:id="rId1"/>
    <p:sldLayoutId id="2147484045" r:id="rId2"/>
    <p:sldLayoutId id="2147484046" r:id="rId3"/>
  </p:sldLayoutIdLst>
  <p:hf hdr="0" ftr="0" dt="0"/>
  <p:txStyles>
    <p:titleStyle>
      <a:lvl1pPr algn="l" rtl="0" eaLnBrk="0" fontAlgn="base" hangingPunct="0">
        <a:lnSpc>
          <a:spcPts val="2400"/>
        </a:lnSpc>
        <a:spcBef>
          <a:spcPct val="0"/>
        </a:spcBef>
        <a:spcAft>
          <a:spcPct val="0"/>
        </a:spcAft>
        <a:defRPr sz="2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ts val="2400"/>
        </a:lnSpc>
        <a:spcBef>
          <a:spcPct val="0"/>
        </a:spcBef>
        <a:spcAft>
          <a:spcPct val="0"/>
        </a:spcAft>
        <a:defRPr sz="2200">
          <a:solidFill>
            <a:schemeClr val="bg1"/>
          </a:solidFill>
          <a:latin typeface="Arial" panose="020B0604020202020204" pitchFamily="34" charset="0"/>
          <a:cs typeface="Arial" panose="020B0604020202020204" pitchFamily="34" charset="0"/>
        </a:defRPr>
      </a:lvl2pPr>
      <a:lvl3pPr algn="l" rtl="0" eaLnBrk="0" fontAlgn="base" hangingPunct="0">
        <a:lnSpc>
          <a:spcPts val="2400"/>
        </a:lnSpc>
        <a:spcBef>
          <a:spcPct val="0"/>
        </a:spcBef>
        <a:spcAft>
          <a:spcPct val="0"/>
        </a:spcAft>
        <a:defRPr sz="2200">
          <a:solidFill>
            <a:schemeClr val="bg1"/>
          </a:solidFill>
          <a:latin typeface="Arial" panose="020B0604020202020204" pitchFamily="34" charset="0"/>
          <a:cs typeface="Arial" panose="020B0604020202020204" pitchFamily="34" charset="0"/>
        </a:defRPr>
      </a:lvl3pPr>
      <a:lvl4pPr algn="l" rtl="0" eaLnBrk="0" fontAlgn="base" hangingPunct="0">
        <a:lnSpc>
          <a:spcPts val="2400"/>
        </a:lnSpc>
        <a:spcBef>
          <a:spcPct val="0"/>
        </a:spcBef>
        <a:spcAft>
          <a:spcPct val="0"/>
        </a:spcAft>
        <a:defRPr sz="2200">
          <a:solidFill>
            <a:schemeClr val="bg1"/>
          </a:solidFill>
          <a:latin typeface="Arial" panose="020B0604020202020204" pitchFamily="34" charset="0"/>
          <a:cs typeface="Arial" panose="020B0604020202020204" pitchFamily="34" charset="0"/>
        </a:defRPr>
      </a:lvl4pPr>
      <a:lvl5pPr algn="l" rtl="0" eaLnBrk="0" fontAlgn="base" hangingPunct="0">
        <a:lnSpc>
          <a:spcPts val="2400"/>
        </a:lnSpc>
        <a:spcBef>
          <a:spcPct val="0"/>
        </a:spcBef>
        <a:spcAft>
          <a:spcPct val="0"/>
        </a:spcAft>
        <a:defRPr sz="2200">
          <a:solidFill>
            <a:schemeClr val="bg1"/>
          </a:solidFill>
          <a:latin typeface="Arial" panose="020B0604020202020204" pitchFamily="34" charset="0"/>
          <a:cs typeface="Arial" panose="020B0604020202020204" pitchFamily="34" charset="0"/>
        </a:defRPr>
      </a:lvl5pPr>
      <a:lvl6pPr marL="457200" algn="l" rtl="0" fontAlgn="base">
        <a:lnSpc>
          <a:spcPts val="2400"/>
        </a:lnSpc>
        <a:spcBef>
          <a:spcPct val="0"/>
        </a:spcBef>
        <a:spcAft>
          <a:spcPct val="0"/>
        </a:spcAft>
        <a:defRPr sz="2300">
          <a:solidFill>
            <a:schemeClr val="bg1"/>
          </a:solidFill>
          <a:latin typeface="Arial Black" pitchFamily="34" charset="0"/>
        </a:defRPr>
      </a:lvl6pPr>
      <a:lvl7pPr marL="914400" algn="l" rtl="0" fontAlgn="base">
        <a:lnSpc>
          <a:spcPts val="2400"/>
        </a:lnSpc>
        <a:spcBef>
          <a:spcPct val="0"/>
        </a:spcBef>
        <a:spcAft>
          <a:spcPct val="0"/>
        </a:spcAft>
        <a:defRPr sz="2300">
          <a:solidFill>
            <a:schemeClr val="bg1"/>
          </a:solidFill>
          <a:latin typeface="Arial Black" pitchFamily="34" charset="0"/>
        </a:defRPr>
      </a:lvl7pPr>
      <a:lvl8pPr marL="1371600" algn="l" rtl="0" fontAlgn="base">
        <a:lnSpc>
          <a:spcPts val="2400"/>
        </a:lnSpc>
        <a:spcBef>
          <a:spcPct val="0"/>
        </a:spcBef>
        <a:spcAft>
          <a:spcPct val="0"/>
        </a:spcAft>
        <a:defRPr sz="2300">
          <a:solidFill>
            <a:schemeClr val="bg1"/>
          </a:solidFill>
          <a:latin typeface="Arial Black" pitchFamily="34" charset="0"/>
        </a:defRPr>
      </a:lvl8pPr>
      <a:lvl9pPr marL="1828800" algn="l" rtl="0" fontAlgn="base">
        <a:lnSpc>
          <a:spcPts val="2400"/>
        </a:lnSpc>
        <a:spcBef>
          <a:spcPct val="0"/>
        </a:spcBef>
        <a:spcAft>
          <a:spcPct val="0"/>
        </a:spcAft>
        <a:defRPr sz="2300">
          <a:solidFill>
            <a:schemeClr val="bg1"/>
          </a:solidFill>
          <a:latin typeface="Arial Black" pitchFamily="34" charset="0"/>
        </a:defRPr>
      </a:lvl9pPr>
    </p:titleStyle>
    <p:bodyStyle>
      <a:lvl1pPr marL="177800" indent="-177800" algn="l" rtl="0" eaLnBrk="0" fontAlgn="base" hangingPunct="0">
        <a:lnSpc>
          <a:spcPts val="2400"/>
        </a:lnSpc>
        <a:spcBef>
          <a:spcPct val="0"/>
        </a:spcBef>
        <a:spcAft>
          <a:spcPts val="1200"/>
        </a:spcAft>
        <a:buClr>
          <a:srgbClr val="0084B6"/>
        </a:buClr>
        <a:buSzPct val="100000"/>
        <a:buChar char="•"/>
        <a:defRPr sz="1900">
          <a:solidFill>
            <a:srgbClr val="5E6572"/>
          </a:solidFill>
          <a:latin typeface="Arial" panose="020B0604020202020204" pitchFamily="34" charset="0"/>
          <a:ea typeface="+mn-ea"/>
          <a:cs typeface="Arial" panose="020B0604020202020204" pitchFamily="34" charset="0"/>
        </a:defRPr>
      </a:lvl1pPr>
      <a:lvl2pPr marL="685800" indent="-228600" algn="l" rtl="0" eaLnBrk="0" fontAlgn="base" hangingPunct="0">
        <a:lnSpc>
          <a:spcPts val="2400"/>
        </a:lnSpc>
        <a:spcBef>
          <a:spcPct val="0"/>
        </a:spcBef>
        <a:spcAft>
          <a:spcPts val="1200"/>
        </a:spcAft>
        <a:buChar char="–"/>
        <a:defRPr sz="1900">
          <a:solidFill>
            <a:srgbClr val="5E6572"/>
          </a:solidFill>
          <a:latin typeface="Arial" panose="020B0604020202020204" pitchFamily="34" charset="0"/>
          <a:cs typeface="Arial" panose="020B0604020202020204" pitchFamily="34" charset="0"/>
        </a:defRPr>
      </a:lvl2pPr>
      <a:lvl3pPr marL="1092200" indent="-177800" algn="l" rtl="0" eaLnBrk="0" fontAlgn="base" hangingPunct="0">
        <a:lnSpc>
          <a:spcPts val="2400"/>
        </a:lnSpc>
        <a:spcBef>
          <a:spcPct val="0"/>
        </a:spcBef>
        <a:spcAft>
          <a:spcPts val="1200"/>
        </a:spcAft>
        <a:buChar char="­"/>
        <a:defRPr sz="1900">
          <a:solidFill>
            <a:srgbClr val="5E6572"/>
          </a:solidFill>
          <a:latin typeface="Arial" panose="020B0604020202020204" pitchFamily="34" charset="0"/>
          <a:cs typeface="Arial" panose="020B0604020202020204" pitchFamily="34" charset="0"/>
        </a:defRPr>
      </a:lvl3pPr>
      <a:lvl4pPr marL="1600200" indent="-228600" algn="l" rtl="0" eaLnBrk="0" fontAlgn="base" hangingPunct="0">
        <a:lnSpc>
          <a:spcPts val="2400"/>
        </a:lnSpc>
        <a:spcBef>
          <a:spcPct val="0"/>
        </a:spcBef>
        <a:spcAft>
          <a:spcPts val="1200"/>
        </a:spcAft>
        <a:buChar char="–"/>
        <a:defRPr sz="1900">
          <a:solidFill>
            <a:srgbClr val="5E6572"/>
          </a:solidFill>
          <a:latin typeface="Arial" panose="020B0604020202020204" pitchFamily="34" charset="0"/>
          <a:cs typeface="Arial" panose="020B0604020202020204" pitchFamily="34" charset="0"/>
        </a:defRPr>
      </a:lvl4pPr>
      <a:lvl5pPr marL="2057400" indent="-228600" algn="l" rtl="0" eaLnBrk="0" fontAlgn="base" hangingPunct="0">
        <a:lnSpc>
          <a:spcPts val="2400"/>
        </a:lnSpc>
        <a:spcBef>
          <a:spcPct val="0"/>
        </a:spcBef>
        <a:spcAft>
          <a:spcPts val="1200"/>
        </a:spcAft>
        <a:buChar char="»"/>
        <a:defRPr sz="1900">
          <a:solidFill>
            <a:srgbClr val="5E6572"/>
          </a:solidFill>
          <a:latin typeface="Arial" panose="020B0604020202020204" pitchFamily="34" charset="0"/>
          <a:cs typeface="Arial" panose="020B0604020202020204" pitchFamily="34" charset="0"/>
        </a:defRPr>
      </a:lvl5pPr>
      <a:lvl6pPr marL="2514600" indent="-228600" algn="l" rtl="0" fontAlgn="base">
        <a:lnSpc>
          <a:spcPts val="2400"/>
        </a:lnSpc>
        <a:spcBef>
          <a:spcPts val="1200"/>
        </a:spcBef>
        <a:spcAft>
          <a:spcPct val="0"/>
        </a:spcAft>
        <a:buChar char="»"/>
        <a:defRPr sz="1900">
          <a:solidFill>
            <a:srgbClr val="5E6572"/>
          </a:solidFill>
          <a:latin typeface="+mn-lt"/>
        </a:defRPr>
      </a:lvl6pPr>
      <a:lvl7pPr marL="2971800" indent="-228600" algn="l" rtl="0" fontAlgn="base">
        <a:lnSpc>
          <a:spcPts val="2400"/>
        </a:lnSpc>
        <a:spcBef>
          <a:spcPts val="1200"/>
        </a:spcBef>
        <a:spcAft>
          <a:spcPct val="0"/>
        </a:spcAft>
        <a:buChar char="»"/>
        <a:defRPr sz="1900">
          <a:solidFill>
            <a:srgbClr val="5E6572"/>
          </a:solidFill>
          <a:latin typeface="+mn-lt"/>
        </a:defRPr>
      </a:lvl7pPr>
      <a:lvl8pPr marL="3429000" indent="-228600" algn="l" rtl="0" fontAlgn="base">
        <a:lnSpc>
          <a:spcPts val="2400"/>
        </a:lnSpc>
        <a:spcBef>
          <a:spcPts val="1200"/>
        </a:spcBef>
        <a:spcAft>
          <a:spcPct val="0"/>
        </a:spcAft>
        <a:buChar char="»"/>
        <a:defRPr sz="1900">
          <a:solidFill>
            <a:srgbClr val="5E6572"/>
          </a:solidFill>
          <a:latin typeface="+mn-lt"/>
        </a:defRPr>
      </a:lvl8pPr>
      <a:lvl9pPr marL="3886200" indent="-228600" algn="l" rtl="0" fontAlgn="base">
        <a:lnSpc>
          <a:spcPts val="2400"/>
        </a:lnSpc>
        <a:spcBef>
          <a:spcPts val="1200"/>
        </a:spcBef>
        <a:spcAft>
          <a:spcPct val="0"/>
        </a:spcAft>
        <a:buChar char="»"/>
        <a:defRPr sz="1900">
          <a:solidFill>
            <a:srgbClr val="5E65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Placeholder 11">
            <a:extLst>
              <a:ext uri="{FF2B5EF4-FFF2-40B4-BE49-F238E27FC236}">
                <a16:creationId xmlns:a16="http://schemas.microsoft.com/office/drawing/2014/main" id="{3BF68361-1D70-4FEF-964A-8C9BE4E5E28D}"/>
              </a:ext>
            </a:extLst>
          </p:cNvPr>
          <p:cNvSpPr>
            <a:spLocks noGrp="1"/>
          </p:cNvSpPr>
          <p:nvPr>
            <p:ph type="body" sz="quarter" idx="13"/>
          </p:nvPr>
        </p:nvSpPr>
        <p:spPr>
          <a:xfrm>
            <a:off x="277091" y="727064"/>
            <a:ext cx="8458200" cy="1146048"/>
          </a:xfrm>
        </p:spPr>
        <p:txBody>
          <a:bodyPr>
            <a:normAutofit/>
          </a:bodyPr>
          <a:lstStyle/>
          <a:p>
            <a:pPr eaLnBrk="1" hangingPunct="1"/>
            <a:r>
              <a:rPr lang="en-US" altLang="en-US">
                <a:latin typeface="Gill Sans MT Condensed"/>
                <a:cs typeface="Segoe UI"/>
              </a:rPr>
              <a:t>OpenShift for OSE: Contract Overview</a:t>
            </a:r>
            <a:endParaRPr lang="en-US"/>
          </a:p>
        </p:txBody>
      </p:sp>
      <p:sp>
        <p:nvSpPr>
          <p:cNvPr id="5" name="Text Placeholder 12">
            <a:extLst>
              <a:ext uri="{FF2B5EF4-FFF2-40B4-BE49-F238E27FC236}">
                <a16:creationId xmlns:a16="http://schemas.microsoft.com/office/drawing/2014/main" id="{56B6331B-5962-4BB8-9CF6-9A6B050B4E07}"/>
              </a:ext>
            </a:extLst>
          </p:cNvPr>
          <p:cNvSpPr txBox="1">
            <a:spLocks/>
          </p:cNvSpPr>
          <p:nvPr/>
        </p:nvSpPr>
        <p:spPr bwMode="auto">
          <a:xfrm>
            <a:off x="6629400" y="4911365"/>
            <a:ext cx="2514600" cy="171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52" tIns="45576" rIns="91152" bIns="45576" anchor="t"/>
          <a:lstStyle>
            <a:lvl1pPr>
              <a:spcBef>
                <a:spcPct val="20000"/>
              </a:spcBef>
              <a:buFont typeface="Arial" panose="020B0604020202020204" pitchFamily="34" charset="0"/>
              <a:buChar char="•"/>
              <a:tabLst>
                <a:tab pos="1371600" algn="l"/>
              </a:tabLst>
              <a:defRPr sz="1100">
                <a:solidFill>
                  <a:schemeClr val="tx2"/>
                </a:solidFill>
                <a:latin typeface="Segoe UI" panose="020B0502040204020203" pitchFamily="34" charset="0"/>
                <a:cs typeface="Segoe UI" panose="020B0502040204020203" pitchFamily="34" charset="0"/>
              </a:defRPr>
            </a:lvl1pPr>
            <a:lvl2pPr marL="742950" indent="-285750">
              <a:spcBef>
                <a:spcPct val="20000"/>
              </a:spcBef>
              <a:buFont typeface="Arial" panose="020B0604020202020204" pitchFamily="34" charset="0"/>
              <a:buChar char="–"/>
              <a:tabLst>
                <a:tab pos="1371600" algn="l"/>
              </a:tabLst>
              <a:defRPr sz="1100">
                <a:solidFill>
                  <a:schemeClr val="tx2"/>
                </a:solidFill>
                <a:latin typeface="Segoe UI" panose="020B0502040204020203" pitchFamily="34" charset="0"/>
                <a:cs typeface="Segoe UI" panose="020B0502040204020203" pitchFamily="34" charset="0"/>
              </a:defRPr>
            </a:lvl2pPr>
            <a:lvl3pPr marL="1143000" indent="-228600">
              <a:spcBef>
                <a:spcPct val="20000"/>
              </a:spcBef>
              <a:buFont typeface="Arial" panose="020B0604020202020204" pitchFamily="34" charset="0"/>
              <a:buChar char="•"/>
              <a:tabLst>
                <a:tab pos="1371600" algn="l"/>
              </a:tabLst>
              <a:defRPr sz="1100">
                <a:solidFill>
                  <a:schemeClr val="tx2"/>
                </a:solidFill>
                <a:latin typeface="Segoe UI" panose="020B0502040204020203" pitchFamily="34" charset="0"/>
                <a:cs typeface="Segoe UI" panose="020B0502040204020203" pitchFamily="34" charset="0"/>
              </a:defRPr>
            </a:lvl3pPr>
            <a:lvl4pPr marL="1600200" indent="-228600">
              <a:spcBef>
                <a:spcPct val="20000"/>
              </a:spcBef>
              <a:buFont typeface="Arial" panose="020B0604020202020204" pitchFamily="34" charset="0"/>
              <a:buChar char="–"/>
              <a:tabLst>
                <a:tab pos="1371600" algn="l"/>
              </a:tabLst>
              <a:defRPr sz="1100">
                <a:solidFill>
                  <a:schemeClr val="tx2"/>
                </a:solidFill>
                <a:latin typeface="Segoe UI" panose="020B0502040204020203" pitchFamily="34" charset="0"/>
                <a:cs typeface="Segoe UI" panose="020B0502040204020203" pitchFamily="34" charset="0"/>
              </a:defRPr>
            </a:lvl4pPr>
            <a:lvl5pPr marL="2057400" indent="-228600">
              <a:spcBef>
                <a:spcPct val="20000"/>
              </a:spcBef>
              <a:buFont typeface="Arial" panose="020B0604020202020204" pitchFamily="34" charset="0"/>
              <a:buChar char="»"/>
              <a:tabLst>
                <a:tab pos="1371600" algn="l"/>
              </a:tabLst>
              <a:defRPr sz="1100">
                <a:solidFill>
                  <a:schemeClr val="tx2"/>
                </a:solidFill>
                <a:latin typeface="Segoe UI" panose="020B0502040204020203" pitchFamily="34" charset="0"/>
                <a:cs typeface="Segoe UI" panose="020B0502040204020203" pitchFamily="34" charset="0"/>
              </a:defRPr>
            </a:lvl5pPr>
            <a:lvl6pPr marL="2514600" indent="-228600" eaLnBrk="0" fontAlgn="base" hangingPunct="0">
              <a:spcBef>
                <a:spcPct val="20000"/>
              </a:spcBef>
              <a:spcAft>
                <a:spcPct val="0"/>
              </a:spcAft>
              <a:buFont typeface="Arial" panose="020B0604020202020204" pitchFamily="34" charset="0"/>
              <a:buChar char="»"/>
              <a:tabLst>
                <a:tab pos="1371600" algn="l"/>
              </a:tabLst>
              <a:defRPr sz="1100">
                <a:solidFill>
                  <a:schemeClr val="tx2"/>
                </a:solidFill>
                <a:latin typeface="Segoe UI" panose="020B0502040204020203" pitchFamily="34" charset="0"/>
                <a:cs typeface="Segoe UI" panose="020B0502040204020203" pitchFamily="34" charset="0"/>
              </a:defRPr>
            </a:lvl6pPr>
            <a:lvl7pPr marL="2971800" indent="-228600" eaLnBrk="0" fontAlgn="base" hangingPunct="0">
              <a:spcBef>
                <a:spcPct val="20000"/>
              </a:spcBef>
              <a:spcAft>
                <a:spcPct val="0"/>
              </a:spcAft>
              <a:buFont typeface="Arial" panose="020B0604020202020204" pitchFamily="34" charset="0"/>
              <a:buChar char="»"/>
              <a:tabLst>
                <a:tab pos="1371600" algn="l"/>
              </a:tabLst>
              <a:defRPr sz="1100">
                <a:solidFill>
                  <a:schemeClr val="tx2"/>
                </a:solidFill>
                <a:latin typeface="Segoe UI" panose="020B0502040204020203" pitchFamily="34" charset="0"/>
                <a:cs typeface="Segoe UI" panose="020B0502040204020203" pitchFamily="34" charset="0"/>
              </a:defRPr>
            </a:lvl7pPr>
            <a:lvl8pPr marL="3429000" indent="-228600" eaLnBrk="0" fontAlgn="base" hangingPunct="0">
              <a:spcBef>
                <a:spcPct val="20000"/>
              </a:spcBef>
              <a:spcAft>
                <a:spcPct val="0"/>
              </a:spcAft>
              <a:buFont typeface="Arial" panose="020B0604020202020204" pitchFamily="34" charset="0"/>
              <a:buChar char="»"/>
              <a:tabLst>
                <a:tab pos="1371600" algn="l"/>
              </a:tabLst>
              <a:defRPr sz="1100">
                <a:solidFill>
                  <a:schemeClr val="tx2"/>
                </a:solidFill>
                <a:latin typeface="Segoe UI" panose="020B0502040204020203" pitchFamily="34" charset="0"/>
                <a:cs typeface="Segoe UI" panose="020B0502040204020203" pitchFamily="34" charset="0"/>
              </a:defRPr>
            </a:lvl8pPr>
            <a:lvl9pPr marL="3886200" indent="-228600" eaLnBrk="0" fontAlgn="base" hangingPunct="0">
              <a:spcBef>
                <a:spcPct val="20000"/>
              </a:spcBef>
              <a:spcAft>
                <a:spcPct val="0"/>
              </a:spcAft>
              <a:buFont typeface="Arial" panose="020B0604020202020204" pitchFamily="34" charset="0"/>
              <a:buChar char="»"/>
              <a:tabLst>
                <a:tab pos="1371600" algn="l"/>
              </a:tabLst>
              <a:defRPr sz="1100">
                <a:solidFill>
                  <a:schemeClr val="tx2"/>
                </a:solidFill>
                <a:latin typeface="Segoe UI" panose="020B0502040204020203" pitchFamily="34" charset="0"/>
                <a:cs typeface="Segoe UI" panose="020B0502040204020203" pitchFamily="34" charset="0"/>
              </a:defRPr>
            </a:lvl9pPr>
          </a:lstStyle>
          <a:p>
            <a:pPr eaLnBrk="1" hangingPunct="1">
              <a:buNone/>
            </a:pPr>
            <a:r>
              <a:rPr lang="en-US" altLang="en-US" sz="1800" b="1">
                <a:latin typeface="Gill Sans MT Condensed"/>
                <a:cs typeface="Segoe UI"/>
              </a:rPr>
              <a:t>C/ISD:  Douglas11</a:t>
            </a:r>
          </a:p>
          <a:p>
            <a:pPr eaLnBrk="1" hangingPunct="1">
              <a:buNone/>
            </a:pPr>
            <a:r>
              <a:rPr lang="en-US" altLang="en-US" sz="1800" b="1">
                <a:latin typeface="Gill Sans MT Condensed"/>
                <a:cs typeface="Segoe UI"/>
              </a:rPr>
              <a:t>DC/ISD: Kelley05</a:t>
            </a:r>
            <a:endParaRPr lang="en-US" altLang="en-US" sz="1800" b="1">
              <a:latin typeface="Gill Sans MT Condensed" panose="020B0506020104020203" pitchFamily="34" charset="0"/>
            </a:endParaRPr>
          </a:p>
          <a:p>
            <a:pPr eaLnBrk="1" hangingPunct="1">
              <a:buFontTx/>
              <a:buNone/>
            </a:pPr>
            <a:r>
              <a:rPr lang="en-US" altLang="en-US" sz="1800" b="1">
                <a:latin typeface="Gill Sans MT Condensed"/>
                <a:cs typeface="Segoe UI"/>
              </a:rPr>
              <a:t>Branch Chief: Cham18</a:t>
            </a:r>
          </a:p>
          <a:p>
            <a:pPr eaLnBrk="1" hangingPunct="1">
              <a:buFontTx/>
              <a:buNone/>
            </a:pPr>
            <a:r>
              <a:rPr lang="en-US" altLang="en-US" sz="1800" b="1">
                <a:latin typeface="Gill Sans MT Condensed"/>
                <a:cs typeface="Segoe UI"/>
              </a:rPr>
              <a:t>Project Manager: Treva31</a:t>
            </a:r>
          </a:p>
          <a:p>
            <a:pPr eaLnBrk="1" hangingPunct="1">
              <a:buNone/>
            </a:pPr>
            <a:r>
              <a:rPr lang="en-US" altLang="en-US" sz="1800" b="1">
                <a:latin typeface="Gill Sans MT Condensed"/>
                <a:cs typeface="Segoe UI"/>
              </a:rPr>
              <a:t>April 6, 2022</a:t>
            </a:r>
          </a:p>
        </p:txBody>
      </p:sp>
      <p:sp>
        <p:nvSpPr>
          <p:cNvPr id="2" name="Text Placeholder 1">
            <a:extLst>
              <a:ext uri="{FF2B5EF4-FFF2-40B4-BE49-F238E27FC236}">
                <a16:creationId xmlns:a16="http://schemas.microsoft.com/office/drawing/2014/main" id="{16131048-AA2E-4311-BB48-7A73752E6D46}"/>
              </a:ext>
            </a:extLst>
          </p:cNvPr>
          <p:cNvSpPr>
            <a:spLocks noGrp="1"/>
          </p:cNvSpPr>
          <p:nvPr>
            <p:ph type="body" sz="quarter" idx="14"/>
          </p:nvPr>
        </p:nvSpPr>
        <p:spPr>
          <a:xfrm>
            <a:off x="277091" y="344053"/>
            <a:ext cx="4886036" cy="458724"/>
          </a:xfrm>
        </p:spPr>
        <p:txBody>
          <a:bodyPr>
            <a:noAutofit/>
          </a:bodyPr>
          <a:lstStyle/>
          <a:p>
            <a:r>
              <a:rPr lang="en-US" altLang="en-US" sz="3000"/>
              <a:t>ISD Enterprise Capabilities Branch</a:t>
            </a:r>
            <a:endParaRPr lang="en-US"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D69B08-6BBC-4C00-A6EC-527AEDC5A143}"/>
              </a:ext>
            </a:extLst>
          </p:cNvPr>
          <p:cNvSpPr>
            <a:spLocks noGrp="1"/>
          </p:cNvSpPr>
          <p:nvPr>
            <p:ph sz="quarter" idx="12"/>
          </p:nvPr>
        </p:nvSpPr>
        <p:spPr>
          <a:xfrm>
            <a:off x="443347" y="1163781"/>
            <a:ext cx="8332353" cy="5349731"/>
          </a:xfrm>
        </p:spPr>
        <p:txBody>
          <a:bodyPr/>
          <a:lstStyle/>
          <a:p>
            <a:pPr indent="-280987">
              <a:buFont typeface="Wingdings" panose="05000000000000000000" pitchFamily="2" charset="2"/>
              <a:buChar char="ü"/>
            </a:pPr>
            <a:r>
              <a:rPr lang="en-US" sz="1800">
                <a:latin typeface="Arial Narrow" panose="020B0606020202030204" pitchFamily="34" charset="0"/>
              </a:rPr>
              <a:t>Zero-trust multitenancy</a:t>
            </a:r>
          </a:p>
          <a:p>
            <a:pPr marL="684213" lvl="1" indent="-222250">
              <a:buFont typeface="Wingdings" panose="05000000000000000000" pitchFamily="2" charset="2"/>
              <a:buChar char="ü"/>
            </a:pPr>
            <a:r>
              <a:rPr lang="en-US" sz="1800">
                <a:latin typeface="Arial Narrow" panose="020B0606020202030204" pitchFamily="34" charset="0"/>
              </a:rPr>
              <a:t>Tenant containers cannot run as root within their containers or directly access any part of the host system.</a:t>
            </a:r>
          </a:p>
          <a:p>
            <a:pPr marL="684213" lvl="1" indent="-222250">
              <a:buFont typeface="Wingdings" panose="05000000000000000000" pitchFamily="2" charset="2"/>
              <a:buChar char="ü"/>
            </a:pPr>
            <a:r>
              <a:rPr lang="en-US" sz="1800">
                <a:latin typeface="Arial Narrow" panose="020B0606020202030204" pitchFamily="34" charset="0"/>
              </a:rPr>
              <a:t>Containers are not, by default, a security boundary. </a:t>
            </a:r>
            <a:r>
              <a:rPr lang="en-US" sz="1800" err="1">
                <a:latin typeface="Arial Narrow" panose="020B0606020202030204" pitchFamily="34" charset="0"/>
              </a:rPr>
              <a:t>Openshift</a:t>
            </a:r>
            <a:r>
              <a:rPr lang="en-US" sz="1800">
                <a:latin typeface="Arial Narrow" panose="020B0606020202030204" pitchFamily="34" charset="0"/>
              </a:rPr>
              <a:t> wraps all container workloads with </a:t>
            </a:r>
            <a:r>
              <a:rPr lang="en-US" sz="1800" err="1">
                <a:latin typeface="Arial Narrow" panose="020B0606020202030204" pitchFamily="34" charset="0"/>
              </a:rPr>
              <a:t>SELinux</a:t>
            </a:r>
            <a:r>
              <a:rPr lang="en-US" sz="1800">
                <a:latin typeface="Arial Narrow" panose="020B0606020202030204" pitchFamily="34" charset="0"/>
              </a:rPr>
              <a:t> labels in order to provide that security boundary.</a:t>
            </a:r>
          </a:p>
          <a:p>
            <a:pPr marL="684213" lvl="1" indent="-222250">
              <a:buFont typeface="Wingdings" panose="05000000000000000000" pitchFamily="2" charset="2"/>
              <a:buChar char="ü"/>
            </a:pPr>
            <a:r>
              <a:rPr lang="en-US" sz="1800" err="1">
                <a:latin typeface="Arial Narrow" panose="020B0606020202030204" pitchFamily="34" charset="0"/>
              </a:rPr>
              <a:t>Openshift</a:t>
            </a:r>
            <a:r>
              <a:rPr lang="en-US" sz="1800">
                <a:latin typeface="Arial Narrow" panose="020B0606020202030204" pitchFamily="34" charset="0"/>
              </a:rPr>
              <a:t> runs on </a:t>
            </a:r>
            <a:r>
              <a:rPr lang="en-US" sz="1800" err="1">
                <a:latin typeface="Arial Narrow" panose="020B0606020202030204" pitchFamily="34" charset="0"/>
              </a:rPr>
              <a:t>Redhat</a:t>
            </a:r>
            <a:r>
              <a:rPr lang="en-US" sz="1800">
                <a:latin typeface="Arial Narrow" panose="020B0606020202030204" pitchFamily="34" charset="0"/>
              </a:rPr>
              <a:t> Enterprise CoreOS. This is an immutable OS based on RHEL and CoreOS which provides a dramatically reduced attack surface.</a:t>
            </a:r>
          </a:p>
          <a:p>
            <a:pPr marL="342900" lvl="0" indent="-342900">
              <a:buFont typeface="Wingdings" panose="05000000000000000000" pitchFamily="2" charset="2"/>
              <a:buChar char="ü"/>
            </a:pPr>
            <a:r>
              <a:rPr lang="en-US" sz="1800">
                <a:latin typeface="Arial Narrow" panose="020B0606020202030204" pitchFamily="34" charset="0"/>
              </a:rPr>
              <a:t>Streamlined accreditation</a:t>
            </a:r>
          </a:p>
          <a:p>
            <a:pPr marL="684213" lvl="1" indent="-222250">
              <a:buFont typeface="Wingdings" panose="05000000000000000000" pitchFamily="2" charset="2"/>
              <a:buChar char="ü"/>
            </a:pPr>
            <a:r>
              <a:rPr lang="en-US" sz="1800" err="1">
                <a:latin typeface="Arial Narrow" panose="020B0606020202030204" pitchFamily="34" charset="0"/>
              </a:rPr>
              <a:t>Openshift</a:t>
            </a:r>
            <a:r>
              <a:rPr lang="en-US" sz="1800">
                <a:latin typeface="Arial Narrow" panose="020B0606020202030204" pitchFamily="34" charset="0"/>
              </a:rPr>
              <a:t> provides a high degree of standardization and secure compartmentalization which dramatically reduces the security perimeter that each individual application is responsible for.</a:t>
            </a:r>
          </a:p>
          <a:p>
            <a:pPr marL="684213" lvl="1" indent="-222250">
              <a:buFont typeface="Wingdings" panose="05000000000000000000" pitchFamily="2" charset="2"/>
              <a:buChar char="ü"/>
            </a:pPr>
            <a:r>
              <a:rPr lang="en-US" sz="1800">
                <a:latin typeface="Arial Narrow" panose="020B0606020202030204" pitchFamily="34" charset="0"/>
              </a:rPr>
              <a:t>This enables individual application owners to follow a cloud-like model where they focus on the security components specific to their application (e.g. user auditing) while the platform provides for common concerns (e.g. patching)</a:t>
            </a:r>
          </a:p>
          <a:p>
            <a:pPr marL="684213" lvl="1" indent="-222250">
              <a:buFont typeface="Wingdings" panose="05000000000000000000" pitchFamily="2" charset="2"/>
              <a:buChar char="ü"/>
            </a:pPr>
            <a:r>
              <a:rPr lang="en-US" sz="1800" b="1" i="1">
                <a:latin typeface="Arial Narrow" panose="020B0606020202030204" pitchFamily="34" charset="0"/>
              </a:rPr>
              <a:t>The end result is that the Aretha program has achieved an ATO which enables tenant applications to be accredited as riders on Aretha rather than requiring their own full accreditation package.</a:t>
            </a:r>
            <a:endParaRPr lang="en-US" sz="1800">
              <a:latin typeface="Arial Narrow" panose="020B0606020202030204" pitchFamily="34" charset="0"/>
            </a:endParaRPr>
          </a:p>
        </p:txBody>
      </p:sp>
      <p:sp>
        <p:nvSpPr>
          <p:cNvPr id="3" name="Text Placeholder 2">
            <a:extLst>
              <a:ext uri="{FF2B5EF4-FFF2-40B4-BE49-F238E27FC236}">
                <a16:creationId xmlns:a16="http://schemas.microsoft.com/office/drawing/2014/main" id="{6250A99D-EC5B-44F8-9FA7-9759A59D2AD9}"/>
              </a:ext>
            </a:extLst>
          </p:cNvPr>
          <p:cNvSpPr>
            <a:spLocks noGrp="1"/>
          </p:cNvSpPr>
          <p:nvPr>
            <p:ph type="body" sz="quarter" idx="13"/>
          </p:nvPr>
        </p:nvSpPr>
        <p:spPr/>
        <p:txBody>
          <a:bodyPr/>
          <a:lstStyle/>
          <a:p>
            <a:r>
              <a:rPr lang="en-US">
                <a:latin typeface="Gill Sans MT Condensed"/>
                <a:cs typeface="Segoe UI"/>
              </a:rPr>
              <a:t>Cybersecurity Benefits of OpenShift</a:t>
            </a:r>
            <a:endParaRPr lang="en-US"/>
          </a:p>
        </p:txBody>
      </p:sp>
      <p:sp>
        <p:nvSpPr>
          <p:cNvPr id="4" name="Slide Number Placeholder 3">
            <a:extLst>
              <a:ext uri="{FF2B5EF4-FFF2-40B4-BE49-F238E27FC236}">
                <a16:creationId xmlns:a16="http://schemas.microsoft.com/office/drawing/2014/main" id="{C503BABE-319E-41EC-96DF-2939B31D0B0F}"/>
              </a:ext>
            </a:extLst>
          </p:cNvPr>
          <p:cNvSpPr>
            <a:spLocks noGrp="1"/>
          </p:cNvSpPr>
          <p:nvPr>
            <p:ph type="sldNum" sz="quarter" idx="14"/>
          </p:nvPr>
        </p:nvSpPr>
        <p:spPr/>
        <p:txBody>
          <a:bodyPr/>
          <a:lstStyle/>
          <a:p>
            <a:pPr>
              <a:defRPr/>
            </a:pPr>
            <a:fld id="{82FB69C3-E636-4539-A7DE-928CD5B2EB66}" type="slidenum">
              <a:rPr lang="en-US" altLang="en-US"/>
              <a:pPr>
                <a:defRPr/>
              </a:pPr>
              <a:t>10</a:t>
            </a:fld>
            <a:endParaRPr lang="en-US" altLang="en-US"/>
          </a:p>
        </p:txBody>
      </p:sp>
    </p:spTree>
    <p:extLst>
      <p:ext uri="{BB962C8B-B14F-4D97-AF65-F5344CB8AC3E}">
        <p14:creationId xmlns:p14="http://schemas.microsoft.com/office/powerpoint/2010/main" val="19485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BE4BEF-0FFD-244B-87F9-C4DEBF31D9C0}"/>
              </a:ext>
            </a:extLst>
          </p:cNvPr>
          <p:cNvSpPr>
            <a:spLocks noGrp="1"/>
          </p:cNvSpPr>
          <p:nvPr>
            <p:ph type="body" sz="quarter" idx="13"/>
          </p:nvPr>
        </p:nvSpPr>
        <p:spPr/>
        <p:txBody>
          <a:bodyPr>
            <a:normAutofit/>
          </a:bodyPr>
          <a:lstStyle/>
          <a:p>
            <a:r>
              <a:rPr lang="en-US">
                <a:latin typeface="Gill Sans MT Condensed"/>
                <a:cs typeface="Segoe UI"/>
              </a:rPr>
              <a:t>Mission Impact - RADAR</a:t>
            </a:r>
            <a:endParaRPr lang="en-US"/>
          </a:p>
        </p:txBody>
      </p:sp>
      <p:sp>
        <p:nvSpPr>
          <p:cNvPr id="4" name="Slide Number Placeholder 3">
            <a:extLst>
              <a:ext uri="{FF2B5EF4-FFF2-40B4-BE49-F238E27FC236}">
                <a16:creationId xmlns:a16="http://schemas.microsoft.com/office/drawing/2014/main" id="{8C3E72CB-37B3-FD4B-B9DB-80164043D859}"/>
              </a:ext>
            </a:extLst>
          </p:cNvPr>
          <p:cNvSpPr>
            <a:spLocks noGrp="1"/>
          </p:cNvSpPr>
          <p:nvPr>
            <p:ph type="sldNum" sz="quarter" idx="14"/>
          </p:nvPr>
        </p:nvSpPr>
        <p:spPr/>
        <p:txBody>
          <a:bodyPr/>
          <a:lstStyle/>
          <a:p>
            <a:pPr>
              <a:defRPr/>
            </a:pPr>
            <a:fld id="{82FB69C3-E636-4539-A7DE-928CD5B2EB66}" type="slidenum">
              <a:rPr lang="en-US" altLang="en-US" smtClean="0"/>
              <a:pPr>
                <a:defRPr/>
              </a:pPr>
              <a:t>11</a:t>
            </a:fld>
            <a:endParaRPr lang="en-US" altLang="en-US"/>
          </a:p>
        </p:txBody>
      </p:sp>
      <p:graphicFrame>
        <p:nvGraphicFramePr>
          <p:cNvPr id="6" name="Table 5">
            <a:extLst>
              <a:ext uri="{FF2B5EF4-FFF2-40B4-BE49-F238E27FC236}">
                <a16:creationId xmlns:a16="http://schemas.microsoft.com/office/drawing/2014/main" id="{5472446E-5E9D-4EC2-B6B3-9F40358A9A1E}"/>
              </a:ext>
            </a:extLst>
          </p:cNvPr>
          <p:cNvGraphicFramePr>
            <a:graphicFrameLocks noGrp="1"/>
          </p:cNvGraphicFramePr>
          <p:nvPr>
            <p:extLst>
              <p:ext uri="{D42A27DB-BD31-4B8C-83A1-F6EECF244321}">
                <p14:modId xmlns:p14="http://schemas.microsoft.com/office/powerpoint/2010/main" val="1807015367"/>
              </p:ext>
            </p:extLst>
          </p:nvPr>
        </p:nvGraphicFramePr>
        <p:xfrm>
          <a:off x="571500" y="1184299"/>
          <a:ext cx="8001001" cy="5090160"/>
        </p:xfrm>
        <a:graphic>
          <a:graphicData uri="http://schemas.openxmlformats.org/drawingml/2006/table">
            <a:tbl>
              <a:tblPr/>
              <a:tblGrid>
                <a:gridCol w="2443031">
                  <a:extLst>
                    <a:ext uri="{9D8B030D-6E8A-4147-A177-3AD203B41FA5}">
                      <a16:colId xmlns:a16="http://schemas.microsoft.com/office/drawing/2014/main" val="701941663"/>
                    </a:ext>
                  </a:extLst>
                </a:gridCol>
                <a:gridCol w="2778985">
                  <a:extLst>
                    <a:ext uri="{9D8B030D-6E8A-4147-A177-3AD203B41FA5}">
                      <a16:colId xmlns:a16="http://schemas.microsoft.com/office/drawing/2014/main" val="372450335"/>
                    </a:ext>
                  </a:extLst>
                </a:gridCol>
                <a:gridCol w="2778985">
                  <a:extLst>
                    <a:ext uri="{9D8B030D-6E8A-4147-A177-3AD203B41FA5}">
                      <a16:colId xmlns:a16="http://schemas.microsoft.com/office/drawing/2014/main" val="1137824060"/>
                    </a:ext>
                  </a:extLst>
                </a:gridCol>
              </a:tblGrid>
              <a:tr h="195322">
                <a:tc gridSpan="3">
                  <a:txBody>
                    <a:bodyPr/>
                    <a:lstStyle/>
                    <a:p>
                      <a:pPr lvl="0">
                        <a:buNone/>
                      </a:pPr>
                      <a:r>
                        <a:rPr lang="en-US" sz="1600" b="1">
                          <a:solidFill>
                            <a:schemeClr val="bg1"/>
                          </a:solidFill>
                          <a:latin typeface="Arial Narrow" panose="020B0606020202030204" pitchFamily="34" charset="0"/>
                          <a:cs typeface="Segoe UI" panose="020B0502040204020203" pitchFamily="34" charset="0"/>
                        </a:rPr>
                        <a:t>AFP RADAR</a:t>
                      </a:r>
                    </a:p>
                  </a:txBody>
                  <a:tcPr>
                    <a:solidFill>
                      <a:schemeClr val="tx2"/>
                    </a:solidFill>
                  </a:tcPr>
                </a:tc>
                <a:tc hMerge="1">
                  <a:txBody>
                    <a:bodyPr/>
                    <a:lstStyle/>
                    <a:p>
                      <a:endParaRPr lang="en-US"/>
                    </a:p>
                  </a:txBody>
                  <a:tcPr marL="0" marR="0" marT="0" marB="0" horzOverflow="overflow"/>
                </a:tc>
                <a:tc hMerge="1">
                  <a:txBody>
                    <a:bodyPr/>
                    <a:lstStyle/>
                    <a:p>
                      <a:endParaRPr lang="en-US"/>
                    </a:p>
                  </a:txBody>
                  <a:tcPr/>
                </a:tc>
                <a:extLst>
                  <a:ext uri="{0D108BD9-81ED-4DB2-BD59-A6C34878D82A}">
                    <a16:rowId xmlns:a16="http://schemas.microsoft.com/office/drawing/2014/main" val="3407515073"/>
                  </a:ext>
                </a:extLst>
              </a:tr>
              <a:tr h="185697">
                <a:tc>
                  <a:txBody>
                    <a:bodyPr/>
                    <a:lstStyle/>
                    <a:p>
                      <a:pPr lvl="0">
                        <a:buNone/>
                      </a:pPr>
                      <a:r>
                        <a:rPr lang="en-US" sz="1800" b="1">
                          <a:solidFill>
                            <a:schemeClr val="tx2"/>
                          </a:solidFill>
                          <a:latin typeface="Arial Narrow" panose="020B0606020202030204" pitchFamily="34" charset="0"/>
                          <a:cs typeface="Segoe UI"/>
                        </a:rPr>
                        <a:t>Organization: </a:t>
                      </a:r>
                      <a:r>
                        <a:rPr lang="en-US" sz="1800" b="0">
                          <a:solidFill>
                            <a:schemeClr val="tx2"/>
                          </a:solidFill>
                          <a:latin typeface="Arial Narrow" panose="020B0606020202030204" pitchFamily="34" charset="0"/>
                          <a:cs typeface="Segoe UI"/>
                        </a:rPr>
                        <a:t>COSO</a:t>
                      </a:r>
                    </a:p>
                  </a:txBody>
                  <a:tcPr/>
                </a:tc>
                <a:tc>
                  <a:txBody>
                    <a:bodyPr/>
                    <a:lstStyle/>
                    <a:p>
                      <a:pPr lvl="0">
                        <a:buNone/>
                      </a:pPr>
                      <a:r>
                        <a:rPr lang="en-US" sz="1800" b="1">
                          <a:solidFill>
                            <a:schemeClr val="tx2"/>
                          </a:solidFill>
                          <a:latin typeface="Arial Narrow" panose="020B0606020202030204" pitchFamily="34" charset="0"/>
                          <a:cs typeface="Segoe UI" panose="020B0502040204020203" pitchFamily="34" charset="0"/>
                        </a:rPr>
                        <a:t>POC(s): </a:t>
                      </a:r>
                      <a:r>
                        <a:rPr lang="en-US" sz="1800" b="0">
                          <a:solidFill>
                            <a:schemeClr val="tx2"/>
                          </a:solidFill>
                          <a:latin typeface="Arial Narrow" panose="020B0606020202030204" pitchFamily="34" charset="0"/>
                          <a:cs typeface="Segoe UI" panose="020B0502040204020203" pitchFamily="34" charset="0"/>
                        </a:rPr>
                        <a:t>walterls</a:t>
                      </a:r>
                    </a:p>
                  </a:txBody>
                  <a:tcPr/>
                </a:tc>
                <a:tc>
                  <a:txBody>
                    <a:bodyPr/>
                    <a:lstStyle/>
                    <a:p>
                      <a:pPr lvl="0">
                        <a:buNone/>
                      </a:pPr>
                      <a:r>
                        <a:rPr lang="en-US" sz="1600" b="0">
                          <a:solidFill>
                            <a:schemeClr val="tx2"/>
                          </a:solidFill>
                          <a:latin typeface="Arial Narrow" panose="020B0606020202030204" pitchFamily="34" charset="0"/>
                          <a:cs typeface="Segoe UI" panose="020B0502040204020203" pitchFamily="34" charset="0"/>
                        </a:rPr>
                        <a:t> </a:t>
                      </a:r>
                      <a:r>
                        <a:rPr lang="en-US" sz="1800" b="1">
                          <a:solidFill>
                            <a:schemeClr val="tx2"/>
                          </a:solidFill>
                          <a:latin typeface="Arial Narrow" panose="020B0606020202030204" pitchFamily="34" charset="0"/>
                          <a:cs typeface="Segoe UI" panose="020B0502040204020203" pitchFamily="34" charset="0"/>
                        </a:rPr>
                        <a:t>App Users: </a:t>
                      </a:r>
                      <a:r>
                        <a:rPr lang="en-US" sz="1800" b="0">
                          <a:solidFill>
                            <a:schemeClr val="tx2"/>
                          </a:solidFill>
                          <a:latin typeface="Arial Narrow" panose="020B0606020202030204" pitchFamily="34" charset="0"/>
                          <a:cs typeface="Segoe UI" panose="020B0502040204020203" pitchFamily="34" charset="0"/>
                        </a:rPr>
                        <a:t>25</a:t>
                      </a:r>
                    </a:p>
                  </a:txBody>
                  <a:tcPr/>
                </a:tc>
                <a:extLst>
                  <a:ext uri="{0D108BD9-81ED-4DB2-BD59-A6C34878D82A}">
                    <a16:rowId xmlns:a16="http://schemas.microsoft.com/office/drawing/2014/main" val="2279394921"/>
                  </a:ext>
                </a:extLst>
              </a:tr>
              <a:tr h="590853">
                <a:tc gridSpan="3">
                  <a:txBody>
                    <a:bodyPr/>
                    <a:lstStyle/>
                    <a:p>
                      <a:pPr lvl="0">
                        <a:buNone/>
                      </a:pPr>
                      <a:r>
                        <a:rPr lang="en-US" sz="1800" b="1">
                          <a:solidFill>
                            <a:schemeClr val="tx2"/>
                          </a:solidFill>
                          <a:latin typeface="Arial Narrow" panose="020B0606020202030204" pitchFamily="34" charset="0"/>
                          <a:cs typeface="Segoe UI" panose="020B0502040204020203" pitchFamily="34" charset="0"/>
                        </a:rPr>
                        <a:t>Mission: </a:t>
                      </a:r>
                      <a:r>
                        <a:rPr lang="en-US" sz="1800" b="0" i="0" kern="1200">
                          <a:solidFill>
                            <a:schemeClr val="tx2"/>
                          </a:solidFill>
                          <a:effectLst/>
                          <a:latin typeface="Arial Narrow" panose="020B0606020202030204" pitchFamily="34" charset="0"/>
                          <a:ea typeface="+mn-ea"/>
                          <a:cs typeface="+mn-cs"/>
                        </a:rPr>
                        <a:t>RADAR assists small audiences with situational awareness by prioritizing content according to requirements while monitoring specific social media contributors over narrow time-frames. (</a:t>
                      </a:r>
                      <a:r>
                        <a:rPr lang="en-US" sz="1800" b="0" i="0" kern="1200" err="1">
                          <a:solidFill>
                            <a:schemeClr val="tx2"/>
                          </a:solidFill>
                          <a:effectLst/>
                          <a:latin typeface="Arial Narrow" panose="020B0606020202030204" pitchFamily="34" charset="0"/>
                          <a:ea typeface="+mn-ea"/>
                          <a:cs typeface="+mn-cs"/>
                        </a:rPr>
                        <a:t>e.i.</a:t>
                      </a:r>
                      <a:r>
                        <a:rPr lang="en-US" sz="1800" b="0" i="0" kern="1200">
                          <a:solidFill>
                            <a:schemeClr val="tx2"/>
                          </a:solidFill>
                          <a:effectLst/>
                          <a:latin typeface="Arial Narrow" panose="020B0606020202030204" pitchFamily="34" charset="0"/>
                          <a:ea typeface="+mn-ea"/>
                          <a:cs typeface="+mn-cs"/>
                        </a:rPr>
                        <a:t> elections, crime)</a:t>
                      </a:r>
                      <a:endParaRPr lang="en-US" sz="1800" b="0">
                        <a:solidFill>
                          <a:schemeClr val="tx2"/>
                        </a:solidFill>
                        <a:latin typeface="Arial Narrow" panose="020B0606020202030204" pitchFamily="34" charset="0"/>
                        <a:cs typeface="Segoe UI" panose="020B0502040204020203"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594803"/>
                  </a:ext>
                </a:extLst>
              </a:tr>
              <a:tr h="590853">
                <a:tc gridSpan="3">
                  <a:txBody>
                    <a:bodyPr/>
                    <a:lstStyle/>
                    <a:p>
                      <a:pPr lvl="0">
                        <a:buNone/>
                      </a:pPr>
                      <a:r>
                        <a:rPr lang="en-US" sz="1800" b="1" u="none" strike="noStrike" noProof="0">
                          <a:solidFill>
                            <a:schemeClr val="tx2"/>
                          </a:solidFill>
                          <a:latin typeface="Arial Narrow" panose="020B0606020202030204" pitchFamily="34" charset="0"/>
                          <a:cs typeface="Segoe UI" panose="020B0502040204020203" pitchFamily="34" charset="0"/>
                        </a:rPr>
                        <a:t>Work Performed: </a:t>
                      </a:r>
                      <a:r>
                        <a:rPr lang="en-US" sz="1800" b="0" u="none" strike="noStrike" noProof="0">
                          <a:solidFill>
                            <a:schemeClr val="tx2"/>
                          </a:solidFill>
                          <a:latin typeface="Arial Narrow" panose="020B0606020202030204" pitchFamily="34" charset="0"/>
                          <a:cs typeface="Segoe UI" panose="020B0502040204020203" pitchFamily="34" charset="0"/>
                        </a:rPr>
                        <a:t>Assisted with deploying a Python application to allow for rapid prototyping of displaying different iterations of data analysis. Created build and deployment of YAML definitions to quickly field the application. The framework has been used for many iterations of similar use cases.</a:t>
                      </a:r>
                      <a:endParaRPr lang="en-US" sz="1800" b="0">
                        <a:solidFill>
                          <a:schemeClr val="tx2"/>
                        </a:solidFill>
                        <a:latin typeface="Arial Narrow" panose="020B0606020202030204" pitchFamily="34" charset="0"/>
                        <a:cs typeface="Segoe UI" panose="020B0502040204020203" pitchFamily="34" charset="0"/>
                      </a:endParaRPr>
                    </a:p>
                  </a:txBody>
                  <a:tcPr/>
                </a:tc>
                <a:tc hMerge="1">
                  <a:txBody>
                    <a:bodyPr/>
                    <a:lstStyle/>
                    <a:p>
                      <a:endParaRPr lang="en-US"/>
                    </a:p>
                  </a:txBody>
                  <a:tcPr marL="0" marR="0" marT="0" marB="0" horzOverflow="overflow"/>
                </a:tc>
                <a:tc hMerge="1">
                  <a:txBody>
                    <a:bodyPr/>
                    <a:lstStyle/>
                    <a:p>
                      <a:endParaRPr lang="en-US"/>
                    </a:p>
                  </a:txBody>
                  <a:tcPr/>
                </a:tc>
                <a:extLst>
                  <a:ext uri="{0D108BD9-81ED-4DB2-BD59-A6C34878D82A}">
                    <a16:rowId xmlns:a16="http://schemas.microsoft.com/office/drawing/2014/main" val="3782699685"/>
                  </a:ext>
                </a:extLst>
              </a:tr>
              <a:tr h="590853">
                <a:tc gridSpan="3">
                  <a:txBody>
                    <a:bodyPr/>
                    <a:lstStyle/>
                    <a:p>
                      <a:pPr lvl="0">
                        <a:buNone/>
                      </a:pPr>
                      <a:r>
                        <a:rPr lang="en-US" sz="1800" b="1">
                          <a:solidFill>
                            <a:schemeClr val="tx2"/>
                          </a:solidFill>
                          <a:latin typeface="Arial Narrow" panose="020B0606020202030204" pitchFamily="34" charset="0"/>
                          <a:cs typeface="Segoe UI" panose="020B0502040204020203" pitchFamily="34" charset="0"/>
                        </a:rPr>
                        <a:t>Benefits: </a:t>
                      </a:r>
                    </a:p>
                    <a:p>
                      <a:pPr marL="285750" lvl="0" indent="-285750">
                        <a:buFont typeface="Arial" panose="020B0604020202020204" pitchFamily="34" charset="0"/>
                        <a:buChar char="•"/>
                      </a:pPr>
                      <a:r>
                        <a:rPr lang="en-US" sz="1800" kern="1200">
                          <a:solidFill>
                            <a:schemeClr val="tx2"/>
                          </a:solidFill>
                          <a:effectLst/>
                          <a:latin typeface="Arial Narrow" panose="020B0606020202030204" pitchFamily="34" charset="0"/>
                          <a:ea typeface="+mn-ea"/>
                          <a:cs typeface="+mn-cs"/>
                        </a:rPr>
                        <a:t>Local authenticated user can easily access custom dashboards via URL – without authentication on external servers, public S3 buckets, and gateways</a:t>
                      </a:r>
                    </a:p>
                    <a:p>
                      <a:pPr marL="285750" lvl="0" indent="-285750">
                        <a:buFont typeface="Arial" panose="020B0604020202020204" pitchFamily="34" charset="0"/>
                        <a:buChar char="•"/>
                      </a:pPr>
                      <a:r>
                        <a:rPr lang="en-US" sz="1800" kern="1200">
                          <a:solidFill>
                            <a:schemeClr val="tx2"/>
                          </a:solidFill>
                          <a:effectLst/>
                          <a:latin typeface="Arial Narrow" panose="020B0606020202030204" pitchFamily="34" charset="0"/>
                          <a:ea typeface="+mn-ea"/>
                          <a:cs typeface="+mn-cs"/>
                        </a:rPr>
                        <a:t>Rapid-development supports code and business logic without managing services and environments</a:t>
                      </a:r>
                    </a:p>
                    <a:p>
                      <a:pPr marL="285750" lvl="0" indent="-285750">
                        <a:buFont typeface="Arial" panose="020B0604020202020204" pitchFamily="34" charset="0"/>
                        <a:buChar char="•"/>
                      </a:pPr>
                      <a:r>
                        <a:rPr lang="en-US" sz="1800" kern="1200">
                          <a:solidFill>
                            <a:schemeClr val="tx2"/>
                          </a:solidFill>
                          <a:effectLst/>
                          <a:latin typeface="Arial Narrow" panose="020B0606020202030204" pitchFamily="34" charset="0"/>
                          <a:ea typeface="+mn-ea"/>
                          <a:cs typeface="+mn-cs"/>
                        </a:rPr>
                        <a:t>Reduce overall cost by not requiring EC2 or EBS storage and maintaining AWS accounts and DevOps tools.</a:t>
                      </a:r>
                    </a:p>
                    <a:p>
                      <a:pPr lvl="0">
                        <a:buNone/>
                      </a:pPr>
                      <a:endParaRPr lang="en-US" sz="1800" b="0">
                        <a:solidFill>
                          <a:schemeClr val="tx2"/>
                        </a:solidFill>
                        <a:latin typeface="Arial Narrow" panose="020B0606020202030204" pitchFamily="34" charset="0"/>
                        <a:cs typeface="Segoe UI" panose="020B0502040204020203"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640948"/>
                  </a:ext>
                </a:extLst>
              </a:tr>
            </a:tbl>
          </a:graphicData>
        </a:graphic>
      </p:graphicFrame>
    </p:spTree>
    <p:extLst>
      <p:ext uri="{BB962C8B-B14F-4D97-AF65-F5344CB8AC3E}">
        <p14:creationId xmlns:p14="http://schemas.microsoft.com/office/powerpoint/2010/main" val="157862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BE4BEF-0FFD-244B-87F9-C4DEBF31D9C0}"/>
              </a:ext>
            </a:extLst>
          </p:cNvPr>
          <p:cNvSpPr>
            <a:spLocks noGrp="1"/>
          </p:cNvSpPr>
          <p:nvPr>
            <p:ph type="body" sz="quarter" idx="13"/>
          </p:nvPr>
        </p:nvSpPr>
        <p:spPr/>
        <p:txBody>
          <a:bodyPr>
            <a:normAutofit/>
          </a:bodyPr>
          <a:lstStyle/>
          <a:p>
            <a:r>
              <a:rPr lang="en-US">
                <a:latin typeface="Gill Sans MT Condensed"/>
                <a:cs typeface="Segoe UI"/>
              </a:rPr>
              <a:t>Mission Impact – Chinese NER</a:t>
            </a:r>
            <a:endParaRPr lang="en-US"/>
          </a:p>
        </p:txBody>
      </p:sp>
      <p:sp>
        <p:nvSpPr>
          <p:cNvPr id="4" name="Slide Number Placeholder 3">
            <a:extLst>
              <a:ext uri="{FF2B5EF4-FFF2-40B4-BE49-F238E27FC236}">
                <a16:creationId xmlns:a16="http://schemas.microsoft.com/office/drawing/2014/main" id="{8C3E72CB-37B3-FD4B-B9DB-80164043D859}"/>
              </a:ext>
            </a:extLst>
          </p:cNvPr>
          <p:cNvSpPr>
            <a:spLocks noGrp="1"/>
          </p:cNvSpPr>
          <p:nvPr>
            <p:ph type="sldNum" sz="quarter" idx="14"/>
          </p:nvPr>
        </p:nvSpPr>
        <p:spPr/>
        <p:txBody>
          <a:bodyPr/>
          <a:lstStyle/>
          <a:p>
            <a:pPr>
              <a:defRPr/>
            </a:pPr>
            <a:fld id="{82FB69C3-E636-4539-A7DE-928CD5B2EB66}" type="slidenum">
              <a:rPr lang="en-US" altLang="en-US" smtClean="0"/>
              <a:pPr>
                <a:defRPr/>
              </a:pPr>
              <a:t>12</a:t>
            </a:fld>
            <a:endParaRPr lang="en-US" altLang="en-US"/>
          </a:p>
        </p:txBody>
      </p:sp>
      <p:graphicFrame>
        <p:nvGraphicFramePr>
          <p:cNvPr id="8" name="Content Placeholder 4">
            <a:extLst>
              <a:ext uri="{FF2B5EF4-FFF2-40B4-BE49-F238E27FC236}">
                <a16:creationId xmlns:a16="http://schemas.microsoft.com/office/drawing/2014/main" id="{9518F35B-3E99-4F6E-840C-FB4CCCD3D3BD}"/>
              </a:ext>
            </a:extLst>
          </p:cNvPr>
          <p:cNvGraphicFramePr>
            <a:graphicFrameLocks noGrp="1"/>
          </p:cNvGraphicFramePr>
          <p:nvPr>
            <p:ph sz="quarter" idx="12"/>
            <p:extLst>
              <p:ext uri="{D42A27DB-BD31-4B8C-83A1-F6EECF244321}">
                <p14:modId xmlns:p14="http://schemas.microsoft.com/office/powerpoint/2010/main" val="1276852477"/>
              </p:ext>
            </p:extLst>
          </p:nvPr>
        </p:nvGraphicFramePr>
        <p:xfrm>
          <a:off x="571500" y="1219200"/>
          <a:ext cx="8001001" cy="2834640"/>
        </p:xfrm>
        <a:graphic>
          <a:graphicData uri="http://schemas.openxmlformats.org/drawingml/2006/table">
            <a:tbl>
              <a:tblPr/>
              <a:tblGrid>
                <a:gridCol w="2799908">
                  <a:extLst>
                    <a:ext uri="{9D8B030D-6E8A-4147-A177-3AD203B41FA5}">
                      <a16:colId xmlns:a16="http://schemas.microsoft.com/office/drawing/2014/main" val="701941663"/>
                    </a:ext>
                  </a:extLst>
                </a:gridCol>
                <a:gridCol w="2295925">
                  <a:extLst>
                    <a:ext uri="{9D8B030D-6E8A-4147-A177-3AD203B41FA5}">
                      <a16:colId xmlns:a16="http://schemas.microsoft.com/office/drawing/2014/main" val="372450335"/>
                    </a:ext>
                  </a:extLst>
                </a:gridCol>
                <a:gridCol w="2905168">
                  <a:extLst>
                    <a:ext uri="{9D8B030D-6E8A-4147-A177-3AD203B41FA5}">
                      <a16:colId xmlns:a16="http://schemas.microsoft.com/office/drawing/2014/main" val="3113599511"/>
                    </a:ext>
                  </a:extLst>
                </a:gridCol>
              </a:tblGrid>
              <a:tr h="0">
                <a:tc gridSpan="3">
                  <a:txBody>
                    <a:bodyPr/>
                    <a:lstStyle/>
                    <a:p>
                      <a:pPr lvl="0">
                        <a:buNone/>
                      </a:pPr>
                      <a:r>
                        <a:rPr lang="en-US" sz="1800" b="1">
                          <a:solidFill>
                            <a:schemeClr val="bg1"/>
                          </a:solidFill>
                          <a:latin typeface="Arial Narrow" panose="020B0606020202030204" pitchFamily="34" charset="0"/>
                          <a:cs typeface="Segoe UI" panose="020B0502040204020203" pitchFamily="34" charset="0"/>
                        </a:rPr>
                        <a:t>Chinese NER</a:t>
                      </a:r>
                    </a:p>
                  </a:txBody>
                  <a:tcPr>
                    <a:solidFill>
                      <a:schemeClr val="tx2"/>
                    </a:solidFill>
                  </a:tcPr>
                </a:tc>
                <a:tc hMerge="1">
                  <a:txBody>
                    <a:bodyPr/>
                    <a:lstStyle/>
                    <a:p>
                      <a:endParaRPr lang="en-US"/>
                    </a:p>
                  </a:txBody>
                  <a:tcPr marL="0" marR="0" marT="0" marB="0" horzOverflow="overflow"/>
                </a:tc>
                <a:tc hMerge="1">
                  <a:txBody>
                    <a:bodyPr/>
                    <a:lstStyle/>
                    <a:p>
                      <a:endParaRPr lang="en-US"/>
                    </a:p>
                  </a:txBody>
                  <a:tcPr/>
                </a:tc>
                <a:extLst>
                  <a:ext uri="{0D108BD9-81ED-4DB2-BD59-A6C34878D82A}">
                    <a16:rowId xmlns:a16="http://schemas.microsoft.com/office/drawing/2014/main" val="3407515073"/>
                  </a:ext>
                </a:extLst>
              </a:tr>
              <a:tr h="162309">
                <a:tc>
                  <a:txBody>
                    <a:bodyPr/>
                    <a:lstStyle/>
                    <a:p>
                      <a:pPr lvl="0">
                        <a:buNone/>
                      </a:pPr>
                      <a:r>
                        <a:rPr lang="en-US" sz="1800" b="1">
                          <a:solidFill>
                            <a:schemeClr val="tx2"/>
                          </a:solidFill>
                          <a:latin typeface="Arial Narrow" panose="020B0606020202030204" pitchFamily="34" charset="0"/>
                          <a:cs typeface="Segoe UI"/>
                        </a:rPr>
                        <a:t>Organization: </a:t>
                      </a:r>
                      <a:r>
                        <a:rPr lang="en-US" sz="1800" b="0">
                          <a:solidFill>
                            <a:schemeClr val="tx2"/>
                          </a:solidFill>
                          <a:latin typeface="Arial Narrow" panose="020B0606020202030204" pitchFamily="34" charset="0"/>
                          <a:cs typeface="Segoe UI"/>
                        </a:rPr>
                        <a:t>COSO</a:t>
                      </a:r>
                      <a:endParaRPr lang="en-US" sz="1800" b="0">
                        <a:solidFill>
                          <a:schemeClr val="tx2"/>
                        </a:solidFill>
                        <a:highlight>
                          <a:srgbClr val="FFFF00"/>
                        </a:highlight>
                        <a:latin typeface="Arial Narrow" panose="020B0606020202030204" pitchFamily="34" charset="0"/>
                        <a:cs typeface="Segoe UI"/>
                      </a:endParaRPr>
                    </a:p>
                  </a:txBody>
                  <a:tcPr/>
                </a:tc>
                <a:tc>
                  <a:txBody>
                    <a:bodyPr/>
                    <a:lstStyle/>
                    <a:p>
                      <a:pPr lvl="0">
                        <a:buNone/>
                      </a:pPr>
                      <a:r>
                        <a:rPr lang="en-US" sz="1800" b="1">
                          <a:solidFill>
                            <a:schemeClr val="tx2"/>
                          </a:solidFill>
                          <a:latin typeface="Arial Narrow" panose="020B0606020202030204" pitchFamily="34" charset="0"/>
                          <a:cs typeface="Segoe UI" panose="020B0502040204020203" pitchFamily="34" charset="0"/>
                        </a:rPr>
                        <a:t>POC(s): </a:t>
                      </a:r>
                      <a:r>
                        <a:rPr lang="en-US" sz="1800" b="0">
                          <a:solidFill>
                            <a:schemeClr val="tx2"/>
                          </a:solidFill>
                          <a:latin typeface="Arial Narrow" panose="020B0606020202030204" pitchFamily="34" charset="0"/>
                          <a:cs typeface="Segoe UI" panose="020B0502040204020203" pitchFamily="34" charset="0"/>
                        </a:rPr>
                        <a:t>reynaldn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2"/>
                          </a:solidFill>
                          <a:latin typeface="Arial Narrow" panose="020B0606020202030204" pitchFamily="34" charset="0"/>
                          <a:cs typeface="Segoe UI" panose="020B0502040204020203" pitchFamily="34" charset="0"/>
                        </a:rPr>
                        <a:t>App Users: </a:t>
                      </a:r>
                      <a:r>
                        <a:rPr lang="en-US" sz="1800" b="0">
                          <a:solidFill>
                            <a:schemeClr val="tx2"/>
                          </a:solidFill>
                          <a:latin typeface="Arial Narrow" panose="020B0606020202030204" pitchFamily="34" charset="0"/>
                          <a:cs typeface="Segoe UI" panose="020B0502040204020203" pitchFamily="34" charset="0"/>
                        </a:rPr>
                        <a:t>25</a:t>
                      </a:r>
                    </a:p>
                  </a:txBody>
                  <a:tcPr/>
                </a:tc>
                <a:extLst>
                  <a:ext uri="{0D108BD9-81ED-4DB2-BD59-A6C34878D82A}">
                    <a16:rowId xmlns:a16="http://schemas.microsoft.com/office/drawing/2014/main" val="2279394921"/>
                  </a:ext>
                </a:extLst>
              </a:tr>
              <a:tr h="0">
                <a:tc gridSpan="3">
                  <a:txBody>
                    <a:bodyPr/>
                    <a:lstStyle/>
                    <a:p>
                      <a:pPr lvl="0">
                        <a:buNone/>
                      </a:pPr>
                      <a:r>
                        <a:rPr lang="en-US" sz="1800" b="1" u="none" strike="noStrike" noProof="0">
                          <a:solidFill>
                            <a:schemeClr val="tx2"/>
                          </a:solidFill>
                          <a:latin typeface="Arial Narrow" panose="020B0606020202030204" pitchFamily="34" charset="0"/>
                          <a:cs typeface="Segoe UI" panose="020B0502040204020203" pitchFamily="34" charset="0"/>
                        </a:rPr>
                        <a:t>Work Performed: </a:t>
                      </a:r>
                      <a:r>
                        <a:rPr lang="en-US" sz="1800" b="0" u="none" strike="noStrike" noProof="0">
                          <a:solidFill>
                            <a:schemeClr val="tx2"/>
                          </a:solidFill>
                          <a:latin typeface="Arial Narrow" panose="020B0606020202030204" pitchFamily="34" charset="0"/>
                          <a:cs typeface="Segoe UI" panose="020B0502040204020203" pitchFamily="34" charset="0"/>
                        </a:rPr>
                        <a:t>Assisted with containerizing an open-source application that does Names Entity Recognition by processing data files. Fielded application in a very short timeframe to meet mission needs that otherwise would not have been met.</a:t>
                      </a:r>
                      <a:endParaRPr lang="en-US" sz="1800" b="0">
                        <a:solidFill>
                          <a:schemeClr val="tx2"/>
                        </a:solidFill>
                        <a:latin typeface="Arial Narrow" panose="020B0606020202030204" pitchFamily="34" charset="0"/>
                        <a:cs typeface="Segoe UI" panose="020B0502040204020203" pitchFamily="34" charset="0"/>
                      </a:endParaRPr>
                    </a:p>
                  </a:txBody>
                  <a:tcPr/>
                </a:tc>
                <a:tc hMerge="1">
                  <a:txBody>
                    <a:bodyPr/>
                    <a:lstStyle/>
                    <a:p>
                      <a:endParaRPr lang="en-US"/>
                    </a:p>
                  </a:txBody>
                  <a:tcPr marL="0" marR="0" marT="0" marB="0" horzOverflow="overflow"/>
                </a:tc>
                <a:tc hMerge="1">
                  <a:txBody>
                    <a:bodyPr/>
                    <a:lstStyle/>
                    <a:p>
                      <a:endParaRPr lang="en-US"/>
                    </a:p>
                  </a:txBody>
                  <a:tcPr/>
                </a:tc>
                <a:extLst>
                  <a:ext uri="{0D108BD9-81ED-4DB2-BD59-A6C34878D82A}">
                    <a16:rowId xmlns:a16="http://schemas.microsoft.com/office/drawing/2014/main" val="3782699685"/>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2"/>
                          </a:solidFill>
                          <a:latin typeface="Arial Narrow" panose="020B0606020202030204" pitchFamily="34" charset="0"/>
                          <a:cs typeface="Segoe UI" panose="020B0502040204020203" pitchFamily="34" charset="0"/>
                        </a:rPr>
                        <a:t>Benefits: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a:solidFill>
                            <a:schemeClr val="tx2"/>
                          </a:solidFill>
                          <a:latin typeface="Arial Narrow" panose="020B0606020202030204" pitchFamily="34" charset="0"/>
                          <a:cs typeface="Segoe UI" panose="020B0502040204020203" pitchFamily="34" charset="0"/>
                        </a:rPr>
                        <a:t>Increased team productive with a cost saving based on not building and maintaining webserver infrastructure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a:solidFill>
                            <a:schemeClr val="tx2"/>
                          </a:solidFill>
                          <a:latin typeface="Arial Narrow" panose="020B0606020202030204" pitchFamily="34" charset="0"/>
                          <a:cs typeface="Segoe UI" panose="020B0502040204020203" pitchFamily="34" charset="0"/>
                        </a:rPr>
                        <a:t>Quick deployment and user availability without going through security accreditation</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0453666"/>
                  </a:ext>
                </a:extLst>
              </a:tr>
            </a:tbl>
          </a:graphicData>
        </a:graphic>
      </p:graphicFrame>
      <p:sp>
        <p:nvSpPr>
          <p:cNvPr id="9" name="Speech Bubble: Rectangle 8">
            <a:extLst>
              <a:ext uri="{FF2B5EF4-FFF2-40B4-BE49-F238E27FC236}">
                <a16:creationId xmlns:a16="http://schemas.microsoft.com/office/drawing/2014/main" id="{F0FECB3A-C0BF-45CE-A74E-9244BECBFB46}"/>
              </a:ext>
            </a:extLst>
          </p:cNvPr>
          <p:cNvSpPr/>
          <p:nvPr/>
        </p:nvSpPr>
        <p:spPr>
          <a:xfrm rot="21345425">
            <a:off x="120154" y="4657960"/>
            <a:ext cx="3004475" cy="1248448"/>
          </a:xfrm>
          <a:prstGeom prst="wedge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b="0" i="1">
                <a:solidFill>
                  <a:srgbClr val="000000"/>
                </a:solidFill>
                <a:effectLst/>
                <a:latin typeface="Calibri" panose="020F0502020204030204" pitchFamily="34" charset="0"/>
              </a:rPr>
              <a:t>I wanted to publicly thank you for your help today with the deployment of the </a:t>
            </a:r>
            <a:r>
              <a:rPr lang="en-US" sz="1100" b="0" i="1" err="1">
                <a:solidFill>
                  <a:srgbClr val="000000"/>
                </a:solidFill>
                <a:effectLst/>
                <a:latin typeface="Calibri" panose="020F0502020204030204" pitchFamily="34" charset="0"/>
              </a:rPr>
              <a:t>ChineseNER</a:t>
            </a:r>
            <a:r>
              <a:rPr lang="en-US" sz="1100" b="0" i="1">
                <a:solidFill>
                  <a:srgbClr val="000000"/>
                </a:solidFill>
                <a:effectLst/>
                <a:latin typeface="Calibri" panose="020F0502020204030204" pitchFamily="34" charset="0"/>
              </a:rPr>
              <a:t> capability. There will be some folks here that will be very happy to have this available. - reynaldn</a:t>
            </a:r>
            <a:endParaRPr lang="en-US" sz="1100" i="1"/>
          </a:p>
        </p:txBody>
      </p:sp>
      <p:sp>
        <p:nvSpPr>
          <p:cNvPr id="10" name="Speech Bubble: Rectangle 9">
            <a:extLst>
              <a:ext uri="{FF2B5EF4-FFF2-40B4-BE49-F238E27FC236}">
                <a16:creationId xmlns:a16="http://schemas.microsoft.com/office/drawing/2014/main" id="{BDCDC983-00C6-4369-AE4D-194A19C0F084}"/>
              </a:ext>
            </a:extLst>
          </p:cNvPr>
          <p:cNvSpPr/>
          <p:nvPr/>
        </p:nvSpPr>
        <p:spPr>
          <a:xfrm rot="297102">
            <a:off x="5920157" y="4574293"/>
            <a:ext cx="2959663" cy="1157929"/>
          </a:xfrm>
          <a:prstGeom prst="wedge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b="0" i="1">
                <a:solidFill>
                  <a:srgbClr val="000000"/>
                </a:solidFill>
                <a:effectLst/>
                <a:latin typeface="Calibri" panose="020F0502020204030204" pitchFamily="34" charset="0"/>
              </a:rPr>
              <a:t>I also want to express my appreciation for your help!  Seems like we are all over tasked and moving at the speed of light.  Your help with this made a capability to end users available much, much sooner that expected! Thank you. - gregorpn</a:t>
            </a:r>
          </a:p>
        </p:txBody>
      </p:sp>
      <p:sp>
        <p:nvSpPr>
          <p:cNvPr id="12" name="Speech Bubble: Rectangle 11">
            <a:extLst>
              <a:ext uri="{FF2B5EF4-FFF2-40B4-BE49-F238E27FC236}">
                <a16:creationId xmlns:a16="http://schemas.microsoft.com/office/drawing/2014/main" id="{385DF20E-9E98-4CFA-BCC4-5BE2940FE0AE}"/>
              </a:ext>
            </a:extLst>
          </p:cNvPr>
          <p:cNvSpPr/>
          <p:nvPr/>
        </p:nvSpPr>
        <p:spPr>
          <a:xfrm>
            <a:off x="3067739" y="5282185"/>
            <a:ext cx="3048566" cy="1080515"/>
          </a:xfrm>
          <a:prstGeom prst="wedge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b="0" i="1">
                <a:solidFill>
                  <a:srgbClr val="000000"/>
                </a:solidFill>
                <a:effectLst/>
                <a:latin typeface="Calibri" panose="020F0502020204030204" pitchFamily="34" charset="0"/>
              </a:rPr>
              <a:t>Please add my name to list of very thankful users.  Look forward to using this NER tool via the web interface on a regular basis! - ramonb</a:t>
            </a:r>
          </a:p>
        </p:txBody>
      </p:sp>
    </p:spTree>
    <p:extLst>
      <p:ext uri="{BB962C8B-B14F-4D97-AF65-F5344CB8AC3E}">
        <p14:creationId xmlns:p14="http://schemas.microsoft.com/office/powerpoint/2010/main" val="2386319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A2DCC5-B6ED-4FF9-8C18-685042573BD0}"/>
              </a:ext>
            </a:extLst>
          </p:cNvPr>
          <p:cNvSpPr>
            <a:spLocks noGrp="1"/>
          </p:cNvSpPr>
          <p:nvPr>
            <p:ph type="body" sz="quarter" idx="13"/>
          </p:nvPr>
        </p:nvSpPr>
        <p:spPr/>
        <p:txBody>
          <a:bodyPr>
            <a:normAutofit/>
          </a:bodyPr>
          <a:lstStyle/>
          <a:p>
            <a:r>
              <a:rPr lang="en-US">
                <a:latin typeface="Gill Sans MT Condensed"/>
                <a:cs typeface="Segoe UI"/>
              </a:rPr>
              <a:t>Mission Impact – H-K Word Frequencies</a:t>
            </a:r>
            <a:endParaRPr lang="en-US"/>
          </a:p>
          <a:p>
            <a:endParaRPr lang="en-US"/>
          </a:p>
        </p:txBody>
      </p:sp>
      <p:sp>
        <p:nvSpPr>
          <p:cNvPr id="4" name="Slide Number Placeholder 3">
            <a:extLst>
              <a:ext uri="{FF2B5EF4-FFF2-40B4-BE49-F238E27FC236}">
                <a16:creationId xmlns:a16="http://schemas.microsoft.com/office/drawing/2014/main" id="{313CE59E-3528-45DA-ACA1-862112903D0F}"/>
              </a:ext>
            </a:extLst>
          </p:cNvPr>
          <p:cNvSpPr>
            <a:spLocks noGrp="1"/>
          </p:cNvSpPr>
          <p:nvPr>
            <p:ph type="sldNum" sz="quarter" idx="14"/>
          </p:nvPr>
        </p:nvSpPr>
        <p:spPr/>
        <p:txBody>
          <a:bodyPr/>
          <a:lstStyle/>
          <a:p>
            <a:pPr>
              <a:defRPr/>
            </a:pPr>
            <a:fld id="{82FB69C3-E636-4539-A7DE-928CD5B2EB66}" type="slidenum">
              <a:rPr lang="en-US" altLang="en-US" smtClean="0"/>
              <a:pPr>
                <a:defRPr/>
              </a:pPr>
              <a:t>13</a:t>
            </a:fld>
            <a:endParaRPr lang="en-US" altLang="en-US"/>
          </a:p>
        </p:txBody>
      </p:sp>
      <p:graphicFrame>
        <p:nvGraphicFramePr>
          <p:cNvPr id="5" name="Table 4">
            <a:extLst>
              <a:ext uri="{FF2B5EF4-FFF2-40B4-BE49-F238E27FC236}">
                <a16:creationId xmlns:a16="http://schemas.microsoft.com/office/drawing/2014/main" id="{881D3731-E3AA-49CF-B14B-50F967C4EDC0}"/>
              </a:ext>
            </a:extLst>
          </p:cNvPr>
          <p:cNvGraphicFramePr>
            <a:graphicFrameLocks noGrp="1"/>
          </p:cNvGraphicFramePr>
          <p:nvPr>
            <p:extLst>
              <p:ext uri="{D42A27DB-BD31-4B8C-83A1-F6EECF244321}">
                <p14:modId xmlns:p14="http://schemas.microsoft.com/office/powerpoint/2010/main" val="809881503"/>
              </p:ext>
            </p:extLst>
          </p:nvPr>
        </p:nvGraphicFramePr>
        <p:xfrm>
          <a:off x="571500" y="1339966"/>
          <a:ext cx="8001001" cy="4511040"/>
        </p:xfrm>
        <a:graphic>
          <a:graphicData uri="http://schemas.openxmlformats.org/drawingml/2006/table">
            <a:tbl>
              <a:tblPr/>
              <a:tblGrid>
                <a:gridCol w="2707409">
                  <a:extLst>
                    <a:ext uri="{9D8B030D-6E8A-4147-A177-3AD203B41FA5}">
                      <a16:colId xmlns:a16="http://schemas.microsoft.com/office/drawing/2014/main" val="3655118856"/>
                    </a:ext>
                  </a:extLst>
                </a:gridCol>
                <a:gridCol w="2646796">
                  <a:extLst>
                    <a:ext uri="{9D8B030D-6E8A-4147-A177-3AD203B41FA5}">
                      <a16:colId xmlns:a16="http://schemas.microsoft.com/office/drawing/2014/main" val="3890536473"/>
                    </a:ext>
                  </a:extLst>
                </a:gridCol>
                <a:gridCol w="2646796">
                  <a:extLst>
                    <a:ext uri="{9D8B030D-6E8A-4147-A177-3AD203B41FA5}">
                      <a16:colId xmlns:a16="http://schemas.microsoft.com/office/drawing/2014/main" val="940472286"/>
                    </a:ext>
                  </a:extLst>
                </a:gridCol>
              </a:tblGrid>
              <a:tr h="0">
                <a:tc gridSpan="3">
                  <a:txBody>
                    <a:bodyPr/>
                    <a:lstStyle/>
                    <a:p>
                      <a:pPr lvl="0">
                        <a:buNone/>
                      </a:pPr>
                      <a:r>
                        <a:rPr lang="en-US" sz="1800" b="1">
                          <a:solidFill>
                            <a:schemeClr val="bg1"/>
                          </a:solidFill>
                          <a:latin typeface="Arial Narrow" panose="020B0606020202030204" pitchFamily="34" charset="0"/>
                          <a:cs typeface="Segoe UI" panose="020B0502040204020203" pitchFamily="34" charset="0"/>
                        </a:rPr>
                        <a:t>H-K Word Frequencies</a:t>
                      </a:r>
                    </a:p>
                  </a:txBody>
                  <a:tcPr>
                    <a:solidFill>
                      <a:schemeClr val="tx2"/>
                    </a:solidFill>
                  </a:tcPr>
                </a:tc>
                <a:tc hMerge="1">
                  <a:txBody>
                    <a:bodyPr/>
                    <a:lstStyle/>
                    <a:p>
                      <a:endParaRPr lang="en-US"/>
                    </a:p>
                  </a:txBody>
                  <a:tcPr marL="0" marR="0" marT="0" marB="0" horzOverflow="overflow"/>
                </a:tc>
                <a:tc hMerge="1">
                  <a:txBody>
                    <a:bodyPr/>
                    <a:lstStyle/>
                    <a:p>
                      <a:endParaRPr lang="en-US"/>
                    </a:p>
                  </a:txBody>
                  <a:tcPr/>
                </a:tc>
                <a:extLst>
                  <a:ext uri="{0D108BD9-81ED-4DB2-BD59-A6C34878D82A}">
                    <a16:rowId xmlns:a16="http://schemas.microsoft.com/office/drawing/2014/main" val="993642335"/>
                  </a:ext>
                </a:extLst>
              </a:tr>
              <a:tr h="162309">
                <a:tc>
                  <a:txBody>
                    <a:bodyPr/>
                    <a:lstStyle/>
                    <a:p>
                      <a:pPr lvl="0">
                        <a:buNone/>
                      </a:pPr>
                      <a:r>
                        <a:rPr lang="en-US" sz="1800" b="1">
                          <a:solidFill>
                            <a:schemeClr val="tx2"/>
                          </a:solidFill>
                          <a:latin typeface="Arial Narrow" panose="020B0606020202030204" pitchFamily="34" charset="0"/>
                          <a:cs typeface="Segoe UI"/>
                        </a:rPr>
                        <a:t>Organization: </a:t>
                      </a:r>
                      <a:r>
                        <a:rPr lang="en-US" sz="1800" b="0">
                          <a:solidFill>
                            <a:schemeClr val="tx2"/>
                          </a:solidFill>
                          <a:latin typeface="Arial Narrow" panose="020B0606020202030204" pitchFamily="34" charset="0"/>
                          <a:cs typeface="Segoe UI"/>
                        </a:rPr>
                        <a:t>COSO</a:t>
                      </a:r>
                      <a:endParaRPr lang="en-US" sz="1800" b="0">
                        <a:solidFill>
                          <a:schemeClr val="tx2"/>
                        </a:solidFill>
                        <a:highlight>
                          <a:srgbClr val="FFFF00"/>
                        </a:highlight>
                        <a:latin typeface="Arial Narrow" panose="020B0606020202030204" pitchFamily="34" charset="0"/>
                        <a:cs typeface="Segoe UI"/>
                      </a:endParaRPr>
                    </a:p>
                  </a:txBody>
                  <a:tcPr/>
                </a:tc>
                <a:tc>
                  <a:txBody>
                    <a:bodyPr/>
                    <a:lstStyle/>
                    <a:p>
                      <a:pPr lvl="0">
                        <a:buNone/>
                      </a:pPr>
                      <a:r>
                        <a:rPr lang="en-US" sz="1800" b="1">
                          <a:solidFill>
                            <a:schemeClr val="tx2"/>
                          </a:solidFill>
                          <a:latin typeface="Arial Narrow" panose="020B0606020202030204" pitchFamily="34" charset="0"/>
                          <a:cs typeface="Segoe UI" panose="020B0502040204020203" pitchFamily="34" charset="0"/>
                        </a:rPr>
                        <a:t>Migration POC(s): </a:t>
                      </a:r>
                      <a:r>
                        <a:rPr lang="en-US" sz="1800" b="0">
                          <a:solidFill>
                            <a:schemeClr val="tx2"/>
                          </a:solidFill>
                          <a:latin typeface="Arial Narrow" panose="020B0606020202030204" pitchFamily="34" charset="0"/>
                          <a:cs typeface="Segoe UI" panose="020B0502040204020203" pitchFamily="34" charset="0"/>
                        </a:rPr>
                        <a:t>hyouk24</a:t>
                      </a:r>
                    </a:p>
                  </a:txBody>
                  <a:tcPr/>
                </a:tc>
                <a:tc>
                  <a:txBody>
                    <a:bodyPr/>
                    <a:lstStyle/>
                    <a:p>
                      <a:pPr lvl="0">
                        <a:buNone/>
                      </a:pPr>
                      <a:r>
                        <a:rPr lang="en-US" sz="1800" b="1">
                          <a:solidFill>
                            <a:schemeClr val="tx2"/>
                          </a:solidFill>
                          <a:latin typeface="Arial Narrow" panose="020B0606020202030204" pitchFamily="34" charset="0"/>
                          <a:cs typeface="Segoe UI" panose="020B0502040204020203" pitchFamily="34" charset="0"/>
                        </a:rPr>
                        <a:t>Users: </a:t>
                      </a:r>
                      <a:r>
                        <a:rPr lang="en-US" sz="1800" b="0">
                          <a:solidFill>
                            <a:schemeClr val="tx2"/>
                          </a:solidFill>
                          <a:latin typeface="Arial Narrow" panose="020B0606020202030204" pitchFamily="34" charset="0"/>
                          <a:cs typeface="Segoe UI" panose="020B0502040204020203" pitchFamily="34" charset="0"/>
                        </a:rPr>
                        <a:t>25</a:t>
                      </a:r>
                    </a:p>
                  </a:txBody>
                  <a:tcPr/>
                </a:tc>
                <a:extLst>
                  <a:ext uri="{0D108BD9-81ED-4DB2-BD59-A6C34878D82A}">
                    <a16:rowId xmlns:a16="http://schemas.microsoft.com/office/drawing/2014/main" val="1478824704"/>
                  </a:ext>
                </a:extLst>
              </a:tr>
              <a:tr h="0">
                <a:tc gridSpan="3">
                  <a:txBody>
                    <a:bodyPr/>
                    <a:lstStyle/>
                    <a:p>
                      <a:pPr marL="0" lvl="0" indent="0">
                        <a:spcAft>
                          <a:spcPts val="600"/>
                        </a:spcAft>
                        <a:buFont typeface="Arial" panose="020B0604020202020204" pitchFamily="34" charset="0"/>
                        <a:buNone/>
                      </a:pPr>
                      <a:r>
                        <a:rPr lang="en-US" sz="1800" b="1">
                          <a:solidFill>
                            <a:schemeClr val="tx2"/>
                          </a:solidFill>
                          <a:latin typeface="Arial Narrow" panose="020B0606020202030204" pitchFamily="34" charset="0"/>
                          <a:cs typeface="Segoe UI" panose="020B0502040204020203" pitchFamily="34" charset="0"/>
                        </a:rPr>
                        <a:t>Mission:</a:t>
                      </a:r>
                    </a:p>
                    <a:p>
                      <a:pPr marL="285750" lvl="0" indent="-285750">
                        <a:spcAft>
                          <a:spcPts val="600"/>
                        </a:spcAft>
                        <a:buFont typeface="Arial" panose="020B0604020202020204" pitchFamily="34" charset="0"/>
                        <a:buChar char="•"/>
                      </a:pPr>
                      <a:r>
                        <a:rPr lang="en-US" sz="1800" u="sng" kern="1200">
                          <a:solidFill>
                            <a:schemeClr val="tx2"/>
                          </a:solidFill>
                          <a:effectLst/>
                          <a:latin typeface="Arial Narrow" panose="020B0606020202030204" pitchFamily="34" charset="0"/>
                          <a:ea typeface="+mn-ea"/>
                          <a:cs typeface="+mn-cs"/>
                        </a:rPr>
                        <a:t>N-Gram Word Frequency Counter </a:t>
                      </a:r>
                      <a:r>
                        <a:rPr lang="en-US" sz="1800" kern="1200">
                          <a:solidFill>
                            <a:schemeClr val="tx2"/>
                          </a:solidFill>
                          <a:effectLst/>
                          <a:latin typeface="Arial Narrow" panose="020B0606020202030204" pitchFamily="34" charset="0"/>
                          <a:ea typeface="+mn-ea"/>
                          <a:cs typeface="+mn-cs"/>
                        </a:rPr>
                        <a:t>- tool used to quickly check word (monogram, bigram, trigram,…) frequency in their target text written in various languages.</a:t>
                      </a:r>
                    </a:p>
                    <a:p>
                      <a:pPr marL="285750" lvl="0" indent="-285750">
                        <a:spcAft>
                          <a:spcPts val="600"/>
                        </a:spcAft>
                        <a:buFont typeface="Arial" panose="020B0604020202020204" pitchFamily="34" charset="0"/>
                        <a:buChar char="•"/>
                      </a:pPr>
                      <a:r>
                        <a:rPr lang="en-US" sz="1800" b="0" u="sng" strike="noStrike" noProof="0">
                          <a:solidFill>
                            <a:schemeClr val="tx2"/>
                          </a:solidFill>
                          <a:latin typeface="Arial Narrow" panose="020B0606020202030204" pitchFamily="34" charset="0"/>
                          <a:cs typeface="Segoe UI" panose="020B0502040204020203" pitchFamily="34" charset="0"/>
                        </a:rPr>
                        <a:t>Hover Glossary </a:t>
                      </a:r>
                      <a:r>
                        <a:rPr lang="en-US" sz="1800" b="0" u="none" strike="noStrike" noProof="0">
                          <a:solidFill>
                            <a:schemeClr val="tx2"/>
                          </a:solidFill>
                          <a:latin typeface="Arial Narrow" panose="020B0606020202030204" pitchFamily="34" charset="0"/>
                          <a:cs typeface="Segoe UI" panose="020B0502040204020203" pitchFamily="34" charset="0"/>
                        </a:rPr>
                        <a:t>– app enabling users to hover over words to view translations</a:t>
                      </a:r>
                    </a:p>
                    <a:p>
                      <a:pPr marL="285750" lvl="0" indent="-285750">
                        <a:spcAft>
                          <a:spcPts val="600"/>
                        </a:spcAft>
                        <a:buFont typeface="Arial" panose="020B0604020202020204" pitchFamily="34" charset="0"/>
                        <a:buChar char="•"/>
                      </a:pPr>
                      <a:r>
                        <a:rPr lang="en-US" sz="1800" b="0" u="sng">
                          <a:solidFill>
                            <a:schemeClr val="tx2"/>
                          </a:solidFill>
                          <a:latin typeface="Arial Narrow" panose="020B0606020202030204" pitchFamily="34" charset="0"/>
                          <a:cs typeface="Segoe UI" panose="020B0502040204020203" pitchFamily="34" charset="0"/>
                        </a:rPr>
                        <a:t>JPM Meeting Attendees </a:t>
                      </a:r>
                      <a:r>
                        <a:rPr lang="en-US" sz="1800" b="0">
                          <a:solidFill>
                            <a:schemeClr val="tx2"/>
                          </a:solidFill>
                          <a:latin typeface="Arial Narrow" panose="020B0606020202030204" pitchFamily="34" charset="0"/>
                          <a:cs typeface="Segoe UI" panose="020B0502040204020203" pitchFamily="34" charset="0"/>
                        </a:rPr>
                        <a:t>– app capturing meeting details (date, time, attendees, titles, etc.) from Japanese Prime Minister’s schedule input data</a:t>
                      </a:r>
                    </a:p>
                    <a:p>
                      <a:pPr marL="285750" lvl="0" indent="-285750">
                        <a:spcAft>
                          <a:spcPts val="600"/>
                        </a:spcAft>
                        <a:buFont typeface="Arial" panose="020B0604020202020204" pitchFamily="34" charset="0"/>
                        <a:buChar char="•"/>
                      </a:pPr>
                      <a:r>
                        <a:rPr lang="en-US" sz="1800" b="0" u="sng">
                          <a:solidFill>
                            <a:schemeClr val="tx2"/>
                          </a:solidFill>
                          <a:latin typeface="Arial Narrow" panose="020B0606020202030204" pitchFamily="34" charset="0"/>
                          <a:cs typeface="Segoe UI" panose="020B0502040204020203" pitchFamily="34" charset="0"/>
                        </a:rPr>
                        <a:t>Chinese Provincial Meeting Attendees </a:t>
                      </a:r>
                      <a:r>
                        <a:rPr lang="en-US" sz="1800" b="0">
                          <a:solidFill>
                            <a:schemeClr val="tx2"/>
                          </a:solidFill>
                          <a:latin typeface="Arial Narrow" panose="020B0606020202030204" pitchFamily="34" charset="0"/>
                          <a:cs typeface="Segoe UI" panose="020B0502040204020203" pitchFamily="34" charset="0"/>
                        </a:rPr>
                        <a:t>– app exposing Provincial Secretary / Governor name, meeting date, attendee name, source sentence, etc.</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03045214"/>
                  </a:ext>
                </a:extLst>
              </a:tr>
              <a:tr h="0">
                <a:tc gridSpan="3">
                  <a:txBody>
                    <a:bodyPr/>
                    <a:lstStyle/>
                    <a:p>
                      <a:pPr lvl="0">
                        <a:spcAft>
                          <a:spcPts val="600"/>
                        </a:spcAft>
                        <a:buNone/>
                      </a:pPr>
                      <a:r>
                        <a:rPr lang="en-US" sz="1800" b="1" u="none" strike="noStrike" noProof="0">
                          <a:solidFill>
                            <a:schemeClr val="tx2"/>
                          </a:solidFill>
                          <a:latin typeface="Arial Narrow" panose="020B0606020202030204" pitchFamily="34" charset="0"/>
                          <a:cs typeface="Segoe UI" panose="020B0502040204020203" pitchFamily="34" charset="0"/>
                        </a:rPr>
                        <a:t>Work Performed: </a:t>
                      </a:r>
                      <a:r>
                        <a:rPr lang="en-US" sz="1800" b="0" u="none" strike="noStrike" noProof="0">
                          <a:solidFill>
                            <a:schemeClr val="tx2"/>
                          </a:solidFill>
                          <a:latin typeface="Arial Narrow" panose="020B0606020202030204" pitchFamily="34" charset="0"/>
                          <a:cs typeface="Segoe UI" panose="020B0502040204020203" pitchFamily="34" charset="0"/>
                        </a:rPr>
                        <a:t>Assisted with containerizing an existing application that does analytics on text that is uploaded to a web interface. Developer has deployed three additional applications using this same framework. Used this application as a model to create single-sign on authentication and logging as sidecar containers. </a:t>
                      </a:r>
                    </a:p>
                  </a:txBody>
                  <a:tcPr/>
                </a:tc>
                <a:tc hMerge="1">
                  <a:txBody>
                    <a:bodyPr/>
                    <a:lstStyle/>
                    <a:p>
                      <a:endParaRPr lang="en-US"/>
                    </a:p>
                  </a:txBody>
                  <a:tcPr marL="0" marR="0" marT="0" marB="0" horzOverflow="overflow"/>
                </a:tc>
                <a:tc hMerge="1">
                  <a:txBody>
                    <a:bodyPr/>
                    <a:lstStyle/>
                    <a:p>
                      <a:endParaRPr lang="en-US"/>
                    </a:p>
                  </a:txBody>
                  <a:tcPr/>
                </a:tc>
                <a:extLst>
                  <a:ext uri="{0D108BD9-81ED-4DB2-BD59-A6C34878D82A}">
                    <a16:rowId xmlns:a16="http://schemas.microsoft.com/office/drawing/2014/main" val="3325149520"/>
                  </a:ext>
                </a:extLst>
              </a:tr>
            </a:tbl>
          </a:graphicData>
        </a:graphic>
      </p:graphicFrame>
    </p:spTree>
    <p:extLst>
      <p:ext uri="{BB962C8B-B14F-4D97-AF65-F5344CB8AC3E}">
        <p14:creationId xmlns:p14="http://schemas.microsoft.com/office/powerpoint/2010/main" val="5629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A2DCC5-B6ED-4FF9-8C18-685042573BD0}"/>
              </a:ext>
            </a:extLst>
          </p:cNvPr>
          <p:cNvSpPr>
            <a:spLocks noGrp="1"/>
          </p:cNvSpPr>
          <p:nvPr>
            <p:ph type="body" sz="quarter" idx="13"/>
          </p:nvPr>
        </p:nvSpPr>
        <p:spPr/>
        <p:txBody>
          <a:bodyPr>
            <a:normAutofit/>
          </a:bodyPr>
          <a:lstStyle/>
          <a:p>
            <a:r>
              <a:rPr lang="en-US">
                <a:latin typeface="Gill Sans MT Condensed"/>
                <a:cs typeface="Segoe UI"/>
              </a:rPr>
              <a:t>Mission Impact – Minerva Sources</a:t>
            </a:r>
          </a:p>
          <a:p>
            <a:endParaRPr lang="en-US"/>
          </a:p>
        </p:txBody>
      </p:sp>
      <p:sp>
        <p:nvSpPr>
          <p:cNvPr id="4" name="Slide Number Placeholder 3">
            <a:extLst>
              <a:ext uri="{FF2B5EF4-FFF2-40B4-BE49-F238E27FC236}">
                <a16:creationId xmlns:a16="http://schemas.microsoft.com/office/drawing/2014/main" id="{313CE59E-3528-45DA-ACA1-862112903D0F}"/>
              </a:ext>
            </a:extLst>
          </p:cNvPr>
          <p:cNvSpPr>
            <a:spLocks noGrp="1"/>
          </p:cNvSpPr>
          <p:nvPr>
            <p:ph type="sldNum" sz="quarter" idx="14"/>
          </p:nvPr>
        </p:nvSpPr>
        <p:spPr/>
        <p:txBody>
          <a:bodyPr/>
          <a:lstStyle/>
          <a:p>
            <a:pPr>
              <a:defRPr/>
            </a:pPr>
            <a:fld id="{82FB69C3-E636-4539-A7DE-928CD5B2EB66}" type="slidenum">
              <a:rPr lang="en-US" altLang="en-US" smtClean="0"/>
              <a:pPr>
                <a:defRPr/>
              </a:pPr>
              <a:t>14</a:t>
            </a:fld>
            <a:endParaRPr lang="en-US" altLang="en-US"/>
          </a:p>
        </p:txBody>
      </p:sp>
      <p:graphicFrame>
        <p:nvGraphicFramePr>
          <p:cNvPr id="7" name="Table 6">
            <a:extLst>
              <a:ext uri="{FF2B5EF4-FFF2-40B4-BE49-F238E27FC236}">
                <a16:creationId xmlns:a16="http://schemas.microsoft.com/office/drawing/2014/main" id="{04E88D2C-4AC0-4FC8-A14A-2AD0C10B161E}"/>
              </a:ext>
            </a:extLst>
          </p:cNvPr>
          <p:cNvGraphicFramePr>
            <a:graphicFrameLocks noGrp="1"/>
          </p:cNvGraphicFramePr>
          <p:nvPr>
            <p:extLst>
              <p:ext uri="{D42A27DB-BD31-4B8C-83A1-F6EECF244321}">
                <p14:modId xmlns:p14="http://schemas.microsoft.com/office/powerpoint/2010/main" val="2030941990"/>
              </p:ext>
            </p:extLst>
          </p:nvPr>
        </p:nvGraphicFramePr>
        <p:xfrm>
          <a:off x="571500" y="1219200"/>
          <a:ext cx="8001000" cy="4251960"/>
        </p:xfrm>
        <a:graphic>
          <a:graphicData uri="http://schemas.openxmlformats.org/drawingml/2006/table">
            <a:tbl>
              <a:tblPr/>
              <a:tblGrid>
                <a:gridCol w="2559627">
                  <a:extLst>
                    <a:ext uri="{9D8B030D-6E8A-4147-A177-3AD203B41FA5}">
                      <a16:colId xmlns:a16="http://schemas.microsoft.com/office/drawing/2014/main" val="3655118856"/>
                    </a:ext>
                  </a:extLst>
                </a:gridCol>
                <a:gridCol w="3371273">
                  <a:extLst>
                    <a:ext uri="{9D8B030D-6E8A-4147-A177-3AD203B41FA5}">
                      <a16:colId xmlns:a16="http://schemas.microsoft.com/office/drawing/2014/main" val="3890536473"/>
                    </a:ext>
                  </a:extLst>
                </a:gridCol>
                <a:gridCol w="2070100">
                  <a:extLst>
                    <a:ext uri="{9D8B030D-6E8A-4147-A177-3AD203B41FA5}">
                      <a16:colId xmlns:a16="http://schemas.microsoft.com/office/drawing/2014/main" val="3593073311"/>
                    </a:ext>
                  </a:extLst>
                </a:gridCol>
              </a:tblGrid>
              <a:tr h="0">
                <a:tc gridSpan="3">
                  <a:txBody>
                    <a:bodyPr/>
                    <a:lstStyle/>
                    <a:p>
                      <a:pPr lvl="0">
                        <a:buNone/>
                      </a:pPr>
                      <a:r>
                        <a:rPr lang="en-US" sz="1800" b="1">
                          <a:solidFill>
                            <a:schemeClr val="bg1"/>
                          </a:solidFill>
                          <a:latin typeface="Arial Narrow" panose="020B0606020202030204" pitchFamily="34" charset="0"/>
                          <a:cs typeface="Segoe UI" panose="020B0502040204020203" pitchFamily="34" charset="0"/>
                        </a:rPr>
                        <a:t>Minerva Sources</a:t>
                      </a:r>
                      <a:endParaRPr lang="en-US" sz="1800">
                        <a:solidFill>
                          <a:schemeClr val="bg1"/>
                        </a:solidFill>
                        <a:latin typeface="Arial Narrow" panose="020B0606020202030204" pitchFamily="34" charset="0"/>
                        <a:cs typeface="Segoe UI" panose="020B0502040204020203" pitchFamily="34" charset="0"/>
                      </a:endParaRPr>
                    </a:p>
                  </a:txBody>
                  <a:tcP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9132579"/>
                  </a:ext>
                </a:extLst>
              </a:tr>
              <a:tr h="118225">
                <a:tc>
                  <a:txBody>
                    <a:bodyPr/>
                    <a:lstStyle/>
                    <a:p>
                      <a:pPr lvl="0">
                        <a:buNone/>
                      </a:pPr>
                      <a:r>
                        <a:rPr lang="en-US" sz="1800" b="1">
                          <a:solidFill>
                            <a:schemeClr val="tx2"/>
                          </a:solidFill>
                          <a:latin typeface="Arial Narrow" panose="020B0606020202030204" pitchFamily="34" charset="0"/>
                          <a:cs typeface="Segoe UI" panose="020B0502040204020203" pitchFamily="34" charset="0"/>
                        </a:rPr>
                        <a:t>Organization: </a:t>
                      </a:r>
                      <a:r>
                        <a:rPr lang="en-US" sz="1800" b="0">
                          <a:solidFill>
                            <a:schemeClr val="tx2"/>
                          </a:solidFill>
                          <a:latin typeface="Arial Narrow" panose="020B0606020202030204" pitchFamily="34" charset="0"/>
                          <a:cs typeface="Segoe UI" panose="020B0502040204020203" pitchFamily="34" charset="0"/>
                        </a:rPr>
                        <a:t>MTG</a:t>
                      </a:r>
                    </a:p>
                  </a:txBody>
                  <a:tcPr/>
                </a:tc>
                <a:tc>
                  <a:txBody>
                    <a:bodyPr/>
                    <a:lstStyle/>
                    <a:p>
                      <a:pPr lvl="0">
                        <a:buNone/>
                      </a:pPr>
                      <a:r>
                        <a:rPr lang="en-US" sz="1800" b="1">
                          <a:solidFill>
                            <a:schemeClr val="tx2"/>
                          </a:solidFill>
                          <a:latin typeface="Arial Narrow" panose="020B0606020202030204" pitchFamily="34" charset="0"/>
                          <a:cs typeface="Segoe UI" panose="020B0502040204020203" pitchFamily="34" charset="0"/>
                        </a:rPr>
                        <a:t>Migration POC(s): </a:t>
                      </a:r>
                      <a:r>
                        <a:rPr lang="en-US" sz="1800" b="0">
                          <a:solidFill>
                            <a:schemeClr val="tx2"/>
                          </a:solidFill>
                          <a:latin typeface="Arial Narrow" panose="020B0606020202030204" pitchFamily="34" charset="0"/>
                          <a:cs typeface="Segoe UI" panose="020B0502040204020203" pitchFamily="34" charset="0"/>
                        </a:rPr>
                        <a:t>cherian90</a:t>
                      </a:r>
                    </a:p>
                  </a:txBody>
                  <a:tcPr/>
                </a:tc>
                <a:tc>
                  <a:txBody>
                    <a:bodyPr/>
                    <a:lstStyle/>
                    <a:p>
                      <a:pPr lvl="0">
                        <a:buNone/>
                      </a:pPr>
                      <a:r>
                        <a:rPr lang="en-US" sz="1800" b="1">
                          <a:solidFill>
                            <a:schemeClr val="tx2"/>
                          </a:solidFill>
                          <a:latin typeface="Arial Narrow" panose="020B0606020202030204" pitchFamily="34" charset="0"/>
                          <a:cs typeface="Segoe UI" panose="020B0502040204020203" pitchFamily="34" charset="0"/>
                        </a:rPr>
                        <a:t>Users: </a:t>
                      </a:r>
                      <a:r>
                        <a:rPr lang="en-US" sz="1800" b="0">
                          <a:solidFill>
                            <a:schemeClr val="tx2"/>
                          </a:solidFill>
                          <a:latin typeface="Arial Narrow" panose="020B0606020202030204" pitchFamily="34" charset="0"/>
                          <a:cs typeface="Segoe UI" panose="020B0502040204020203" pitchFamily="34" charset="0"/>
                        </a:rPr>
                        <a:t>5</a:t>
                      </a:r>
                    </a:p>
                  </a:txBody>
                  <a:tcPr/>
                </a:tc>
                <a:extLst>
                  <a:ext uri="{0D108BD9-81ED-4DB2-BD59-A6C34878D82A}">
                    <a16:rowId xmlns:a16="http://schemas.microsoft.com/office/drawing/2014/main" val="2597810930"/>
                  </a:ext>
                </a:extLst>
              </a:tr>
              <a:tr h="0">
                <a:tc gridSpan="3">
                  <a:txBody>
                    <a:bodyPr/>
                    <a:lstStyle/>
                    <a:p>
                      <a:pPr lvl="0">
                        <a:spcAft>
                          <a:spcPts val="600"/>
                        </a:spcAft>
                        <a:buNone/>
                      </a:pPr>
                      <a:r>
                        <a:rPr lang="en-US" sz="1800" b="1" u="none" strike="noStrike" noProof="0">
                          <a:solidFill>
                            <a:schemeClr val="tx2"/>
                          </a:solidFill>
                          <a:latin typeface="Arial Narrow" panose="020B0606020202030204" pitchFamily="34" charset="0"/>
                          <a:cs typeface="Segoe UI" panose="020B0502040204020203" pitchFamily="34" charset="0"/>
                        </a:rPr>
                        <a:t>Mission: </a:t>
                      </a:r>
                      <a:r>
                        <a:rPr lang="en-US" sz="1800" b="1" i="0" kern="1200">
                          <a:solidFill>
                            <a:schemeClr val="tx2"/>
                          </a:solidFill>
                          <a:effectLst/>
                          <a:latin typeface="Arial Narrow" panose="020B0606020202030204" pitchFamily="34" charset="0"/>
                          <a:ea typeface="+mn-ea"/>
                          <a:cs typeface="+mn-cs"/>
                        </a:rPr>
                        <a:t> </a:t>
                      </a:r>
                      <a:r>
                        <a:rPr lang="en-US" sz="1800" b="0" i="0" kern="1200">
                          <a:solidFill>
                            <a:schemeClr val="tx2"/>
                          </a:solidFill>
                          <a:effectLst/>
                          <a:latin typeface="Arial Narrow" panose="020B0606020202030204" pitchFamily="34" charset="0"/>
                          <a:ea typeface="+mn-ea"/>
                          <a:cs typeface="+mn-cs"/>
                        </a:rPr>
                        <a:t>Provides the capability to create and approve source metadata records used by OSE collection systems.</a:t>
                      </a:r>
                      <a:endParaRPr lang="en-US" sz="1800" b="0" u="none" strike="noStrike" noProof="0">
                        <a:solidFill>
                          <a:schemeClr val="tx2"/>
                        </a:solidFill>
                        <a:latin typeface="Arial Narrow" panose="020B0606020202030204" pitchFamily="34" charset="0"/>
                        <a:cs typeface="Segoe UI" panose="020B0502040204020203"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45232168"/>
                  </a:ext>
                </a:extLst>
              </a:tr>
              <a:tr h="0">
                <a:tc gridSpan="3">
                  <a:txBody>
                    <a:bodyPr/>
                    <a:lstStyle/>
                    <a:p>
                      <a:pPr lvl="0">
                        <a:spcAft>
                          <a:spcPts val="600"/>
                        </a:spcAft>
                        <a:buNone/>
                      </a:pPr>
                      <a:r>
                        <a:rPr lang="en-US" sz="1800" b="1" u="none" strike="noStrike" noProof="0">
                          <a:solidFill>
                            <a:schemeClr val="tx2"/>
                          </a:solidFill>
                          <a:latin typeface="Arial Narrow" panose="020B0606020202030204" pitchFamily="34" charset="0"/>
                          <a:cs typeface="Segoe UI" panose="020B0502040204020203" pitchFamily="34" charset="0"/>
                        </a:rPr>
                        <a:t>Work Performed: </a:t>
                      </a:r>
                      <a:r>
                        <a:rPr lang="en-US" sz="1800" b="0" u="none" strike="noStrike" noProof="0">
                          <a:solidFill>
                            <a:schemeClr val="tx2"/>
                          </a:solidFill>
                          <a:latin typeface="Arial Narrow" panose="020B0606020202030204" pitchFamily="34" charset="0"/>
                          <a:cs typeface="Segoe UI" panose="020B0502040204020203" pitchFamily="34" charset="0"/>
                        </a:rPr>
                        <a:t>Assisted with containerizing Minerva Sources, an existing legacy application. Created build and deployment YAML definitions to assist with onboarding the application to Dev/Test. Led 3 customized workshops / training sessions with 15+ attendees to facilitate knowledge transfer.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377789"/>
                  </a:ext>
                </a:extLst>
              </a:tr>
              <a:tr h="0">
                <a:tc gridSpan="3">
                  <a:txBody>
                    <a:bodyPr/>
                    <a:lstStyle/>
                    <a:p>
                      <a:pPr lvl="0">
                        <a:spcAft>
                          <a:spcPts val="600"/>
                        </a:spcAft>
                        <a:buNone/>
                      </a:pPr>
                      <a:r>
                        <a:rPr lang="en-US" sz="1800" b="1" u="none" strike="noStrike" noProof="0">
                          <a:solidFill>
                            <a:schemeClr val="tx2"/>
                          </a:solidFill>
                          <a:latin typeface="Arial Narrow" panose="020B0606020202030204" pitchFamily="34" charset="0"/>
                          <a:cs typeface="Segoe UI" panose="020B0502040204020203" pitchFamily="34" charset="0"/>
                        </a:rPr>
                        <a:t>Benefits:</a:t>
                      </a:r>
                    </a:p>
                    <a:p>
                      <a:pPr marL="628650" lvl="1" indent="-171450">
                        <a:spcAft>
                          <a:spcPts val="400"/>
                        </a:spcAft>
                        <a:buClr>
                          <a:schemeClr val="tx2"/>
                        </a:buClr>
                        <a:buFont typeface="Arial,Sans-Serif"/>
                        <a:buChar char="•"/>
                      </a:pPr>
                      <a:r>
                        <a:rPr lang="en-US" sz="1800" b="0" i="0" u="none" strike="noStrike" noProof="0">
                          <a:solidFill>
                            <a:schemeClr val="tx2"/>
                          </a:solidFill>
                          <a:latin typeface="Arial Narrow" panose="020B0606020202030204" pitchFamily="34" charset="0"/>
                          <a:cs typeface="Segoe UI" panose="020B0502040204020203" pitchFamily="34" charset="0"/>
                        </a:rPr>
                        <a:t>Less overhead due to virtual environments</a:t>
                      </a:r>
                    </a:p>
                    <a:p>
                      <a:pPr marL="628650" lvl="1" indent="-171450">
                        <a:spcAft>
                          <a:spcPts val="400"/>
                        </a:spcAft>
                        <a:buClr>
                          <a:schemeClr val="tx2"/>
                        </a:buClr>
                        <a:buFont typeface="Arial,Sans-Serif"/>
                        <a:buChar char="•"/>
                      </a:pPr>
                      <a:r>
                        <a:rPr lang="en-US" sz="1800" b="0" i="0" u="none" strike="noStrike" noProof="0">
                          <a:solidFill>
                            <a:schemeClr val="tx2"/>
                          </a:solidFill>
                          <a:latin typeface="Arial Narrow" panose="020B0606020202030204" pitchFamily="34" charset="0"/>
                          <a:cs typeface="Segoe UI" panose="020B0502040204020203" pitchFamily="34" charset="0"/>
                        </a:rPr>
                        <a:t>Easily scalable based on end-user demands</a:t>
                      </a:r>
                    </a:p>
                    <a:p>
                      <a:pPr marL="628650" lvl="1" indent="-171450">
                        <a:spcAft>
                          <a:spcPts val="400"/>
                        </a:spcAft>
                        <a:buClr>
                          <a:schemeClr val="tx2"/>
                        </a:buClr>
                        <a:buFont typeface="Arial,Sans-Serif"/>
                        <a:buChar char="•"/>
                      </a:pPr>
                      <a:r>
                        <a:rPr lang="en-US" sz="1800" b="0" i="0" u="none" strike="noStrike" noProof="0">
                          <a:solidFill>
                            <a:schemeClr val="tx2"/>
                          </a:solidFill>
                          <a:latin typeface="Arial Narrow" panose="020B0606020202030204" pitchFamily="34" charset="0"/>
                          <a:cs typeface="Segoe UI" panose="020B0502040204020203" pitchFamily="34" charset="0"/>
                        </a:rPr>
                        <a:t>Easily deployment of a single application image across multiple environments</a:t>
                      </a:r>
                    </a:p>
                    <a:p>
                      <a:pPr marL="628650" lvl="1" indent="-171450">
                        <a:spcAft>
                          <a:spcPts val="600"/>
                        </a:spcAft>
                        <a:buClr>
                          <a:srgbClr val="7F7F7F"/>
                        </a:buClr>
                        <a:buFont typeface="Arial,Sans-Serif"/>
                        <a:buChar char="•"/>
                      </a:pPr>
                      <a:endParaRPr lang="en-US" sz="1800">
                        <a:solidFill>
                          <a:schemeClr val="tx2"/>
                        </a:solidFill>
                        <a:latin typeface="Arial Narrow" panose="020B0606020202030204" pitchFamily="34" charset="0"/>
                        <a:cs typeface="Segoe UI" panose="020B0502040204020203"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2446054"/>
                  </a:ext>
                </a:extLst>
              </a:tr>
            </a:tbl>
          </a:graphicData>
        </a:graphic>
      </p:graphicFrame>
      <p:sp>
        <p:nvSpPr>
          <p:cNvPr id="11" name="Speech Bubble: Rectangle 10">
            <a:extLst>
              <a:ext uri="{FF2B5EF4-FFF2-40B4-BE49-F238E27FC236}">
                <a16:creationId xmlns:a16="http://schemas.microsoft.com/office/drawing/2014/main" id="{542088E4-64AB-41B2-9473-5EA13FE82840}"/>
              </a:ext>
            </a:extLst>
          </p:cNvPr>
          <p:cNvSpPr/>
          <p:nvPr/>
        </p:nvSpPr>
        <p:spPr>
          <a:xfrm rot="21361667">
            <a:off x="605576" y="5366560"/>
            <a:ext cx="4549075" cy="1141573"/>
          </a:xfrm>
          <a:prstGeom prst="wedgeRectCallout">
            <a:avLst/>
          </a:prstGeom>
        </p:spPr>
        <p:style>
          <a:lnRef idx="1">
            <a:schemeClr val="dk1"/>
          </a:lnRef>
          <a:fillRef idx="2">
            <a:schemeClr val="dk1"/>
          </a:fillRef>
          <a:effectRef idx="1">
            <a:schemeClr val="dk1"/>
          </a:effectRef>
          <a:fontRef idx="minor">
            <a:schemeClr val="dk1"/>
          </a:fontRef>
        </p:style>
        <p:txBody>
          <a:bodyPr rtlCol="0" anchor="ctr"/>
          <a:lstStyle/>
          <a:p>
            <a:r>
              <a:rPr lang="en-US" sz="1100" i="1">
                <a:solidFill>
                  <a:srgbClr val="000000"/>
                </a:solidFill>
              </a:rPr>
              <a:t>Dirk and the Flywheel Data team have done a tremendous job in getting us set up within the OpenShift environment.  His workshop training and online assistance has provided us with the training and guidance to complete the milestones listed to allow the Minerva team to be able to successfully do a build in a DEV environment. - petergpa</a:t>
            </a:r>
          </a:p>
        </p:txBody>
      </p:sp>
      <p:grpSp>
        <p:nvGrpSpPr>
          <p:cNvPr id="15" name="Group 14">
            <a:extLst>
              <a:ext uri="{FF2B5EF4-FFF2-40B4-BE49-F238E27FC236}">
                <a16:creationId xmlns:a16="http://schemas.microsoft.com/office/drawing/2014/main" id="{6CE34D50-2BF1-4E92-AC52-2D9BA8811774}"/>
              </a:ext>
            </a:extLst>
          </p:cNvPr>
          <p:cNvGrpSpPr/>
          <p:nvPr/>
        </p:nvGrpSpPr>
        <p:grpSpPr>
          <a:xfrm rot="21007248">
            <a:off x="6435719" y="5634366"/>
            <a:ext cx="1981083" cy="909495"/>
            <a:chOff x="6076950" y="4795405"/>
            <a:chExt cx="2762250" cy="1268121"/>
          </a:xfrm>
        </p:grpSpPr>
        <p:pic>
          <p:nvPicPr>
            <p:cNvPr id="13" name="Picture 12">
              <a:extLst>
                <a:ext uri="{FF2B5EF4-FFF2-40B4-BE49-F238E27FC236}">
                  <a16:creationId xmlns:a16="http://schemas.microsoft.com/office/drawing/2014/main" id="{E66A72F4-3289-46DF-B17A-6CA5B41AC5D9}"/>
                </a:ext>
              </a:extLst>
            </p:cNvPr>
            <p:cNvPicPr>
              <a:picLocks noChangeAspect="1"/>
            </p:cNvPicPr>
            <p:nvPr/>
          </p:nvPicPr>
          <p:blipFill rotWithShape="1">
            <a:blip r:embed="rId3"/>
            <a:srcRect t="32920"/>
            <a:stretch/>
          </p:blipFill>
          <p:spPr>
            <a:xfrm rot="616874">
              <a:off x="6076950" y="4795405"/>
              <a:ext cx="2762250" cy="843395"/>
            </a:xfrm>
            <a:prstGeom prst="rect">
              <a:avLst/>
            </a:prstGeom>
          </p:spPr>
        </p:pic>
        <p:sp>
          <p:nvSpPr>
            <p:cNvPr id="14" name="TextBox 13">
              <a:extLst>
                <a:ext uri="{FF2B5EF4-FFF2-40B4-BE49-F238E27FC236}">
                  <a16:creationId xmlns:a16="http://schemas.microsoft.com/office/drawing/2014/main" id="{05810B04-F2C1-4F19-B04C-14707075B1A7}"/>
                </a:ext>
              </a:extLst>
            </p:cNvPr>
            <p:cNvSpPr txBox="1"/>
            <p:nvPr/>
          </p:nvSpPr>
          <p:spPr>
            <a:xfrm rot="585077">
              <a:off x="6797898" y="5395798"/>
              <a:ext cx="1859319" cy="667728"/>
            </a:xfrm>
            <a:prstGeom prst="rect">
              <a:avLst/>
            </a:prstGeom>
            <a:noFill/>
          </p:spPr>
          <p:txBody>
            <a:bodyPr wrap="square" rtlCol="0">
              <a:spAutoFit/>
            </a:bodyPr>
            <a:lstStyle/>
            <a:p>
              <a:pPr algn="ctr"/>
              <a:r>
                <a:rPr lang="en-US" sz="2500">
                  <a:latin typeface="Franklin Gothic Demi" panose="020B0703020102020204" pitchFamily="34" charset="0"/>
                </a:rPr>
                <a:t>Sources</a:t>
              </a:r>
            </a:p>
          </p:txBody>
        </p:sp>
      </p:grpSp>
    </p:spTree>
    <p:extLst>
      <p:ext uri="{BB962C8B-B14F-4D97-AF65-F5344CB8AC3E}">
        <p14:creationId xmlns:p14="http://schemas.microsoft.com/office/powerpoint/2010/main" val="268154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BE4BEF-0FFD-244B-87F9-C4DEBF31D9C0}"/>
              </a:ext>
            </a:extLst>
          </p:cNvPr>
          <p:cNvSpPr>
            <a:spLocks noGrp="1"/>
          </p:cNvSpPr>
          <p:nvPr>
            <p:ph type="body" sz="quarter" idx="13"/>
          </p:nvPr>
        </p:nvSpPr>
        <p:spPr/>
        <p:txBody>
          <a:bodyPr>
            <a:normAutofit/>
          </a:bodyPr>
          <a:lstStyle/>
          <a:p>
            <a:r>
              <a:rPr lang="en-US">
                <a:latin typeface="Gill Sans MT Condensed"/>
                <a:cs typeface="Segoe UI"/>
              </a:rPr>
              <a:t>Mission Impact – Guide</a:t>
            </a:r>
            <a:endParaRPr lang="en-US"/>
          </a:p>
        </p:txBody>
      </p:sp>
      <p:sp>
        <p:nvSpPr>
          <p:cNvPr id="4" name="Slide Number Placeholder 3">
            <a:extLst>
              <a:ext uri="{FF2B5EF4-FFF2-40B4-BE49-F238E27FC236}">
                <a16:creationId xmlns:a16="http://schemas.microsoft.com/office/drawing/2014/main" id="{8C3E72CB-37B3-FD4B-B9DB-80164043D859}"/>
              </a:ext>
            </a:extLst>
          </p:cNvPr>
          <p:cNvSpPr>
            <a:spLocks noGrp="1"/>
          </p:cNvSpPr>
          <p:nvPr>
            <p:ph type="sldNum" sz="quarter" idx="14"/>
          </p:nvPr>
        </p:nvSpPr>
        <p:spPr/>
        <p:txBody>
          <a:bodyPr/>
          <a:lstStyle/>
          <a:p>
            <a:pPr>
              <a:defRPr/>
            </a:pPr>
            <a:fld id="{82FB69C3-E636-4539-A7DE-928CD5B2EB66}" type="slidenum">
              <a:rPr lang="en-US" altLang="en-US" smtClean="0"/>
              <a:pPr>
                <a:defRPr/>
              </a:pPr>
              <a:t>15</a:t>
            </a:fld>
            <a:endParaRPr lang="en-US" altLang="en-US"/>
          </a:p>
        </p:txBody>
      </p:sp>
      <p:graphicFrame>
        <p:nvGraphicFramePr>
          <p:cNvPr id="5" name="Table 5">
            <a:extLst>
              <a:ext uri="{FF2B5EF4-FFF2-40B4-BE49-F238E27FC236}">
                <a16:creationId xmlns:a16="http://schemas.microsoft.com/office/drawing/2014/main" id="{2370791A-8759-F844-ACFE-233131EE7F46}"/>
              </a:ext>
            </a:extLst>
          </p:cNvPr>
          <p:cNvGraphicFramePr>
            <a:graphicFrameLocks noGrp="1"/>
          </p:cNvGraphicFramePr>
          <p:nvPr>
            <p:extLst>
              <p:ext uri="{D42A27DB-BD31-4B8C-83A1-F6EECF244321}">
                <p14:modId xmlns:p14="http://schemas.microsoft.com/office/powerpoint/2010/main" val="1906479381"/>
              </p:ext>
            </p:extLst>
          </p:nvPr>
        </p:nvGraphicFramePr>
        <p:xfrm>
          <a:off x="571500" y="1219200"/>
          <a:ext cx="8001001" cy="2588350"/>
        </p:xfrm>
        <a:graphic>
          <a:graphicData uri="http://schemas.openxmlformats.org/drawingml/2006/table">
            <a:tbl>
              <a:tblPr/>
              <a:tblGrid>
                <a:gridCol w="3695700">
                  <a:extLst>
                    <a:ext uri="{9D8B030D-6E8A-4147-A177-3AD203B41FA5}">
                      <a16:colId xmlns:a16="http://schemas.microsoft.com/office/drawing/2014/main" val="3114092686"/>
                    </a:ext>
                  </a:extLst>
                </a:gridCol>
                <a:gridCol w="4305301">
                  <a:extLst>
                    <a:ext uri="{9D8B030D-6E8A-4147-A177-3AD203B41FA5}">
                      <a16:colId xmlns:a16="http://schemas.microsoft.com/office/drawing/2014/main" val="459110013"/>
                    </a:ext>
                  </a:extLst>
                </a:gridCol>
              </a:tblGrid>
              <a:tr h="209977">
                <a:tc gridSpan="2">
                  <a:txBody>
                    <a:bodyPr/>
                    <a:lstStyle/>
                    <a:p>
                      <a:pPr lvl="0">
                        <a:buNone/>
                      </a:pPr>
                      <a:r>
                        <a:rPr lang="en-US" sz="1800" b="1">
                          <a:solidFill>
                            <a:schemeClr val="bg1"/>
                          </a:solidFill>
                          <a:latin typeface="Arial Narrow" panose="020B0606020202030204" pitchFamily="34" charset="0"/>
                          <a:cs typeface="Segoe UI" panose="020B0502040204020203" pitchFamily="34" charset="0"/>
                        </a:rPr>
                        <a:t>GUIDE</a:t>
                      </a:r>
                    </a:p>
                  </a:txBody>
                  <a:tcPr>
                    <a:solidFill>
                      <a:schemeClr val="tx2"/>
                    </a:solidFill>
                  </a:tcPr>
                </a:tc>
                <a:tc hMerge="1">
                  <a:txBody>
                    <a:bodyPr/>
                    <a:lstStyle/>
                    <a:p>
                      <a:endParaRPr lang="en-US"/>
                    </a:p>
                  </a:txBody>
                  <a:tcPr marL="0" marR="0" marT="0" marB="0" horzOverflow="overflow"/>
                </a:tc>
                <a:extLst>
                  <a:ext uri="{0D108BD9-81ED-4DB2-BD59-A6C34878D82A}">
                    <a16:rowId xmlns:a16="http://schemas.microsoft.com/office/drawing/2014/main" val="2564904150"/>
                  </a:ext>
                </a:extLst>
              </a:tr>
              <a:tr h="209977">
                <a:tc>
                  <a:txBody>
                    <a:bodyPr/>
                    <a:lstStyle/>
                    <a:p>
                      <a:pPr lvl="0">
                        <a:buNone/>
                      </a:pPr>
                      <a:r>
                        <a:rPr lang="en-US" sz="1800" b="1">
                          <a:solidFill>
                            <a:schemeClr val="tx2"/>
                          </a:solidFill>
                          <a:latin typeface="Arial Narrow" panose="020B0606020202030204" pitchFamily="34" charset="0"/>
                          <a:cs typeface="Segoe UI" panose="020B0502040204020203" pitchFamily="34" charset="0"/>
                        </a:rPr>
                        <a:t>Organization: </a:t>
                      </a:r>
                      <a:r>
                        <a:rPr lang="en-US" sz="1800" b="0">
                          <a:solidFill>
                            <a:schemeClr val="tx2"/>
                          </a:solidFill>
                          <a:latin typeface="Arial Narrow" panose="020B0606020202030204" pitchFamily="34" charset="0"/>
                          <a:cs typeface="Segoe UI" panose="020B0502040204020203" pitchFamily="34" charset="0"/>
                        </a:rPr>
                        <a:t>ADO</a:t>
                      </a:r>
                    </a:p>
                  </a:txBody>
                  <a:tcPr/>
                </a:tc>
                <a:tc>
                  <a:txBody>
                    <a:bodyPr/>
                    <a:lstStyle/>
                    <a:p>
                      <a:pPr lvl="0">
                        <a:buNone/>
                      </a:pPr>
                      <a:r>
                        <a:rPr lang="en-US" sz="1800" b="1">
                          <a:solidFill>
                            <a:schemeClr val="tx2"/>
                          </a:solidFill>
                          <a:latin typeface="Arial Narrow" panose="020B0606020202030204" pitchFamily="34" charset="0"/>
                          <a:cs typeface="Segoe UI" panose="020B0502040204020203" pitchFamily="34" charset="0"/>
                        </a:rPr>
                        <a:t>Migration POC(s): </a:t>
                      </a:r>
                      <a:r>
                        <a:rPr lang="en-US" sz="1800" b="0">
                          <a:solidFill>
                            <a:schemeClr val="tx2"/>
                          </a:solidFill>
                          <a:latin typeface="Arial Narrow" panose="020B0606020202030204" pitchFamily="34" charset="0"/>
                          <a:cs typeface="Segoe UI" panose="020B0502040204020203" pitchFamily="34" charset="0"/>
                        </a:rPr>
                        <a:t>brianmi, patrick44</a:t>
                      </a:r>
                    </a:p>
                  </a:txBody>
                  <a:tcPr/>
                </a:tc>
                <a:extLst>
                  <a:ext uri="{0D108BD9-81ED-4DB2-BD59-A6C34878D82A}">
                    <a16:rowId xmlns:a16="http://schemas.microsoft.com/office/drawing/2014/main" val="264098504"/>
                  </a:ext>
                </a:extLst>
              </a:tr>
              <a:tr h="6681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none" strike="noStrike" noProof="0">
                          <a:solidFill>
                            <a:schemeClr val="tx2"/>
                          </a:solidFill>
                          <a:latin typeface="Arial Narrow" panose="020B0606020202030204" pitchFamily="34" charset="0"/>
                          <a:cs typeface="Segoe UI" panose="020B0502040204020203" pitchFamily="34" charset="0"/>
                        </a:rPr>
                        <a:t>Mission: </a:t>
                      </a:r>
                      <a:r>
                        <a:rPr lang="en-US" sz="1800" b="0" i="0" kern="1200">
                          <a:solidFill>
                            <a:schemeClr val="tx2"/>
                          </a:solidFill>
                          <a:effectLst/>
                          <a:latin typeface="Arial Narrow" panose="020B0606020202030204" pitchFamily="34" charset="0"/>
                          <a:ea typeface="+mn-ea"/>
                          <a:cs typeface="+mn-cs"/>
                        </a:rPr>
                        <a:t>Application allowing users and applications to link permanent unique identifiers, GUIDE </a:t>
                      </a:r>
                      <a:r>
                        <a:rPr lang="en-US" sz="1800" b="0" i="0" kern="1200">
                          <a:solidFill>
                            <a:schemeClr val="tx2"/>
                          </a:solidFill>
                          <a:effectLst/>
                          <a:latin typeface="+mn-lt"/>
                          <a:ea typeface="+mn-ea"/>
                          <a:cs typeface="+mn-cs"/>
                        </a:rPr>
                        <a:t>(</a:t>
                      </a:r>
                      <a:r>
                        <a:rPr lang="en-US" sz="1800" b="1" i="0" kern="1200">
                          <a:solidFill>
                            <a:schemeClr val="tx2"/>
                          </a:solidFill>
                          <a:effectLst/>
                          <a:latin typeface="+mn-lt"/>
                          <a:ea typeface="+mn-ea"/>
                          <a:cs typeface="+mn-cs"/>
                        </a:rPr>
                        <a:t>G</a:t>
                      </a:r>
                      <a:r>
                        <a:rPr lang="en-US" sz="1800" b="0" i="0" kern="1200">
                          <a:solidFill>
                            <a:schemeClr val="tx2"/>
                          </a:solidFill>
                          <a:effectLst/>
                          <a:latin typeface="+mn-lt"/>
                          <a:ea typeface="+mn-ea"/>
                          <a:cs typeface="+mn-cs"/>
                        </a:rPr>
                        <a:t>lobally </a:t>
                      </a:r>
                      <a:r>
                        <a:rPr lang="en-US" sz="1800" b="1" i="0" kern="1200">
                          <a:solidFill>
                            <a:schemeClr val="tx2"/>
                          </a:solidFill>
                          <a:effectLst/>
                          <a:latin typeface="+mn-lt"/>
                          <a:ea typeface="+mn-ea"/>
                          <a:cs typeface="+mn-cs"/>
                        </a:rPr>
                        <a:t>U</a:t>
                      </a:r>
                      <a:r>
                        <a:rPr lang="en-US" sz="1800" b="0" i="0" kern="1200">
                          <a:solidFill>
                            <a:schemeClr val="tx2"/>
                          </a:solidFill>
                          <a:effectLst/>
                          <a:latin typeface="+mn-lt"/>
                          <a:ea typeface="+mn-ea"/>
                          <a:cs typeface="+mn-cs"/>
                        </a:rPr>
                        <a:t>nique </a:t>
                      </a:r>
                      <a:r>
                        <a:rPr lang="en-US" sz="1800" b="1" i="0" kern="1200">
                          <a:solidFill>
                            <a:schemeClr val="tx2"/>
                          </a:solidFill>
                          <a:effectLst/>
                          <a:latin typeface="+mn-lt"/>
                          <a:ea typeface="+mn-ea"/>
                          <a:cs typeface="+mn-cs"/>
                        </a:rPr>
                        <a:t>Id</a:t>
                      </a:r>
                      <a:r>
                        <a:rPr lang="en-US" sz="1800" b="0" i="0" kern="1200">
                          <a:solidFill>
                            <a:schemeClr val="tx2"/>
                          </a:solidFill>
                          <a:effectLst/>
                          <a:latin typeface="+mn-lt"/>
                          <a:ea typeface="+mn-ea"/>
                          <a:cs typeface="+mn-cs"/>
                        </a:rPr>
                        <a:t>entifiers for </a:t>
                      </a:r>
                      <a:r>
                        <a:rPr lang="en-US" sz="1800" b="1" i="0" kern="1200">
                          <a:solidFill>
                            <a:schemeClr val="tx2"/>
                          </a:solidFill>
                          <a:effectLst/>
                          <a:latin typeface="+mn-lt"/>
                          <a:ea typeface="+mn-ea"/>
                          <a:cs typeface="+mn-cs"/>
                        </a:rPr>
                        <a:t>E</a:t>
                      </a:r>
                      <a:r>
                        <a:rPr lang="en-US" sz="1800" b="0" i="0" kern="1200">
                          <a:solidFill>
                            <a:schemeClr val="tx2"/>
                          </a:solidFill>
                          <a:effectLst/>
                          <a:latin typeface="+mn-lt"/>
                          <a:ea typeface="+mn-ea"/>
                          <a:cs typeface="+mn-cs"/>
                        </a:rPr>
                        <a:t>verything) </a:t>
                      </a:r>
                      <a:r>
                        <a:rPr lang="en-US" sz="1800" b="0" i="0" kern="1200">
                          <a:solidFill>
                            <a:schemeClr val="tx2"/>
                          </a:solidFill>
                          <a:effectLst/>
                          <a:latin typeface="Arial Narrow" panose="020B0606020202030204" pitchFamily="34" charset="0"/>
                          <a:ea typeface="+mn-ea"/>
                          <a:cs typeface="+mn-cs"/>
                        </a:rPr>
                        <a:t>, to an URL for data tracking.</a:t>
                      </a:r>
                    </a:p>
                  </a:txBody>
                  <a:tcPr/>
                </a:tc>
                <a:tc hMerge="1">
                  <a:txBody>
                    <a:bodyPr/>
                    <a:lstStyle/>
                    <a:p>
                      <a:endParaRPr lang="en-US"/>
                    </a:p>
                  </a:txBody>
                  <a:tcPr/>
                </a:tc>
                <a:extLst>
                  <a:ext uri="{0D108BD9-81ED-4DB2-BD59-A6C34878D82A}">
                    <a16:rowId xmlns:a16="http://schemas.microsoft.com/office/drawing/2014/main" val="1353854625"/>
                  </a:ext>
                </a:extLst>
              </a:tr>
              <a:tr h="668110">
                <a:tc gridSpan="2">
                  <a:txBody>
                    <a:bodyPr/>
                    <a:lstStyle/>
                    <a:p>
                      <a:pPr lvl="0">
                        <a:buNone/>
                      </a:pPr>
                      <a:r>
                        <a:rPr lang="en-US" sz="1800" b="1" u="none" strike="noStrike" noProof="0">
                          <a:solidFill>
                            <a:schemeClr val="tx2"/>
                          </a:solidFill>
                          <a:latin typeface="Arial Narrow" panose="020B0606020202030204" pitchFamily="34" charset="0"/>
                          <a:cs typeface="Segoe UI" panose="020B0502040204020203" pitchFamily="34" charset="0"/>
                        </a:rPr>
                        <a:t>Work Performed:  </a:t>
                      </a:r>
                      <a:r>
                        <a:rPr lang="en-US" sz="1800" b="0" u="none" strike="noStrike" noProof="0">
                          <a:solidFill>
                            <a:schemeClr val="tx2"/>
                          </a:solidFill>
                          <a:latin typeface="Arial Narrow" panose="020B0606020202030204" pitchFamily="34" charset="0"/>
                          <a:cs typeface="Segoe UI" panose="020B0502040204020203" pitchFamily="34" charset="0"/>
                        </a:rPr>
                        <a:t>Assisted with containerizing Guide, a Java application. Created build and deployment YAML definitions to onboard the application to Dev/Test/Prod. Led two tailored hands-on workshops / training sessions with approx. 16+ attendees to facilitate knowledge transfer.</a:t>
                      </a:r>
                    </a:p>
                  </a:txBody>
                  <a:tcPr/>
                </a:tc>
                <a:tc hMerge="1">
                  <a:txBody>
                    <a:bodyPr/>
                    <a:lstStyle/>
                    <a:p>
                      <a:endParaRPr lang="en-US"/>
                    </a:p>
                  </a:txBody>
                  <a:tcPr marL="0" marR="0" marT="0" marB="0" horzOverflow="overflow"/>
                </a:tc>
                <a:extLst>
                  <a:ext uri="{0D108BD9-81ED-4DB2-BD59-A6C34878D82A}">
                    <a16:rowId xmlns:a16="http://schemas.microsoft.com/office/drawing/2014/main" val="958078650"/>
                  </a:ext>
                </a:extLst>
              </a:tr>
            </a:tbl>
          </a:graphicData>
        </a:graphic>
      </p:graphicFrame>
      <p:pic>
        <p:nvPicPr>
          <p:cNvPr id="7" name="Picture 6" descr="Graphical user interface, application&#10;&#10;Description automatically generated">
            <a:extLst>
              <a:ext uri="{FF2B5EF4-FFF2-40B4-BE49-F238E27FC236}">
                <a16:creationId xmlns:a16="http://schemas.microsoft.com/office/drawing/2014/main" id="{67867360-95B8-4068-8C55-95376743C44C}"/>
              </a:ext>
            </a:extLst>
          </p:cNvPr>
          <p:cNvPicPr>
            <a:picLocks noChangeAspect="1"/>
          </p:cNvPicPr>
          <p:nvPr/>
        </p:nvPicPr>
        <p:blipFill rotWithShape="1">
          <a:blip r:embed="rId3"/>
          <a:srcRect l="65987" t="47315" r="27429" b="40364"/>
          <a:stretch/>
        </p:blipFill>
        <p:spPr bwMode="auto">
          <a:xfrm rot="798036">
            <a:off x="6798569" y="3836057"/>
            <a:ext cx="1597728" cy="1588392"/>
          </a:xfrm>
          <a:prstGeom prst="rect">
            <a:avLst/>
          </a:prstGeom>
          <a:solidFill>
            <a:schemeClr val="bg1"/>
          </a:solidFill>
          <a:ln>
            <a:solidFill>
              <a:schemeClr val="accent1"/>
            </a:solid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205C8866-BA98-4FDD-8A48-C2CEA693C0BA}"/>
              </a:ext>
            </a:extLst>
          </p:cNvPr>
          <p:cNvSpPr txBox="1"/>
          <p:nvPr/>
        </p:nvSpPr>
        <p:spPr>
          <a:xfrm>
            <a:off x="1805709" y="4032393"/>
            <a:ext cx="4572000" cy="369332"/>
          </a:xfrm>
          <a:prstGeom prst="rect">
            <a:avLst/>
          </a:prstGeom>
          <a:noFill/>
        </p:spPr>
        <p:txBody>
          <a:bodyPr wrap="square">
            <a:spAutoFit/>
          </a:bodyPr>
          <a:lstStyle/>
          <a:p>
            <a:pPr marL="228600"/>
            <a:r>
              <a:rPr lang="en-US">
                <a:latin typeface="Arial Narrow" panose="020B0606020202030204" pitchFamily="34" charset="0"/>
                <a:cs typeface="Segoe UI"/>
              </a:rPr>
              <a:t>Pursuing AWS ECS on AWS </a:t>
            </a:r>
            <a:r>
              <a:rPr lang="en-US" err="1">
                <a:latin typeface="Arial Narrow" panose="020B0606020202030204" pitchFamily="34" charset="0"/>
                <a:cs typeface="Segoe UI"/>
              </a:rPr>
              <a:t>Fargate</a:t>
            </a:r>
            <a:r>
              <a:rPr lang="en-US">
                <a:latin typeface="Arial Narrow" panose="020B0606020202030204" pitchFamily="34" charset="0"/>
                <a:cs typeface="Segoe UI"/>
              </a:rPr>
              <a:t> solution</a:t>
            </a:r>
          </a:p>
        </p:txBody>
      </p:sp>
    </p:spTree>
    <p:extLst>
      <p:ext uri="{BB962C8B-B14F-4D97-AF65-F5344CB8AC3E}">
        <p14:creationId xmlns:p14="http://schemas.microsoft.com/office/powerpoint/2010/main" val="3792460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64D259-DD7F-AF4F-A8FD-676EA2349FCD}"/>
              </a:ext>
            </a:extLst>
          </p:cNvPr>
          <p:cNvSpPr>
            <a:spLocks noGrp="1"/>
          </p:cNvSpPr>
          <p:nvPr>
            <p:ph sz="quarter" idx="12"/>
          </p:nvPr>
        </p:nvSpPr>
        <p:spPr>
          <a:xfrm>
            <a:off x="803564" y="1366981"/>
            <a:ext cx="7972136" cy="4898881"/>
          </a:xfrm>
        </p:spPr>
        <p:txBody>
          <a:bodyPr/>
          <a:lstStyle/>
          <a:p>
            <a:pPr marL="456565" indent="-310515">
              <a:buFont typeface="Arial" panose="020B0604020202020204" pitchFamily="34" charset="0"/>
              <a:buChar char="•"/>
            </a:pPr>
            <a:r>
              <a:rPr lang="en-US" sz="2000">
                <a:latin typeface="Arial Narrow" panose="020B0606020202030204" pitchFamily="34" charset="0"/>
              </a:rPr>
              <a:t>Encourage application owners to explore benefits of OpenShift</a:t>
            </a:r>
          </a:p>
          <a:p>
            <a:pPr marL="1199515" lvl="1">
              <a:buFont typeface="Arial" panose="020B0604020202020204" pitchFamily="34" charset="0"/>
              <a:buChar char="•"/>
            </a:pPr>
            <a:r>
              <a:rPr lang="en-US" sz="2000">
                <a:latin typeface="Arial Narrow" panose="020B0606020202030204" pitchFamily="34" charset="0"/>
                <a:cs typeface="Segoe UI"/>
              </a:rPr>
              <a:t>Schedule TEM with COSO and DXD</a:t>
            </a:r>
          </a:p>
          <a:p>
            <a:pPr marL="456565" indent="-310515">
              <a:buFont typeface="Arial" panose="020B0604020202020204" pitchFamily="34" charset="0"/>
              <a:buChar char="•"/>
            </a:pPr>
            <a:r>
              <a:rPr lang="en-US" sz="2000">
                <a:latin typeface="Arial Narrow" panose="020B0606020202030204" pitchFamily="34" charset="0"/>
              </a:rPr>
              <a:t>Refreshed OpenShift awareness campaign to include upcoming features of v4, streamlined ATO addendum, and AWS instance roles on containers</a:t>
            </a:r>
          </a:p>
          <a:p>
            <a:pPr marL="1199515" lvl="1" indent="-310515">
              <a:buFont typeface="Arial" panose="020B0604020202020204" pitchFamily="34" charset="0"/>
              <a:buChar char="•"/>
            </a:pPr>
            <a:r>
              <a:rPr lang="en-US" sz="2000">
                <a:latin typeface="Arial Narrow" panose="020B0606020202030204" pitchFamily="34" charset="0"/>
                <a:cs typeface="Segoe UI"/>
              </a:rPr>
              <a:t>Submit write-up for weekly newsletter</a:t>
            </a:r>
          </a:p>
          <a:p>
            <a:pPr marL="1199515" lvl="1" indent="-310515">
              <a:buFont typeface="Arial" panose="020B0604020202020204" pitchFamily="34" charset="0"/>
              <a:buChar char="•"/>
            </a:pPr>
            <a:r>
              <a:rPr lang="en-US" sz="2000">
                <a:latin typeface="Arial Narrow" panose="020B0606020202030204" pitchFamily="34" charset="0"/>
                <a:cs typeface="Segoe UI"/>
              </a:rPr>
              <a:t>Update wiki content</a:t>
            </a:r>
          </a:p>
          <a:p>
            <a:pPr marL="456565" indent="-310515">
              <a:buFont typeface="Arial" panose="020B0604020202020204" pitchFamily="34" charset="0"/>
              <a:buChar char="•"/>
            </a:pPr>
            <a:r>
              <a:rPr lang="en-US" sz="2000">
                <a:latin typeface="Arial Narrow" panose="020B0606020202030204" pitchFamily="34" charset="0"/>
                <a:cs typeface="Segoe UI"/>
              </a:rPr>
              <a:t>Revisit Public Internet accessible offering</a:t>
            </a:r>
            <a:endParaRPr lang="en-US" sz="2000">
              <a:latin typeface="Arial Narrow" panose="020B0606020202030204" pitchFamily="34" charset="0"/>
            </a:endParaRPr>
          </a:p>
        </p:txBody>
      </p:sp>
      <p:sp>
        <p:nvSpPr>
          <p:cNvPr id="3" name="Text Placeholder 2">
            <a:extLst>
              <a:ext uri="{FF2B5EF4-FFF2-40B4-BE49-F238E27FC236}">
                <a16:creationId xmlns:a16="http://schemas.microsoft.com/office/drawing/2014/main" id="{AC0A05E5-0A8D-534A-9FEF-A9454E3AE062}"/>
              </a:ext>
            </a:extLst>
          </p:cNvPr>
          <p:cNvSpPr>
            <a:spLocks noGrp="1"/>
          </p:cNvSpPr>
          <p:nvPr>
            <p:ph type="body" sz="quarter" idx="13"/>
          </p:nvPr>
        </p:nvSpPr>
        <p:spPr/>
        <p:txBody>
          <a:bodyPr/>
          <a:lstStyle/>
          <a:p>
            <a:r>
              <a:rPr lang="en-US"/>
              <a:t>Future Objectives</a:t>
            </a:r>
          </a:p>
        </p:txBody>
      </p:sp>
      <p:sp>
        <p:nvSpPr>
          <p:cNvPr id="4" name="Slide Number Placeholder 3">
            <a:extLst>
              <a:ext uri="{FF2B5EF4-FFF2-40B4-BE49-F238E27FC236}">
                <a16:creationId xmlns:a16="http://schemas.microsoft.com/office/drawing/2014/main" id="{9E47C67B-5DA4-7348-9013-81FE7DE56D3B}"/>
              </a:ext>
            </a:extLst>
          </p:cNvPr>
          <p:cNvSpPr>
            <a:spLocks noGrp="1"/>
          </p:cNvSpPr>
          <p:nvPr>
            <p:ph type="sldNum" sz="quarter" idx="14"/>
          </p:nvPr>
        </p:nvSpPr>
        <p:spPr/>
        <p:txBody>
          <a:bodyPr/>
          <a:lstStyle/>
          <a:p>
            <a:pPr>
              <a:defRPr/>
            </a:pPr>
            <a:fld id="{82FB69C3-E636-4539-A7DE-928CD5B2EB66}" type="slidenum">
              <a:rPr lang="en-US" altLang="en-US" dirty="0" smtClean="0"/>
              <a:pPr>
                <a:defRPr/>
              </a:pPr>
              <a:t>16</a:t>
            </a:fld>
            <a:endParaRPr lang="en-US" altLang="en-US"/>
          </a:p>
        </p:txBody>
      </p:sp>
    </p:spTree>
    <p:extLst>
      <p:ext uri="{BB962C8B-B14F-4D97-AF65-F5344CB8AC3E}">
        <p14:creationId xmlns:p14="http://schemas.microsoft.com/office/powerpoint/2010/main" val="4083010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CEA116-610B-4B98-9D94-8537774B9F0F}"/>
              </a:ext>
            </a:extLst>
          </p:cNvPr>
          <p:cNvSpPr>
            <a:spLocks noGrp="1"/>
          </p:cNvSpPr>
          <p:nvPr>
            <p:ph sz="quarter" idx="12"/>
          </p:nvPr>
        </p:nvSpPr>
        <p:spPr>
          <a:xfrm>
            <a:off x="304800" y="1459345"/>
            <a:ext cx="8331200" cy="5015346"/>
          </a:xfrm>
        </p:spPr>
        <p:txBody>
          <a:bodyPr numCol="2"/>
          <a:lstStyle/>
          <a:p>
            <a:r>
              <a:rPr lang="en-US" sz="2000" b="1" dirty="0">
                <a:latin typeface="Arial Narrow"/>
                <a:cs typeface="Segoe UI"/>
              </a:rPr>
              <a:t>Option A</a:t>
            </a:r>
            <a:r>
              <a:rPr lang="en-US" sz="2000" dirty="0">
                <a:latin typeface="Arial Narrow"/>
                <a:cs typeface="Segoe UI"/>
              </a:rPr>
              <a:t> </a:t>
            </a:r>
            <a:br>
              <a:rPr lang="en-US" sz="2000" dirty="0">
                <a:latin typeface="Arial Narrow"/>
                <a:cs typeface="Segoe UI"/>
              </a:rPr>
            </a:br>
            <a:r>
              <a:rPr lang="en-US" sz="2000" dirty="0">
                <a:latin typeface="Arial Narrow"/>
                <a:cs typeface="Segoe UI"/>
              </a:rPr>
              <a:t>1yr License Procurement &lt;$1.5M</a:t>
            </a:r>
            <a:endParaRPr lang="en-US" sz="2000" dirty="0">
              <a:latin typeface="Arial Narrow" panose="020B0606020202030204" pitchFamily="34" charset="0"/>
              <a:cs typeface="Segoe UI"/>
            </a:endParaRPr>
          </a:p>
          <a:p>
            <a:pPr marL="461963" lvl="1" indent="-342900">
              <a:buFont typeface="Arial"/>
              <a:buChar char="•"/>
            </a:pPr>
            <a:r>
              <a:rPr lang="en-US" sz="2000" dirty="0">
                <a:latin typeface="Arial Narrow" panose="020B0606020202030204" pitchFamily="34" charset="0"/>
                <a:cs typeface="Segoe UI"/>
              </a:rPr>
              <a:t>Renew OpenShift license ($900K*)</a:t>
            </a:r>
          </a:p>
          <a:p>
            <a:pPr marL="862013" lvl="2" indent="-342900">
              <a:buFont typeface="Arial"/>
              <a:buChar char="•"/>
            </a:pPr>
            <a:r>
              <a:rPr lang="en-US" sz="2000" dirty="0">
                <a:latin typeface="Arial Narrow" panose="020B0606020202030204" pitchFamily="34" charset="0"/>
                <a:cs typeface="Segoe UI"/>
              </a:rPr>
              <a:t>Software license</a:t>
            </a:r>
          </a:p>
          <a:p>
            <a:pPr marL="862013" lvl="2" indent="-342900">
              <a:buFont typeface="Arial"/>
              <a:buChar char="•"/>
            </a:pPr>
            <a:r>
              <a:rPr lang="en-US" sz="2000" dirty="0">
                <a:latin typeface="Arial Narrow" panose="020B0606020202030204" pitchFamily="34" charset="0"/>
                <a:cs typeface="Segoe UI"/>
              </a:rPr>
              <a:t>Container cluster</a:t>
            </a:r>
          </a:p>
          <a:p>
            <a:pPr marL="862013" lvl="2" indent="-342900">
              <a:buFont typeface="Arial"/>
              <a:buChar char="•"/>
            </a:pPr>
            <a:r>
              <a:rPr lang="en-US" sz="2000" dirty="0">
                <a:latin typeface="Arial Narrow" panose="020B0606020202030204" pitchFamily="34" charset="0"/>
                <a:cs typeface="Segoe UI"/>
              </a:rPr>
              <a:t>AWS Hosting Nodes</a:t>
            </a:r>
          </a:p>
          <a:p>
            <a:pPr marL="862013" lvl="2" indent="-342900">
              <a:buFont typeface="Arial"/>
              <a:buChar char="•"/>
            </a:pPr>
            <a:r>
              <a:rPr lang="en-US" sz="2000" dirty="0">
                <a:latin typeface="Arial Narrow" panose="020B0606020202030204" pitchFamily="34" charset="0"/>
                <a:cs typeface="Segoe UI"/>
              </a:rPr>
              <a:t>O&amp;M </a:t>
            </a:r>
          </a:p>
          <a:p>
            <a:pPr marL="862013" lvl="2" indent="-342900">
              <a:buFont typeface="Arial"/>
              <a:buChar char="•"/>
            </a:pPr>
            <a:r>
              <a:rPr lang="en-US" sz="2000" dirty="0">
                <a:latin typeface="Arial Narrow" panose="020B0606020202030204" pitchFamily="34" charset="0"/>
                <a:cs typeface="Segoe UI"/>
              </a:rPr>
              <a:t>24/7 support </a:t>
            </a:r>
          </a:p>
          <a:p>
            <a:pPr marL="862013" lvl="2" indent="-342900">
              <a:buFont typeface="Arial"/>
              <a:buChar char="•"/>
            </a:pPr>
            <a:r>
              <a:rPr lang="en-US" sz="2000" dirty="0">
                <a:latin typeface="Arial Narrow" panose="020B0606020202030204" pitchFamily="34" charset="0"/>
                <a:cs typeface="Segoe UI"/>
              </a:rPr>
              <a:t>Accreditation</a:t>
            </a:r>
          </a:p>
          <a:p>
            <a:pPr marL="862013" lvl="2" indent="-342900">
              <a:buFont typeface="Arial"/>
              <a:buChar char="•"/>
            </a:pPr>
            <a:endParaRPr lang="en-US" sz="2000" dirty="0">
              <a:latin typeface="Arial Narrow" panose="020B0606020202030204" pitchFamily="34" charset="0"/>
              <a:cs typeface="Segoe UI"/>
            </a:endParaRPr>
          </a:p>
          <a:p>
            <a:pPr marL="461963" lvl="1" indent="-342900">
              <a:buFont typeface="Arial"/>
              <a:buChar char="•"/>
            </a:pPr>
            <a:r>
              <a:rPr lang="en-US" sz="2000" dirty="0">
                <a:latin typeface="Arial Narrow"/>
                <a:cs typeface="Segoe UI"/>
              </a:rPr>
              <a:t>FTE Contractual Container Engineer ($370K*)</a:t>
            </a:r>
          </a:p>
          <a:p>
            <a:pPr marL="862013" lvl="2" indent="-342900">
              <a:buFont typeface="Arial"/>
              <a:buChar char="•"/>
            </a:pPr>
            <a:r>
              <a:rPr lang="en-US" sz="2000" dirty="0">
                <a:latin typeface="Arial Narrow"/>
                <a:cs typeface="Segoe UI"/>
              </a:rPr>
              <a:t>Application migration support</a:t>
            </a:r>
          </a:p>
          <a:p>
            <a:pPr marL="862013" lvl="2" indent="-342900">
              <a:buFont typeface="Arial"/>
              <a:buChar char="•"/>
            </a:pPr>
            <a:r>
              <a:rPr lang="en-US" sz="2000" dirty="0">
                <a:latin typeface="Arial Narrow"/>
                <a:cs typeface="Segoe UI"/>
              </a:rPr>
              <a:t>Training</a:t>
            </a:r>
          </a:p>
          <a:p>
            <a:pPr marL="862013" lvl="2" indent="-342900">
              <a:buFont typeface="Arial"/>
              <a:buChar char="•"/>
            </a:pPr>
            <a:endParaRPr lang="en-US" sz="2000" dirty="0">
              <a:latin typeface="Arial Narrow" panose="020B0606020202030204" pitchFamily="34" charset="0"/>
              <a:cs typeface="Segoe UI"/>
            </a:endParaRPr>
          </a:p>
          <a:p>
            <a:r>
              <a:rPr lang="en-US" sz="2000" dirty="0">
                <a:latin typeface="Arial Narrow" panose="020B0606020202030204" pitchFamily="34" charset="0"/>
                <a:cs typeface="Segoe UI"/>
              </a:rPr>
              <a:t> </a:t>
            </a:r>
          </a:p>
          <a:p>
            <a:r>
              <a:rPr lang="en-US" sz="2000" b="1" dirty="0">
                <a:latin typeface="Arial Narrow" panose="020B0606020202030204" pitchFamily="34" charset="0"/>
                <a:cs typeface="Segoe UI"/>
              </a:rPr>
              <a:t>Option B</a:t>
            </a:r>
            <a:br>
              <a:rPr lang="en-US" sz="2000" b="1" dirty="0">
                <a:latin typeface="Arial Narrow" panose="020B0606020202030204" pitchFamily="34" charset="0"/>
                <a:cs typeface="Segoe UI"/>
              </a:rPr>
            </a:br>
            <a:r>
              <a:rPr lang="en-US" sz="2000" dirty="0">
                <a:latin typeface="Arial Narrow" panose="020B0606020202030204" pitchFamily="34" charset="0"/>
                <a:cs typeface="Segoe UI"/>
              </a:rPr>
              <a:t>4yr Contract Acquisition &lt;$10M</a:t>
            </a:r>
          </a:p>
          <a:p>
            <a:pPr marL="803275" lvl="1" indent="-347663">
              <a:buFont typeface="Arial"/>
              <a:buChar char="•"/>
            </a:pPr>
            <a:r>
              <a:rPr lang="en-US" sz="2000" dirty="0">
                <a:latin typeface="Arial Narrow" panose="020B0606020202030204" pitchFamily="34" charset="0"/>
                <a:cs typeface="Segoe UI"/>
              </a:rPr>
              <a:t>Includes</a:t>
            </a:r>
          </a:p>
          <a:p>
            <a:pPr marL="1203325" lvl="2" indent="-347663">
              <a:buFont typeface="Arial"/>
              <a:buChar char="•"/>
            </a:pPr>
            <a:r>
              <a:rPr lang="en-US" sz="2000" dirty="0">
                <a:latin typeface="Arial Narrow" panose="020B0606020202030204" pitchFamily="34" charset="0"/>
                <a:cs typeface="Segoe UI"/>
              </a:rPr>
              <a:t>Software license</a:t>
            </a:r>
          </a:p>
          <a:p>
            <a:pPr marL="1203325" lvl="2" indent="-347663">
              <a:buFont typeface="Arial"/>
              <a:buChar char="•"/>
            </a:pPr>
            <a:r>
              <a:rPr lang="en-US" sz="2000" dirty="0">
                <a:latin typeface="Arial Narrow" panose="020B0606020202030204" pitchFamily="34" charset="0"/>
                <a:cs typeface="Segoe UI"/>
              </a:rPr>
              <a:t>Container cluster</a:t>
            </a:r>
          </a:p>
          <a:p>
            <a:pPr marL="1203325" lvl="2" indent="-347663">
              <a:buFont typeface="Arial"/>
              <a:buChar char="•"/>
            </a:pPr>
            <a:r>
              <a:rPr lang="en-US" sz="2000" dirty="0">
                <a:latin typeface="Arial Narrow" panose="020B0606020202030204" pitchFamily="34" charset="0"/>
                <a:cs typeface="Segoe UI"/>
              </a:rPr>
              <a:t>AWS Hosting Nodes</a:t>
            </a:r>
          </a:p>
          <a:p>
            <a:pPr marL="1203325" lvl="2" indent="-347663">
              <a:buFont typeface="Arial"/>
              <a:buChar char="•"/>
            </a:pPr>
            <a:r>
              <a:rPr lang="en-US" sz="2000" dirty="0">
                <a:latin typeface="Arial Narrow" panose="020B0606020202030204" pitchFamily="34" charset="0"/>
                <a:cs typeface="Segoe UI"/>
              </a:rPr>
              <a:t>24/7 Support</a:t>
            </a:r>
          </a:p>
          <a:p>
            <a:pPr marL="1203325" lvl="2" indent="-347663">
              <a:buFont typeface="Arial"/>
              <a:buChar char="•"/>
            </a:pPr>
            <a:r>
              <a:rPr lang="en-US" sz="2000" dirty="0">
                <a:latin typeface="Arial Narrow" panose="020B0606020202030204" pitchFamily="34" charset="0"/>
                <a:cs typeface="Segoe UI"/>
              </a:rPr>
              <a:t>O&amp;M</a:t>
            </a:r>
          </a:p>
          <a:p>
            <a:pPr marL="1203325" lvl="2" indent="-347663">
              <a:buFont typeface="Arial"/>
              <a:buChar char="•"/>
            </a:pPr>
            <a:r>
              <a:rPr lang="en-US" sz="2000" dirty="0">
                <a:latin typeface="Arial Narrow" panose="020B0606020202030204" pitchFamily="34" charset="0"/>
                <a:cs typeface="Segoe UI"/>
              </a:rPr>
              <a:t>Application migration support</a:t>
            </a:r>
          </a:p>
          <a:p>
            <a:pPr marL="1203325" lvl="2" indent="-347663">
              <a:buFont typeface="Arial"/>
              <a:buChar char="•"/>
            </a:pPr>
            <a:r>
              <a:rPr lang="en-US" sz="2000" dirty="0">
                <a:latin typeface="Arial Narrow" panose="020B0606020202030204" pitchFamily="34" charset="0"/>
                <a:cs typeface="Segoe UI"/>
              </a:rPr>
              <a:t>Training</a:t>
            </a:r>
          </a:p>
          <a:p>
            <a:pPr marL="1203325" lvl="2" indent="-347663">
              <a:buFont typeface="Arial"/>
              <a:buChar char="•"/>
            </a:pPr>
            <a:r>
              <a:rPr lang="en-US" sz="2000" dirty="0">
                <a:latin typeface="Arial Narrow" panose="020B0606020202030204" pitchFamily="34" charset="0"/>
                <a:cs typeface="Segoe UI"/>
              </a:rPr>
              <a:t>Acquire accreditation</a:t>
            </a:r>
          </a:p>
          <a:p>
            <a:pPr marL="1203325" lvl="2" indent="-347663">
              <a:buFont typeface="Arial"/>
              <a:buChar char="•"/>
            </a:pPr>
            <a:endParaRPr lang="en-US" sz="2000" dirty="0">
              <a:latin typeface="Arial Narrow" panose="020B0606020202030204" pitchFamily="34" charset="0"/>
              <a:cs typeface="Segoe UI"/>
            </a:endParaRPr>
          </a:p>
          <a:p>
            <a:pPr marL="855662" lvl="2" indent="0">
              <a:buNone/>
            </a:pPr>
            <a:endParaRPr lang="en-US" sz="2000" dirty="0">
              <a:latin typeface="Arial Narrow" panose="020B0606020202030204" pitchFamily="34" charset="0"/>
              <a:cs typeface="Segoe UI"/>
            </a:endParaRPr>
          </a:p>
          <a:p>
            <a:endParaRPr lang="en-US" sz="2000" dirty="0">
              <a:latin typeface="Arial Narrow" panose="020B0606020202030204" pitchFamily="34" charset="0"/>
              <a:cs typeface="Segoe UI"/>
            </a:endParaRPr>
          </a:p>
          <a:p>
            <a:pPr marL="342900" indent="-342900">
              <a:buFont typeface="Arial"/>
              <a:buChar char="•"/>
            </a:pPr>
            <a:endParaRPr lang="en-US" sz="2000" dirty="0">
              <a:latin typeface="Arial Narrow" panose="020B0606020202030204" pitchFamily="34" charset="0"/>
            </a:endParaRPr>
          </a:p>
          <a:p>
            <a:pPr marL="342900" indent="-342900">
              <a:buFont typeface="Arial"/>
              <a:buChar char="•"/>
            </a:pPr>
            <a:endParaRPr lang="en-US" sz="2000" dirty="0">
              <a:latin typeface="Arial Narrow" panose="020B0606020202030204" pitchFamily="34" charset="0"/>
            </a:endParaRPr>
          </a:p>
        </p:txBody>
      </p:sp>
      <p:sp>
        <p:nvSpPr>
          <p:cNvPr id="3" name="Text Placeholder 2">
            <a:extLst>
              <a:ext uri="{FF2B5EF4-FFF2-40B4-BE49-F238E27FC236}">
                <a16:creationId xmlns:a16="http://schemas.microsoft.com/office/drawing/2014/main" id="{8142110B-C56E-452E-94BF-E04BD9EA31C0}"/>
              </a:ext>
            </a:extLst>
          </p:cNvPr>
          <p:cNvSpPr>
            <a:spLocks noGrp="1"/>
          </p:cNvSpPr>
          <p:nvPr>
            <p:ph type="body" sz="quarter" idx="13"/>
          </p:nvPr>
        </p:nvSpPr>
        <p:spPr/>
        <p:txBody>
          <a:bodyPr/>
          <a:lstStyle/>
          <a:p>
            <a:r>
              <a:rPr lang="en-US">
                <a:latin typeface="Gill Sans MT Condensed"/>
                <a:cs typeface="Segoe UI"/>
              </a:rPr>
              <a:t>Recommendation </a:t>
            </a:r>
            <a:endParaRPr lang="en-US"/>
          </a:p>
        </p:txBody>
      </p:sp>
      <p:sp>
        <p:nvSpPr>
          <p:cNvPr id="4" name="Slide Number Placeholder 3">
            <a:extLst>
              <a:ext uri="{FF2B5EF4-FFF2-40B4-BE49-F238E27FC236}">
                <a16:creationId xmlns:a16="http://schemas.microsoft.com/office/drawing/2014/main" id="{F6320F64-FD8B-4A2E-8617-31800D895242}"/>
              </a:ext>
            </a:extLst>
          </p:cNvPr>
          <p:cNvSpPr>
            <a:spLocks noGrp="1"/>
          </p:cNvSpPr>
          <p:nvPr>
            <p:ph type="sldNum" sz="quarter" idx="14"/>
          </p:nvPr>
        </p:nvSpPr>
        <p:spPr/>
        <p:txBody>
          <a:bodyPr/>
          <a:lstStyle/>
          <a:p>
            <a:pPr>
              <a:defRPr/>
            </a:pPr>
            <a:fld id="{82FB69C3-E636-4539-A7DE-928CD5B2EB66}" type="slidenum">
              <a:rPr lang="en-US" altLang="en-US"/>
              <a:pPr>
                <a:defRPr/>
              </a:pPr>
              <a:t>17</a:t>
            </a:fld>
            <a:endParaRPr lang="en-US" altLang="en-US"/>
          </a:p>
        </p:txBody>
      </p:sp>
      <p:sp>
        <p:nvSpPr>
          <p:cNvPr id="5" name="Content Placeholder 1">
            <a:extLst>
              <a:ext uri="{FF2B5EF4-FFF2-40B4-BE49-F238E27FC236}">
                <a16:creationId xmlns:a16="http://schemas.microsoft.com/office/drawing/2014/main" id="{AB50A388-27A1-44C6-BB97-FC173AEF873D}"/>
              </a:ext>
            </a:extLst>
          </p:cNvPr>
          <p:cNvSpPr txBox="1">
            <a:spLocks/>
          </p:cNvSpPr>
          <p:nvPr/>
        </p:nvSpPr>
        <p:spPr bwMode="auto">
          <a:xfrm>
            <a:off x="304800" y="954520"/>
            <a:ext cx="8331200" cy="38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52" tIns="45576" rIns="91152" bIns="45576" numCol="1" anchor="t" anchorCtr="0" compatLnSpc="1">
            <a:prstTxWarp prst="textNoShape">
              <a:avLst/>
            </a:prstTxWarp>
          </a:bodyPr>
          <a:lstStyle>
            <a:lvl1pPr marL="0" indent="0" algn="l" rtl="0" eaLnBrk="0" fontAlgn="base" hangingPunct="0">
              <a:spcBef>
                <a:spcPct val="20000"/>
              </a:spcBef>
              <a:spcAft>
                <a:spcPct val="0"/>
              </a:spcAft>
              <a:buFontTx/>
              <a:buNone/>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rtl="0" eaLnBrk="0" fontAlgn="base" hangingPunct="0">
              <a:spcBef>
                <a:spcPct val="20000"/>
              </a:spcBef>
              <a:spcAft>
                <a:spcPct val="0"/>
              </a:spcAft>
              <a:buFont typeface="Arial" panose="020B0604020202020204" pitchFamily="34" charset="0"/>
              <a:buChar char="–"/>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rtl="0" eaLnBrk="0" fontAlgn="base" hangingPunct="0">
              <a:spcBef>
                <a:spcPct val="20000"/>
              </a:spcBef>
              <a:spcAft>
                <a:spcPct val="0"/>
              </a:spcAft>
              <a:buFont typeface="Arial" panose="020B0604020202020204" pitchFamily="34" charset="0"/>
              <a:buChar char="•"/>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1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latin typeface="Arial Narrow"/>
                <a:cs typeface="Segoe UI"/>
              </a:rPr>
              <a:t>Continue with OpenShift as a Container Platform available to OSE users</a:t>
            </a:r>
            <a:endParaRPr lang="en-US" sz="2000">
              <a:latin typeface="Arial Narrow" panose="020B0606020202030204" pitchFamily="34" charset="0"/>
            </a:endParaRPr>
          </a:p>
        </p:txBody>
      </p:sp>
    </p:spTree>
    <p:extLst>
      <p:ext uri="{BB962C8B-B14F-4D97-AF65-F5344CB8AC3E}">
        <p14:creationId xmlns:p14="http://schemas.microsoft.com/office/powerpoint/2010/main" val="40438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3D64E5F-50CE-D541-BBFD-12E4F9E0528A}"/>
              </a:ext>
            </a:extLst>
          </p:cNvPr>
          <p:cNvSpPr>
            <a:spLocks noGrp="1"/>
          </p:cNvSpPr>
          <p:nvPr>
            <p:ph sz="quarter" idx="12"/>
          </p:nvPr>
        </p:nvSpPr>
        <p:spPr>
          <a:xfrm>
            <a:off x="1607126" y="1163637"/>
            <a:ext cx="7168573" cy="5102226"/>
          </a:xfrm>
        </p:spPr>
        <p:txBody>
          <a:bodyPr/>
          <a:lstStyle/>
          <a:p>
            <a:pPr marL="456565" indent="-310515">
              <a:spcBef>
                <a:spcPts val="0"/>
              </a:spcBef>
              <a:buFont typeface="Arial" panose="020B0604020202020204" pitchFamily="34" charset="0"/>
              <a:buChar char="•"/>
            </a:pPr>
            <a:r>
              <a:rPr lang="en-US" sz="2000">
                <a:latin typeface="Arial Narrow" panose="020B0606020202030204" pitchFamily="34" charset="0"/>
                <a:cs typeface="Segoe UI"/>
              </a:rPr>
              <a:t>OpenShift</a:t>
            </a:r>
          </a:p>
          <a:p>
            <a:pPr marL="456565" indent="-310515">
              <a:spcBef>
                <a:spcPts val="0"/>
              </a:spcBef>
              <a:buFont typeface="Arial" panose="020B0604020202020204" pitchFamily="34" charset="0"/>
              <a:buChar char="•"/>
            </a:pPr>
            <a:r>
              <a:rPr lang="en-US" sz="2000">
                <a:latin typeface="Arial Narrow" panose="020B0606020202030204" pitchFamily="34" charset="0"/>
                <a:cs typeface="Segoe UI"/>
              </a:rPr>
              <a:t>Comparison</a:t>
            </a:r>
          </a:p>
          <a:p>
            <a:pPr marL="456565" indent="-310515">
              <a:spcBef>
                <a:spcPts val="0"/>
              </a:spcBef>
              <a:buFont typeface="Arial" panose="020B0604020202020204" pitchFamily="34" charset="0"/>
              <a:buChar char="•"/>
            </a:pPr>
            <a:r>
              <a:rPr lang="en-US" sz="2000">
                <a:latin typeface="Arial Narrow"/>
                <a:cs typeface="Segoe UI"/>
              </a:rPr>
              <a:t>Contract Overview</a:t>
            </a:r>
            <a:endParaRPr lang="en-US" sz="2000">
              <a:latin typeface="Arial Narrow"/>
            </a:endParaRPr>
          </a:p>
          <a:p>
            <a:pPr marL="456565" indent="-310515">
              <a:spcBef>
                <a:spcPts val="0"/>
              </a:spcBef>
              <a:buFont typeface="Arial" panose="020B0604020202020204" pitchFamily="34" charset="0"/>
              <a:buChar char="•"/>
            </a:pPr>
            <a:r>
              <a:rPr lang="en-US" sz="2000">
                <a:latin typeface="Arial Narrow"/>
                <a:cs typeface="Segoe UI"/>
              </a:rPr>
              <a:t>Contract Funding </a:t>
            </a:r>
          </a:p>
          <a:p>
            <a:pPr marL="456565" indent="-310515">
              <a:spcBef>
                <a:spcPts val="0"/>
              </a:spcBef>
              <a:buFont typeface="Arial" panose="020B0604020202020204" pitchFamily="34" charset="0"/>
              <a:buChar char="•"/>
            </a:pPr>
            <a:r>
              <a:rPr lang="en-US" sz="2000">
                <a:latin typeface="Arial Narrow" panose="020B0606020202030204" pitchFamily="34" charset="0"/>
                <a:cs typeface="Segoe UI"/>
              </a:rPr>
              <a:t>Accomplishments</a:t>
            </a:r>
          </a:p>
          <a:p>
            <a:pPr marL="456565" indent="-310515">
              <a:spcBef>
                <a:spcPts val="0"/>
              </a:spcBef>
              <a:buFont typeface="Arial" panose="020B0604020202020204" pitchFamily="34" charset="0"/>
              <a:buChar char="•"/>
            </a:pPr>
            <a:r>
              <a:rPr lang="en-US" sz="2000">
                <a:latin typeface="Arial Narrow" panose="020B0606020202030204" pitchFamily="34" charset="0"/>
                <a:cs typeface="Segoe UI"/>
              </a:rPr>
              <a:t>Benefits </a:t>
            </a:r>
          </a:p>
          <a:p>
            <a:pPr marL="456565" indent="-310515">
              <a:spcBef>
                <a:spcPts val="0"/>
              </a:spcBef>
              <a:buFont typeface="Arial" panose="020B0604020202020204" pitchFamily="34" charset="0"/>
              <a:buChar char="•"/>
            </a:pPr>
            <a:r>
              <a:rPr lang="en-US" sz="2000">
                <a:latin typeface="Arial Narrow" panose="020B0606020202030204" pitchFamily="34" charset="0"/>
                <a:cs typeface="Segoe UI"/>
              </a:rPr>
              <a:t>Mission Impacts</a:t>
            </a:r>
            <a:endParaRPr lang="en-US" sz="2000">
              <a:latin typeface="Arial Narrow" panose="020B0606020202030204" pitchFamily="34" charset="0"/>
            </a:endParaRPr>
          </a:p>
          <a:p>
            <a:pPr marL="456565" indent="-310515">
              <a:spcBef>
                <a:spcPts val="0"/>
              </a:spcBef>
              <a:buFont typeface="Arial" panose="020B0604020202020204" pitchFamily="34" charset="0"/>
              <a:buChar char="•"/>
            </a:pPr>
            <a:r>
              <a:rPr lang="en-US" sz="2000">
                <a:latin typeface="Arial Narrow" panose="020B0606020202030204" pitchFamily="34" charset="0"/>
                <a:cs typeface="Segoe UI"/>
              </a:rPr>
              <a:t>Future Objectives</a:t>
            </a:r>
          </a:p>
          <a:p>
            <a:pPr marL="456565" indent="-310515">
              <a:spcBef>
                <a:spcPts val="0"/>
              </a:spcBef>
              <a:buFont typeface="Arial" panose="020B0604020202020204" pitchFamily="34" charset="0"/>
              <a:buChar char="•"/>
            </a:pPr>
            <a:r>
              <a:rPr lang="en-US" sz="2000">
                <a:latin typeface="Arial Narrow" panose="020B0606020202030204" pitchFamily="34" charset="0"/>
                <a:cs typeface="Segoe UI"/>
              </a:rPr>
              <a:t>Recommendations</a:t>
            </a:r>
          </a:p>
          <a:p>
            <a:pPr marL="456565" indent="-310515">
              <a:spcBef>
                <a:spcPts val="0"/>
              </a:spcBef>
              <a:buFont typeface="Arial" panose="020B0604020202020204" pitchFamily="34" charset="0"/>
              <a:buChar char="•"/>
            </a:pPr>
            <a:r>
              <a:rPr lang="en-US" sz="2000">
                <a:latin typeface="Arial Narrow" panose="020B0606020202030204" pitchFamily="34" charset="0"/>
                <a:cs typeface="Segoe UI"/>
              </a:rPr>
              <a:t>Comparison</a:t>
            </a:r>
            <a:endParaRPr lang="en-US" sz="2000">
              <a:latin typeface="Arial Narrow" panose="020B0606020202030204" pitchFamily="34" charset="0"/>
            </a:endParaRPr>
          </a:p>
        </p:txBody>
      </p:sp>
      <p:sp>
        <p:nvSpPr>
          <p:cNvPr id="6" name="Text Placeholder 5">
            <a:extLst>
              <a:ext uri="{FF2B5EF4-FFF2-40B4-BE49-F238E27FC236}">
                <a16:creationId xmlns:a16="http://schemas.microsoft.com/office/drawing/2014/main" id="{EA2045C5-6190-FE41-B80A-361ED7ADF781}"/>
              </a:ext>
            </a:extLst>
          </p:cNvPr>
          <p:cNvSpPr>
            <a:spLocks noGrp="1"/>
          </p:cNvSpPr>
          <p:nvPr>
            <p:ph type="body" sz="quarter" idx="13"/>
          </p:nvPr>
        </p:nvSpPr>
        <p:spPr/>
        <p:txBody>
          <a:bodyPr/>
          <a:lstStyle/>
          <a:p>
            <a:r>
              <a:rPr lang="en-US"/>
              <a:t>Agenda</a:t>
            </a:r>
          </a:p>
        </p:txBody>
      </p:sp>
      <p:sp>
        <p:nvSpPr>
          <p:cNvPr id="4" name="Slide Number Placeholder 3">
            <a:extLst>
              <a:ext uri="{FF2B5EF4-FFF2-40B4-BE49-F238E27FC236}">
                <a16:creationId xmlns:a16="http://schemas.microsoft.com/office/drawing/2014/main" id="{9127F336-C005-C548-AF7B-859DB31862F3}"/>
              </a:ext>
            </a:extLst>
          </p:cNvPr>
          <p:cNvSpPr>
            <a:spLocks noGrp="1"/>
          </p:cNvSpPr>
          <p:nvPr>
            <p:ph type="sldNum" sz="quarter" idx="14"/>
          </p:nvPr>
        </p:nvSpPr>
        <p:spPr/>
        <p:txBody>
          <a:bodyPr/>
          <a:lstStyle/>
          <a:p>
            <a:pPr>
              <a:defRPr/>
            </a:pPr>
            <a:fld id="{29AADE37-2E80-4398-A2DD-0FD5D834A565}" type="slidenum">
              <a:rPr lang="en-US" altLang="en-US" smtClean="0"/>
              <a:pPr>
                <a:defRPr/>
              </a:pPr>
              <a:t>2</a:t>
            </a:fld>
            <a:endParaRPr lang="en-US" altLang="en-US"/>
          </a:p>
        </p:txBody>
      </p:sp>
    </p:spTree>
    <p:extLst>
      <p:ext uri="{BB962C8B-B14F-4D97-AF65-F5344CB8AC3E}">
        <p14:creationId xmlns:p14="http://schemas.microsoft.com/office/powerpoint/2010/main" val="46405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D9B3FE36-60A7-4B53-B8FE-B47B15EF170D}"/>
              </a:ext>
            </a:extLst>
          </p:cNvPr>
          <p:cNvGraphicFramePr>
            <a:graphicFrameLocks noGrp="1"/>
          </p:cNvGraphicFramePr>
          <p:nvPr>
            <p:extLst>
              <p:ext uri="{D42A27DB-BD31-4B8C-83A1-F6EECF244321}">
                <p14:modId xmlns:p14="http://schemas.microsoft.com/office/powerpoint/2010/main" val="1941032353"/>
              </p:ext>
            </p:extLst>
          </p:nvPr>
        </p:nvGraphicFramePr>
        <p:xfrm>
          <a:off x="766617" y="1667164"/>
          <a:ext cx="6955705" cy="2718821"/>
        </p:xfrm>
        <a:graphic>
          <a:graphicData uri="http://schemas.openxmlformats.org/drawingml/2006/table">
            <a:tbl>
              <a:tblPr firstRow="1" bandRow="1">
                <a:tableStyleId>{5940675A-B579-460E-94D1-54222C63F5DA}</a:tableStyleId>
              </a:tblPr>
              <a:tblGrid>
                <a:gridCol w="6955705">
                  <a:extLst>
                    <a:ext uri="{9D8B030D-6E8A-4147-A177-3AD203B41FA5}">
                      <a16:colId xmlns:a16="http://schemas.microsoft.com/office/drawing/2014/main" val="3614760247"/>
                    </a:ext>
                  </a:extLst>
                </a:gridCol>
              </a:tblGrid>
              <a:tr h="1158808">
                <a:tc>
                  <a:txBody>
                    <a:bodyPr/>
                    <a:lstStyle/>
                    <a:p>
                      <a:pPr marL="0" indent="0" algn="l">
                        <a:buFont typeface="Arial" panose="020B0604020202020204" pitchFamily="34" charset="0"/>
                        <a:buNone/>
                      </a:pPr>
                      <a:r>
                        <a:rPr lang="en-US" sz="2000" b="1" i="1">
                          <a:solidFill>
                            <a:schemeClr val="tx2"/>
                          </a:solidFill>
                          <a:latin typeface="Arial Narrow" panose="020B0606020202030204" pitchFamily="34" charset="0"/>
                          <a:cs typeface="Segoe UI"/>
                        </a:rPr>
                        <a:t>What is OpenShift?</a:t>
                      </a:r>
                    </a:p>
                    <a:p>
                      <a:pPr marL="285750" indent="-285750">
                        <a:buFont typeface="Arial" panose="020B0604020202020204" pitchFamily="34" charset="0"/>
                        <a:buChar char="•"/>
                      </a:pPr>
                      <a:r>
                        <a:rPr lang="en-US" sz="1800" b="0" i="0" u="none" strike="noStrike" noProof="0">
                          <a:solidFill>
                            <a:schemeClr val="tx2"/>
                          </a:solidFill>
                          <a:latin typeface="Arial Narrow" panose="020B0606020202030204" pitchFamily="34" charset="0"/>
                        </a:rPr>
                        <a:t>Container orchestration and hosting</a:t>
                      </a:r>
                      <a:endParaRPr lang="en-US" sz="1800">
                        <a:solidFill>
                          <a:schemeClr val="tx2"/>
                        </a:solidFill>
                        <a:latin typeface="Arial Narrow" panose="020B0606020202030204" pitchFamily="34" charset="0"/>
                        <a:cs typeface="Segoe UI"/>
                      </a:endParaRPr>
                    </a:p>
                    <a:p>
                      <a:pPr marL="285750" lvl="0" indent="-285750">
                        <a:buFont typeface="Arial" panose="020B0604020202020204" pitchFamily="34" charset="0"/>
                        <a:buChar char="•"/>
                      </a:pPr>
                      <a:r>
                        <a:rPr lang="en-US" sz="1800" b="0" i="0" u="none" strike="noStrike" noProof="0">
                          <a:solidFill>
                            <a:schemeClr val="tx2"/>
                          </a:solidFill>
                          <a:latin typeface="Arial Narrow" panose="020B0606020202030204" pitchFamily="34" charset="0"/>
                        </a:rPr>
                        <a:t>Hybrid and multi-cloud</a:t>
                      </a:r>
                    </a:p>
                    <a:p>
                      <a:pPr marL="285750" lvl="0" indent="-285750">
                        <a:buFont typeface="Arial" panose="020B0604020202020204" pitchFamily="34" charset="0"/>
                        <a:buChar char="•"/>
                      </a:pPr>
                      <a:r>
                        <a:rPr lang="en-US" sz="1800" b="0" i="0" u="none" strike="noStrike" noProof="0">
                          <a:solidFill>
                            <a:schemeClr val="tx2"/>
                          </a:solidFill>
                          <a:latin typeface="Arial Narrow" panose="020B0606020202030204" pitchFamily="34" charset="0"/>
                        </a:rPr>
                        <a:t>Platform as a service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19907189"/>
                  </a:ext>
                </a:extLst>
              </a:tr>
              <a:tr h="14996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noProof="0">
                        <a:solidFill>
                          <a:schemeClr val="tx2"/>
                        </a:solidFill>
                        <a:latin typeface="Arial Narrow" panose="020B0606020202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8665914"/>
                  </a:ext>
                </a:extLst>
              </a:tr>
            </a:tbl>
          </a:graphicData>
        </a:graphic>
      </p:graphicFrame>
      <p:pic>
        <p:nvPicPr>
          <p:cNvPr id="6" name="Content Placeholder 5" descr="Logo, company name&#10;&#10;Description automatically generated">
            <a:extLst>
              <a:ext uri="{FF2B5EF4-FFF2-40B4-BE49-F238E27FC236}">
                <a16:creationId xmlns:a16="http://schemas.microsoft.com/office/drawing/2014/main" id="{22C3C0B1-600D-48A5-A62D-BAB894290B2A}"/>
              </a:ext>
            </a:extLst>
          </p:cNvPr>
          <p:cNvPicPr>
            <a:picLocks noGrp="1" noChangeAspect="1"/>
          </p:cNvPicPr>
          <p:nvPr>
            <p:ph sz="quarter" idx="12"/>
          </p:nvPr>
        </p:nvPicPr>
        <p:blipFill rotWithShape="1">
          <a:blip r:embed="rId3">
            <a:extLst>
              <a:ext uri="{28A0092B-C50C-407E-A947-70E740481C1C}">
                <a14:useLocalDpi xmlns:a14="http://schemas.microsoft.com/office/drawing/2010/main" val="0"/>
              </a:ext>
            </a:extLst>
          </a:blip>
          <a:srcRect l="25062" t="13450" r="25481" b="11695"/>
          <a:stretch/>
        </p:blipFill>
        <p:spPr>
          <a:xfrm>
            <a:off x="5751018" y="1288473"/>
            <a:ext cx="1611086" cy="1828801"/>
          </a:xfrm>
        </p:spPr>
      </p:pic>
      <p:sp>
        <p:nvSpPr>
          <p:cNvPr id="2" name="Text Placeholder 1">
            <a:extLst>
              <a:ext uri="{FF2B5EF4-FFF2-40B4-BE49-F238E27FC236}">
                <a16:creationId xmlns:a16="http://schemas.microsoft.com/office/drawing/2014/main" id="{E7FFB572-FC83-4FD0-B95C-41B2C87D84C5}"/>
              </a:ext>
            </a:extLst>
          </p:cNvPr>
          <p:cNvSpPr>
            <a:spLocks noGrp="1"/>
          </p:cNvSpPr>
          <p:nvPr>
            <p:ph type="body" sz="quarter" idx="13"/>
          </p:nvPr>
        </p:nvSpPr>
        <p:spPr/>
        <p:txBody>
          <a:bodyPr/>
          <a:lstStyle/>
          <a:p>
            <a:r>
              <a:rPr lang="en-US"/>
              <a:t>OpenShift Container Platform (OCP)</a:t>
            </a:r>
          </a:p>
        </p:txBody>
      </p:sp>
      <p:sp>
        <p:nvSpPr>
          <p:cNvPr id="4" name="Slide Number Placeholder 3">
            <a:extLst>
              <a:ext uri="{FF2B5EF4-FFF2-40B4-BE49-F238E27FC236}">
                <a16:creationId xmlns:a16="http://schemas.microsoft.com/office/drawing/2014/main" id="{640DDF77-6361-48C1-8B78-D5C8F5ABEA00}"/>
              </a:ext>
            </a:extLst>
          </p:cNvPr>
          <p:cNvSpPr>
            <a:spLocks noGrp="1"/>
          </p:cNvSpPr>
          <p:nvPr>
            <p:ph type="sldNum" sz="quarter" idx="14"/>
          </p:nvPr>
        </p:nvSpPr>
        <p:spPr/>
        <p:txBody>
          <a:bodyPr/>
          <a:lstStyle/>
          <a:p>
            <a:fld id="{29AADE37-2E80-4398-A2DD-0FD5D834A565}" type="slidenum">
              <a:rPr lang="en-US" altLang="en-US"/>
              <a:pPr/>
              <a:t>3</a:t>
            </a:fld>
            <a:endParaRPr lang="en-US" altLang="en-US"/>
          </a:p>
        </p:txBody>
      </p:sp>
    </p:spTree>
    <p:extLst>
      <p:ext uri="{BB962C8B-B14F-4D97-AF65-F5344CB8AC3E}">
        <p14:creationId xmlns:p14="http://schemas.microsoft.com/office/powerpoint/2010/main" val="205113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42110B-C56E-452E-94BF-E04BD9EA31C0}"/>
              </a:ext>
            </a:extLst>
          </p:cNvPr>
          <p:cNvSpPr>
            <a:spLocks noGrp="1"/>
          </p:cNvSpPr>
          <p:nvPr>
            <p:ph type="body" sz="quarter" idx="13"/>
          </p:nvPr>
        </p:nvSpPr>
        <p:spPr/>
        <p:txBody>
          <a:bodyPr/>
          <a:lstStyle/>
          <a:p>
            <a:r>
              <a:rPr lang="en-US">
                <a:latin typeface="Gill Sans MT Condensed"/>
                <a:cs typeface="Segoe UI"/>
              </a:rPr>
              <a:t>Comparison   </a:t>
            </a:r>
            <a:endParaRPr lang="en-US"/>
          </a:p>
        </p:txBody>
      </p:sp>
      <p:sp>
        <p:nvSpPr>
          <p:cNvPr id="4" name="Slide Number Placeholder 3">
            <a:extLst>
              <a:ext uri="{FF2B5EF4-FFF2-40B4-BE49-F238E27FC236}">
                <a16:creationId xmlns:a16="http://schemas.microsoft.com/office/drawing/2014/main" id="{F6320F64-FD8B-4A2E-8617-31800D895242}"/>
              </a:ext>
            </a:extLst>
          </p:cNvPr>
          <p:cNvSpPr>
            <a:spLocks noGrp="1"/>
          </p:cNvSpPr>
          <p:nvPr>
            <p:ph type="sldNum" sz="quarter" idx="14"/>
          </p:nvPr>
        </p:nvSpPr>
        <p:spPr/>
        <p:txBody>
          <a:bodyPr/>
          <a:lstStyle/>
          <a:p>
            <a:pPr>
              <a:defRPr/>
            </a:pPr>
            <a:fld id="{82FB69C3-E636-4539-A7DE-928CD5B2EB66}" type="slidenum">
              <a:rPr lang="en-US" altLang="en-US"/>
              <a:pPr>
                <a:defRPr/>
              </a:pPr>
              <a:t>4</a:t>
            </a:fld>
            <a:endParaRPr lang="en-US" altLang="en-US"/>
          </a:p>
        </p:txBody>
      </p:sp>
      <p:graphicFrame>
        <p:nvGraphicFramePr>
          <p:cNvPr id="5" name="Table 6">
            <a:extLst>
              <a:ext uri="{FF2B5EF4-FFF2-40B4-BE49-F238E27FC236}">
                <a16:creationId xmlns:a16="http://schemas.microsoft.com/office/drawing/2014/main" id="{4B4BEB05-AA9D-472A-8B6E-7AC182D960D9}"/>
              </a:ext>
            </a:extLst>
          </p:cNvPr>
          <p:cNvGraphicFramePr>
            <a:graphicFrameLocks noGrp="1"/>
          </p:cNvGraphicFramePr>
          <p:nvPr>
            <p:extLst>
              <p:ext uri="{D42A27DB-BD31-4B8C-83A1-F6EECF244321}">
                <p14:modId xmlns:p14="http://schemas.microsoft.com/office/powerpoint/2010/main" val="825650966"/>
              </p:ext>
            </p:extLst>
          </p:nvPr>
        </p:nvGraphicFramePr>
        <p:xfrm>
          <a:off x="448574" y="1066803"/>
          <a:ext cx="8028317" cy="5259508"/>
        </p:xfrm>
        <a:graphic>
          <a:graphicData uri="http://schemas.openxmlformats.org/drawingml/2006/table">
            <a:tbl>
              <a:tblPr firstRow="1" bandRow="1">
                <a:tableStyleId>{5C22544A-7EE6-4342-B048-85BDC9FD1C3A}</a:tableStyleId>
              </a:tblPr>
              <a:tblGrid>
                <a:gridCol w="1804179">
                  <a:extLst>
                    <a:ext uri="{9D8B030D-6E8A-4147-A177-3AD203B41FA5}">
                      <a16:colId xmlns:a16="http://schemas.microsoft.com/office/drawing/2014/main" val="249935397"/>
                    </a:ext>
                  </a:extLst>
                </a:gridCol>
                <a:gridCol w="3058780">
                  <a:extLst>
                    <a:ext uri="{9D8B030D-6E8A-4147-A177-3AD203B41FA5}">
                      <a16:colId xmlns:a16="http://schemas.microsoft.com/office/drawing/2014/main" val="1698705683"/>
                    </a:ext>
                  </a:extLst>
                </a:gridCol>
                <a:gridCol w="3165358">
                  <a:extLst>
                    <a:ext uri="{9D8B030D-6E8A-4147-A177-3AD203B41FA5}">
                      <a16:colId xmlns:a16="http://schemas.microsoft.com/office/drawing/2014/main" val="252071506"/>
                    </a:ext>
                  </a:extLst>
                </a:gridCol>
              </a:tblGrid>
              <a:tr h="291932">
                <a:tc>
                  <a:txBody>
                    <a:bodyPr/>
                    <a:lstStyle/>
                    <a:p>
                      <a:endParaRPr lang="en-US" sz="1400" dirty="0">
                        <a:solidFill>
                          <a:schemeClr val="bg1"/>
                        </a:solidFill>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bg1"/>
                          </a:solidFill>
                          <a:latin typeface="Arial Narrow" panose="020B0606020202030204" pitchFamily="34" charset="0"/>
                          <a:cs typeface="Segoe UI"/>
                        </a:rPr>
                        <a:t>OpenShift for OSE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bg1"/>
                          </a:solidFill>
                          <a:latin typeface="Arial Narrow" panose="020B0606020202030204" pitchFamily="34" charset="0"/>
                          <a:cs typeface="Segoe UI"/>
                        </a:rPr>
                        <a:t>AWS Container Services</a:t>
                      </a:r>
                    </a:p>
                  </a:txBody>
                  <a:tcPr/>
                </a:tc>
                <a:extLst>
                  <a:ext uri="{0D108BD9-81ED-4DB2-BD59-A6C34878D82A}">
                    <a16:rowId xmlns:a16="http://schemas.microsoft.com/office/drawing/2014/main" val="2399879907"/>
                  </a:ext>
                </a:extLst>
              </a:tr>
              <a:tr h="1518044">
                <a:tc>
                  <a:txBody>
                    <a:bodyPr/>
                    <a:lstStyle/>
                    <a:p>
                      <a:r>
                        <a:rPr lang="en-US" sz="1400" dirty="0">
                          <a:solidFill>
                            <a:schemeClr val="tx2"/>
                          </a:solidFill>
                          <a:latin typeface="Arial Narrow" panose="020B0606020202030204" pitchFamily="34" charset="0"/>
                          <a:cs typeface="Segoe UI"/>
                        </a:rPr>
                        <a:t>Capabilities</a:t>
                      </a:r>
                      <a:endParaRPr lang="en-US" sz="1400" dirty="0">
                        <a:solidFill>
                          <a:schemeClr val="tx2"/>
                        </a:solidFill>
                        <a:latin typeface="Arial Narrow" panose="020B0606020202030204" pitchFamily="34" charset="0"/>
                      </a:endParaRPr>
                    </a:p>
                  </a:txBody>
                  <a:tcPr>
                    <a:solidFill>
                      <a:schemeClr val="tx1">
                        <a:lumMod val="20000"/>
                        <a:lumOff val="80000"/>
                      </a:schemeClr>
                    </a:solidFill>
                  </a:tcPr>
                </a:tc>
                <a:tc>
                  <a:txBody>
                    <a:bodyPr/>
                    <a:lstStyle/>
                    <a:p>
                      <a:pPr marL="0" indent="0">
                        <a:buFont typeface="Wingdings" panose="05000000000000000000" pitchFamily="2" charset="2"/>
                        <a:buNone/>
                      </a:pPr>
                      <a:r>
                        <a:rPr lang="en-US" sz="1400" dirty="0">
                          <a:solidFill>
                            <a:schemeClr val="tx2"/>
                          </a:solidFill>
                          <a:latin typeface="Arial Narrow" panose="020B0606020202030204" pitchFamily="34" charset="0"/>
                          <a:cs typeface="Segoe UI"/>
                        </a:rPr>
                        <a:t>Developer services</a:t>
                      </a:r>
                    </a:p>
                    <a:p>
                      <a:pPr marL="0" indent="0">
                        <a:buFont typeface="Wingdings" panose="05000000000000000000" pitchFamily="2" charset="2"/>
                        <a:buNone/>
                      </a:pPr>
                      <a:r>
                        <a:rPr lang="en-US" sz="1400" dirty="0">
                          <a:solidFill>
                            <a:schemeClr val="tx2"/>
                          </a:solidFill>
                          <a:latin typeface="Arial Narrow" panose="020B0606020202030204" pitchFamily="34" charset="0"/>
                          <a:cs typeface="Segoe UI"/>
                        </a:rPr>
                        <a:t>Application services</a:t>
                      </a:r>
                    </a:p>
                    <a:p>
                      <a:pPr marL="0" indent="0">
                        <a:buFont typeface="Wingdings" panose="05000000000000000000" pitchFamily="2" charset="2"/>
                        <a:buNone/>
                      </a:pPr>
                      <a:r>
                        <a:rPr lang="en-US" sz="1400" dirty="0">
                          <a:solidFill>
                            <a:schemeClr val="tx2"/>
                          </a:solidFill>
                          <a:latin typeface="Arial Narrow" panose="020B0606020202030204" pitchFamily="34" charset="0"/>
                          <a:cs typeface="Segoe UI"/>
                        </a:rPr>
                        <a:t>Platform services</a:t>
                      </a:r>
                    </a:p>
                    <a:p>
                      <a:pPr marL="0" indent="0">
                        <a:buFont typeface="Wingdings" panose="05000000000000000000" pitchFamily="2" charset="2"/>
                        <a:buNone/>
                      </a:pPr>
                      <a:r>
                        <a:rPr lang="en-US" sz="1400" dirty="0">
                          <a:solidFill>
                            <a:schemeClr val="tx2"/>
                          </a:solidFill>
                          <a:latin typeface="Arial Narrow" panose="020B0606020202030204" pitchFamily="34" charset="0"/>
                          <a:cs typeface="Segoe UI"/>
                        </a:rPr>
                        <a:t>Cluster services</a:t>
                      </a:r>
                    </a:p>
                    <a:p>
                      <a:pPr marL="0" indent="0">
                        <a:buFont typeface="Wingdings" panose="05000000000000000000" pitchFamily="2" charset="2"/>
                        <a:buNone/>
                      </a:pPr>
                      <a:r>
                        <a:rPr lang="en-US" sz="1400" dirty="0">
                          <a:solidFill>
                            <a:schemeClr val="tx2"/>
                          </a:solidFill>
                          <a:latin typeface="Arial Narrow" panose="020B0606020202030204" pitchFamily="34" charset="0"/>
                        </a:rPr>
                        <a:t>Container management</a:t>
                      </a:r>
                    </a:p>
                    <a:p>
                      <a:pPr marL="0" indent="0">
                        <a:buFont typeface="Wingdings" panose="05000000000000000000" pitchFamily="2" charset="2"/>
                        <a:buNone/>
                      </a:pPr>
                      <a:r>
                        <a:rPr lang="en-US" sz="1400" dirty="0">
                          <a:solidFill>
                            <a:schemeClr val="tx2"/>
                          </a:solidFill>
                          <a:latin typeface="Arial Narrow" panose="020B0606020202030204" pitchFamily="34" charset="0"/>
                        </a:rPr>
                        <a:t>Container hosting</a:t>
                      </a:r>
                    </a:p>
                    <a:p>
                      <a:pPr marL="0" indent="0">
                        <a:buFont typeface="Wingdings" panose="05000000000000000000" pitchFamily="2" charset="2"/>
                        <a:buNone/>
                      </a:pPr>
                      <a:r>
                        <a:rPr lang="en-US" sz="1400" dirty="0">
                          <a:solidFill>
                            <a:schemeClr val="tx2"/>
                          </a:solidFill>
                          <a:latin typeface="Arial Narrow" panose="020B0606020202030204" pitchFamily="34" charset="0"/>
                        </a:rPr>
                        <a:t>Container repository</a:t>
                      </a:r>
                    </a:p>
                  </a:txBody>
                  <a:tcPr>
                    <a:solidFill>
                      <a:schemeClr val="tx1">
                        <a:lumMod val="20000"/>
                        <a:lumOff val="80000"/>
                      </a:schemeClr>
                    </a:solidFill>
                  </a:tcPr>
                </a:tc>
                <a:tc>
                  <a:txBody>
                    <a:bodyPr/>
                    <a:lstStyle/>
                    <a:p>
                      <a:pPr marL="0" indent="0">
                        <a:buFont typeface="Wingdings" panose="05000000000000000000" pitchFamily="2" charset="2"/>
                        <a:buNone/>
                      </a:pPr>
                      <a:r>
                        <a:rPr lang="en-US" sz="1400" dirty="0">
                          <a:solidFill>
                            <a:schemeClr val="tx2"/>
                          </a:solidFill>
                          <a:latin typeface="Arial Narrow" panose="020B0606020202030204" pitchFamily="34" charset="0"/>
                        </a:rPr>
                        <a:t>Container management</a:t>
                      </a:r>
                    </a:p>
                    <a:p>
                      <a:pPr marL="0" indent="0">
                        <a:buFont typeface="Wingdings" panose="05000000000000000000" pitchFamily="2" charset="2"/>
                        <a:buNone/>
                      </a:pPr>
                      <a:r>
                        <a:rPr lang="en-US" sz="1400" dirty="0">
                          <a:solidFill>
                            <a:schemeClr val="tx2"/>
                          </a:solidFill>
                          <a:latin typeface="Arial Narrow" panose="020B0606020202030204" pitchFamily="34" charset="0"/>
                        </a:rPr>
                        <a:t>Container hosting</a:t>
                      </a:r>
                    </a:p>
                    <a:p>
                      <a:pPr marL="0" indent="0">
                        <a:buFont typeface="Wingdings" panose="05000000000000000000" pitchFamily="2" charset="2"/>
                        <a:buNone/>
                      </a:pPr>
                      <a:r>
                        <a:rPr lang="en-US" sz="1400" dirty="0">
                          <a:solidFill>
                            <a:schemeClr val="tx2"/>
                          </a:solidFill>
                          <a:latin typeface="Arial Narrow" panose="020B0606020202030204" pitchFamily="34" charset="0"/>
                        </a:rPr>
                        <a:t>Container repository</a:t>
                      </a:r>
                    </a:p>
                    <a:p>
                      <a:endParaRPr lang="en-US" sz="1400" dirty="0">
                        <a:solidFill>
                          <a:schemeClr val="tx2"/>
                        </a:solidFill>
                        <a:latin typeface="Arial Narrow" panose="020B0606020202030204" pitchFamily="34" charset="0"/>
                      </a:endParaRPr>
                    </a:p>
                  </a:txBody>
                  <a:tcPr>
                    <a:solidFill>
                      <a:schemeClr val="tx1">
                        <a:lumMod val="20000"/>
                        <a:lumOff val="80000"/>
                      </a:schemeClr>
                    </a:solidFill>
                  </a:tcPr>
                </a:tc>
                <a:extLst>
                  <a:ext uri="{0D108BD9-81ED-4DB2-BD59-A6C34878D82A}">
                    <a16:rowId xmlns:a16="http://schemas.microsoft.com/office/drawing/2014/main" val="3388304829"/>
                  </a:ext>
                </a:extLst>
              </a:tr>
              <a:tr h="291932">
                <a:tc>
                  <a:txBody>
                    <a:bodyPr/>
                    <a:lstStyle/>
                    <a:p>
                      <a:r>
                        <a:rPr lang="en-US" sz="1400" dirty="0">
                          <a:solidFill>
                            <a:schemeClr val="tx2"/>
                          </a:solidFill>
                          <a:latin typeface="Arial Narrow" panose="020B0606020202030204" pitchFamily="34" charset="0"/>
                        </a:rPr>
                        <a:t>A&amp;A Accreditation</a:t>
                      </a:r>
                    </a:p>
                  </a:txBody>
                  <a:tcPr>
                    <a:solidFill>
                      <a:schemeClr val="bg1">
                        <a:lumMod val="95000"/>
                      </a:schemeClr>
                    </a:solidFill>
                  </a:tcPr>
                </a:tc>
                <a:tc>
                  <a:txBody>
                    <a:bodyPr/>
                    <a:lstStyle/>
                    <a:p>
                      <a:r>
                        <a:rPr lang="en-US" sz="1400" dirty="0">
                          <a:solidFill>
                            <a:schemeClr val="tx2"/>
                          </a:solidFill>
                          <a:latin typeface="Arial Narrow" panose="020B0606020202030204" pitchFamily="34" charset="0"/>
                        </a:rPr>
                        <a:t>Yes</a:t>
                      </a:r>
                    </a:p>
                  </a:txBody>
                  <a:tcPr>
                    <a:solidFill>
                      <a:schemeClr val="bg1">
                        <a:lumMod val="95000"/>
                      </a:schemeClr>
                    </a:solidFill>
                  </a:tcPr>
                </a:tc>
                <a:tc>
                  <a:txBody>
                    <a:bodyPr/>
                    <a:lstStyle/>
                    <a:p>
                      <a:r>
                        <a:rPr lang="en-US" sz="1400" dirty="0">
                          <a:solidFill>
                            <a:schemeClr val="tx2"/>
                          </a:solidFill>
                          <a:latin typeface="Arial Narrow" panose="020B0606020202030204" pitchFamily="34" charset="0"/>
                        </a:rPr>
                        <a:t>No</a:t>
                      </a:r>
                    </a:p>
                  </a:txBody>
                  <a:tcPr>
                    <a:solidFill>
                      <a:schemeClr val="bg1">
                        <a:lumMod val="95000"/>
                      </a:schemeClr>
                    </a:solidFill>
                  </a:tcPr>
                </a:tc>
                <a:extLst>
                  <a:ext uri="{0D108BD9-81ED-4DB2-BD59-A6C34878D82A}">
                    <a16:rowId xmlns:a16="http://schemas.microsoft.com/office/drawing/2014/main" val="1346730134"/>
                  </a:ext>
                </a:extLst>
              </a:tr>
              <a:tr h="904988">
                <a:tc>
                  <a:txBody>
                    <a:bodyPr/>
                    <a:lstStyle/>
                    <a:p>
                      <a:r>
                        <a:rPr lang="en-US" sz="1400" dirty="0">
                          <a:solidFill>
                            <a:schemeClr val="tx2"/>
                          </a:solidFill>
                          <a:latin typeface="Arial Narrow" panose="020B0606020202030204" pitchFamily="34" charset="0"/>
                        </a:rPr>
                        <a:t>Services</a:t>
                      </a:r>
                    </a:p>
                  </a:txBody>
                  <a:tcPr>
                    <a:solidFill>
                      <a:schemeClr val="tx1">
                        <a:lumMod val="20000"/>
                        <a:lumOff val="80000"/>
                      </a:schemeClr>
                    </a:solidFill>
                  </a:tcPr>
                </a:tc>
                <a:tc>
                  <a:txBody>
                    <a:bodyPr/>
                    <a:lstStyle/>
                    <a:p>
                      <a:pPr marL="0" indent="0">
                        <a:buFont typeface="Wingdings" panose="05000000000000000000" pitchFamily="2" charset="2"/>
                        <a:buNone/>
                      </a:pPr>
                      <a:r>
                        <a:rPr lang="en-US" sz="1400" dirty="0">
                          <a:solidFill>
                            <a:schemeClr val="tx2"/>
                          </a:solidFill>
                          <a:latin typeface="Arial Narrow" panose="020B0606020202030204" pitchFamily="34" charset="0"/>
                          <a:cs typeface="Segoe UI"/>
                        </a:rPr>
                        <a:t>Dedicated AWS Hosting</a:t>
                      </a:r>
                    </a:p>
                    <a:p>
                      <a:pPr marL="0" indent="0">
                        <a:buFont typeface="Wingdings" panose="05000000000000000000" pitchFamily="2" charset="2"/>
                        <a:buNone/>
                      </a:pPr>
                      <a:r>
                        <a:rPr lang="en-US" sz="1400" dirty="0">
                          <a:solidFill>
                            <a:schemeClr val="tx2"/>
                          </a:solidFill>
                          <a:latin typeface="Arial Narrow" panose="020B0606020202030204" pitchFamily="34" charset="0"/>
                          <a:cs typeface="Segoe UI"/>
                        </a:rPr>
                        <a:t>Dedicated Cluster</a:t>
                      </a:r>
                    </a:p>
                    <a:p>
                      <a:pPr marL="0" indent="0">
                        <a:buFont typeface="Wingdings" panose="05000000000000000000" pitchFamily="2" charset="2"/>
                        <a:buNone/>
                      </a:pPr>
                      <a:r>
                        <a:rPr lang="en-US" sz="1400" dirty="0">
                          <a:solidFill>
                            <a:schemeClr val="tx2"/>
                          </a:solidFill>
                          <a:latin typeface="Arial Narrow" panose="020B0606020202030204" pitchFamily="34" charset="0"/>
                          <a:cs typeface="Segoe UI"/>
                        </a:rPr>
                        <a:t>O&amp;M</a:t>
                      </a:r>
                    </a:p>
                    <a:p>
                      <a:pPr marL="0" indent="0">
                        <a:buFont typeface="Wingdings" panose="05000000000000000000" pitchFamily="2" charset="2"/>
                        <a:buNone/>
                      </a:pPr>
                      <a:r>
                        <a:rPr lang="en-US" sz="1400" dirty="0">
                          <a:solidFill>
                            <a:schemeClr val="tx2"/>
                          </a:solidFill>
                          <a:latin typeface="Arial Narrow" panose="020B0606020202030204" pitchFamily="34" charset="0"/>
                          <a:cs typeface="Segoe UI"/>
                        </a:rPr>
                        <a:t>Tech Support/Problem Solution </a:t>
                      </a:r>
                    </a:p>
                  </a:txBody>
                  <a:tcPr>
                    <a:solidFill>
                      <a:schemeClr val="tx1">
                        <a:lumMod val="20000"/>
                        <a:lumOff val="80000"/>
                      </a:schemeClr>
                    </a:solidFill>
                  </a:tcPr>
                </a:tc>
                <a:tc>
                  <a:txBody>
                    <a:bodyPr/>
                    <a:lstStyle/>
                    <a:p>
                      <a:r>
                        <a:rPr lang="en-US" sz="1400" b="0" u="none" dirty="0">
                          <a:solidFill>
                            <a:schemeClr val="tx2"/>
                          </a:solidFill>
                          <a:latin typeface="Arial Narrow" panose="020B0606020202030204" pitchFamily="34" charset="0"/>
                          <a:cs typeface="Segoe UI"/>
                        </a:rPr>
                        <a:t>Amazon Elastic Container Service (ECS) </a:t>
                      </a:r>
                    </a:p>
                    <a:p>
                      <a:r>
                        <a:rPr lang="en-US" sz="1400" b="0" u="none" dirty="0">
                          <a:solidFill>
                            <a:schemeClr val="tx2"/>
                          </a:solidFill>
                          <a:latin typeface="Arial Narrow" panose="020B0606020202030204" pitchFamily="34" charset="0"/>
                          <a:cs typeface="Segoe UI"/>
                        </a:rPr>
                        <a:t>AWS </a:t>
                      </a:r>
                      <a:r>
                        <a:rPr lang="en-US" sz="1400" b="0" u="none" dirty="0" err="1">
                          <a:solidFill>
                            <a:schemeClr val="tx2"/>
                          </a:solidFill>
                          <a:latin typeface="Arial Narrow" panose="020B0606020202030204" pitchFamily="34" charset="0"/>
                          <a:cs typeface="Segoe UI"/>
                        </a:rPr>
                        <a:t>Fargate</a:t>
                      </a:r>
                      <a:endParaRPr lang="en-US" sz="1400" b="0" u="none" dirty="0">
                        <a:solidFill>
                          <a:schemeClr val="tx2"/>
                        </a:solidFill>
                        <a:latin typeface="Arial Narrow" panose="020B0606020202030204" pitchFamily="34" charset="0"/>
                        <a:cs typeface="Segoe UI"/>
                      </a:endParaRPr>
                    </a:p>
                    <a:p>
                      <a:r>
                        <a:rPr lang="en-US" sz="1400" b="0" u="none" dirty="0">
                          <a:solidFill>
                            <a:schemeClr val="tx2"/>
                          </a:solidFill>
                          <a:latin typeface="Arial Narrow" panose="020B0606020202030204" pitchFamily="34" charset="0"/>
                          <a:cs typeface="Segoe UI"/>
                        </a:rPr>
                        <a:t>Amazon Elastic Container Registry (ECR) </a:t>
                      </a:r>
                      <a:endParaRPr lang="en-US" sz="1400" b="0" dirty="0">
                        <a:solidFill>
                          <a:schemeClr val="tx2"/>
                        </a:solidFill>
                        <a:latin typeface="Arial Narrow" panose="020B0606020202030204" pitchFamily="34" charset="0"/>
                      </a:endParaRPr>
                    </a:p>
                  </a:txBody>
                  <a:tcPr>
                    <a:solidFill>
                      <a:schemeClr val="tx1">
                        <a:lumMod val="20000"/>
                        <a:lumOff val="80000"/>
                      </a:schemeClr>
                    </a:solidFill>
                  </a:tcPr>
                </a:tc>
                <a:extLst>
                  <a:ext uri="{0D108BD9-81ED-4DB2-BD59-A6C34878D82A}">
                    <a16:rowId xmlns:a16="http://schemas.microsoft.com/office/drawing/2014/main" val="907682906"/>
                  </a:ext>
                </a:extLst>
              </a:tr>
              <a:tr h="1518044">
                <a:tc>
                  <a:txBody>
                    <a:bodyPr/>
                    <a:lstStyle/>
                    <a:p>
                      <a:r>
                        <a:rPr lang="en-US" sz="1400" dirty="0">
                          <a:solidFill>
                            <a:schemeClr val="tx2"/>
                          </a:solidFill>
                          <a:latin typeface="Arial Narrow" panose="020B0606020202030204" pitchFamily="34" charset="0"/>
                        </a:rPr>
                        <a:t>Level of Effort</a:t>
                      </a:r>
                    </a:p>
                  </a:txBody>
                  <a:tcPr>
                    <a:solidFill>
                      <a:schemeClr val="tx1">
                        <a:lumMod val="20000"/>
                        <a:lumOff val="80000"/>
                      </a:schemeClr>
                    </a:solidFill>
                  </a:tcPr>
                </a:tc>
                <a:tc>
                  <a:txBody>
                    <a:bodyPr/>
                    <a:lstStyle/>
                    <a:p>
                      <a:r>
                        <a:rPr lang="en-US" sz="1400" dirty="0">
                          <a:solidFill>
                            <a:schemeClr val="tx2"/>
                          </a:solidFill>
                          <a:latin typeface="Arial Narrow" panose="020B0606020202030204" pitchFamily="34" charset="0"/>
                        </a:rPr>
                        <a:t>Monthly patching</a:t>
                      </a:r>
                    </a:p>
                    <a:p>
                      <a:r>
                        <a:rPr lang="en-US" sz="1400" dirty="0">
                          <a:solidFill>
                            <a:schemeClr val="tx2"/>
                          </a:solidFill>
                          <a:latin typeface="Arial Narrow" panose="020B0606020202030204" pitchFamily="34" charset="0"/>
                        </a:rPr>
                        <a:t>Security monitoring</a:t>
                      </a:r>
                    </a:p>
                  </a:txBody>
                  <a:tcPr>
                    <a:solidFill>
                      <a:schemeClr val="tx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Arial Narrow" panose="020B0606020202030204" pitchFamily="34" charset="0"/>
                        </a:rPr>
                        <a:t>DevOps Management</a:t>
                      </a:r>
                    </a:p>
                    <a:p>
                      <a:r>
                        <a:rPr lang="en-US" sz="1400" b="0" dirty="0">
                          <a:solidFill>
                            <a:schemeClr val="tx2"/>
                          </a:solidFill>
                          <a:latin typeface="Arial Narrow" panose="020B0606020202030204" pitchFamily="34" charset="0"/>
                        </a:rPr>
                        <a:t>AWS Management</a:t>
                      </a:r>
                    </a:p>
                    <a:p>
                      <a:r>
                        <a:rPr lang="en-US" sz="1400" b="0" dirty="0">
                          <a:solidFill>
                            <a:schemeClr val="tx2"/>
                          </a:solidFill>
                          <a:latin typeface="Arial Narrow" panose="020B0606020202030204" pitchFamily="34" charset="0"/>
                        </a:rPr>
                        <a:t>Container Migration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Arial Narrow" panose="020B0606020202030204" pitchFamily="34" charset="0"/>
                        </a:rPr>
                        <a:t>Security monitoring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Arial Narrow" panose="020B0606020202030204" pitchFamily="34" charset="0"/>
                        </a:rPr>
                        <a:t>A&amp;A Accreditation</a:t>
                      </a:r>
                    </a:p>
                    <a:p>
                      <a:endParaRPr lang="en-US" sz="1400" b="0" dirty="0">
                        <a:solidFill>
                          <a:schemeClr val="tx2"/>
                        </a:solidFill>
                        <a:latin typeface="Arial Narrow" panose="020B0606020202030204" pitchFamily="34" charset="0"/>
                      </a:endParaRPr>
                    </a:p>
                  </a:txBody>
                  <a:tcPr>
                    <a:solidFill>
                      <a:schemeClr val="tx1">
                        <a:lumMod val="20000"/>
                        <a:lumOff val="80000"/>
                      </a:schemeClr>
                    </a:solidFill>
                  </a:tcPr>
                </a:tc>
                <a:extLst>
                  <a:ext uri="{0D108BD9-81ED-4DB2-BD59-A6C34878D82A}">
                    <a16:rowId xmlns:a16="http://schemas.microsoft.com/office/drawing/2014/main" val="1588043772"/>
                  </a:ext>
                </a:extLst>
              </a:tr>
              <a:tr h="602024">
                <a:tc>
                  <a:txBody>
                    <a:bodyPr/>
                    <a:lstStyle/>
                    <a:p>
                      <a:r>
                        <a:rPr lang="en-US" sz="1400">
                          <a:solidFill>
                            <a:schemeClr val="tx2"/>
                          </a:solidFill>
                          <a:latin typeface="Arial Narrow" panose="020B0606020202030204" pitchFamily="34" charset="0"/>
                        </a:rPr>
                        <a:t>12 Months </a:t>
                      </a:r>
                      <a:r>
                        <a:rPr lang="en-US" sz="1400" dirty="0">
                          <a:solidFill>
                            <a:schemeClr val="tx2"/>
                          </a:solidFill>
                          <a:latin typeface="Arial Narrow" panose="020B0606020202030204" pitchFamily="34" charset="0"/>
                        </a:rPr>
                        <a:t>Cost</a:t>
                      </a:r>
                    </a:p>
                  </a:txBody>
                  <a:tcPr>
                    <a:solidFill>
                      <a:schemeClr val="bg1">
                        <a:lumMod val="95000"/>
                      </a:schemeClr>
                    </a:solidFill>
                  </a:tcPr>
                </a:tc>
                <a:tc>
                  <a:txBody>
                    <a:bodyPr/>
                    <a:lstStyle/>
                    <a:p>
                      <a:r>
                        <a:rPr lang="en-US" sz="1400" dirty="0">
                          <a:solidFill>
                            <a:schemeClr val="tx2"/>
                          </a:solidFill>
                          <a:latin typeface="Arial Narrow" panose="020B0606020202030204" pitchFamily="34" charset="0"/>
                        </a:rPr>
                        <a:t>$850K</a:t>
                      </a:r>
                    </a:p>
                  </a:txBody>
                  <a:tcPr>
                    <a:solidFill>
                      <a:schemeClr val="bg1">
                        <a:lumMod val="95000"/>
                      </a:schemeClr>
                    </a:solidFill>
                  </a:tcPr>
                </a:tc>
                <a:tc>
                  <a:txBody>
                    <a:bodyPr/>
                    <a:lstStyle/>
                    <a:p>
                      <a:r>
                        <a:rPr lang="en-US" sz="1400" b="0" dirty="0">
                          <a:solidFill>
                            <a:schemeClr val="tx2"/>
                          </a:solidFill>
                          <a:latin typeface="Arial Narrow" panose="020B0606020202030204" pitchFamily="34" charset="0"/>
                        </a:rPr>
                        <a:t>$253K plus AWS Hosting</a:t>
                      </a:r>
                    </a:p>
                  </a:txBody>
                  <a:tcPr>
                    <a:solidFill>
                      <a:schemeClr val="bg1">
                        <a:lumMod val="95000"/>
                      </a:schemeClr>
                    </a:solidFill>
                  </a:tcPr>
                </a:tc>
                <a:extLst>
                  <a:ext uri="{0D108BD9-81ED-4DB2-BD59-A6C34878D82A}">
                    <a16:rowId xmlns:a16="http://schemas.microsoft.com/office/drawing/2014/main" val="2726546628"/>
                  </a:ext>
                </a:extLst>
              </a:tr>
            </a:tbl>
          </a:graphicData>
        </a:graphic>
      </p:graphicFrame>
    </p:spTree>
    <p:extLst>
      <p:ext uri="{BB962C8B-B14F-4D97-AF65-F5344CB8AC3E}">
        <p14:creationId xmlns:p14="http://schemas.microsoft.com/office/powerpoint/2010/main" val="72588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86921F-A29F-044C-AAE4-5F7FA1B901FE}"/>
              </a:ext>
            </a:extLst>
          </p:cNvPr>
          <p:cNvSpPr>
            <a:spLocks noGrp="1"/>
          </p:cNvSpPr>
          <p:nvPr>
            <p:ph type="body" sz="quarter" idx="13"/>
          </p:nvPr>
        </p:nvSpPr>
        <p:spPr/>
        <p:txBody>
          <a:bodyPr/>
          <a:lstStyle/>
          <a:p>
            <a:r>
              <a:rPr lang="en-US">
                <a:solidFill>
                  <a:schemeClr val="tx2"/>
                </a:solidFill>
                <a:latin typeface="Gill Sans MT Condensed"/>
                <a:cs typeface="Segoe UI"/>
              </a:rPr>
              <a:t>Contract Overview</a:t>
            </a:r>
          </a:p>
        </p:txBody>
      </p:sp>
      <p:sp>
        <p:nvSpPr>
          <p:cNvPr id="4" name="Slide Number Placeholder 3">
            <a:extLst>
              <a:ext uri="{FF2B5EF4-FFF2-40B4-BE49-F238E27FC236}">
                <a16:creationId xmlns:a16="http://schemas.microsoft.com/office/drawing/2014/main" id="{40F54077-2D82-9847-ABFF-25FD54B2811B}"/>
              </a:ext>
            </a:extLst>
          </p:cNvPr>
          <p:cNvSpPr>
            <a:spLocks noGrp="1"/>
          </p:cNvSpPr>
          <p:nvPr>
            <p:ph type="sldNum" sz="quarter" idx="14"/>
          </p:nvPr>
        </p:nvSpPr>
        <p:spPr/>
        <p:txBody>
          <a:bodyPr/>
          <a:lstStyle/>
          <a:p>
            <a:pPr>
              <a:defRPr/>
            </a:pPr>
            <a:fld id="{29AADE37-2E80-4398-A2DD-0FD5D834A565}" type="slidenum">
              <a:rPr lang="en-US" altLang="en-US" smtClean="0"/>
              <a:pPr>
                <a:defRPr/>
              </a:pPr>
              <a:t>5</a:t>
            </a:fld>
            <a:endParaRPr lang="en-US" altLang="en-US"/>
          </a:p>
        </p:txBody>
      </p:sp>
      <p:sp>
        <p:nvSpPr>
          <p:cNvPr id="5" name="Content Placeholder 4">
            <a:extLst>
              <a:ext uri="{FF2B5EF4-FFF2-40B4-BE49-F238E27FC236}">
                <a16:creationId xmlns:a16="http://schemas.microsoft.com/office/drawing/2014/main" id="{255018F0-E44F-DF43-B4FB-F44A73D5EEAD}"/>
              </a:ext>
            </a:extLst>
          </p:cNvPr>
          <p:cNvSpPr txBox="1">
            <a:spLocks noGrp="1"/>
          </p:cNvSpPr>
          <p:nvPr>
            <p:ph sz="quarter" idx="12"/>
          </p:nvPr>
        </p:nvSpPr>
        <p:spPr>
          <a:xfrm>
            <a:off x="336550" y="1161489"/>
            <a:ext cx="8470900" cy="701761"/>
          </a:xfrm>
          <a:prstGeom prst="rect">
            <a:avLst/>
          </a:prstGeom>
          <a:noFill/>
        </p:spPr>
        <p:txBody>
          <a:bodyPr wrap="square" rtlCol="0">
            <a:spAutoFit/>
          </a:bodyPr>
          <a:lstStyle/>
          <a:p>
            <a:pPr marL="145415">
              <a:lnSpc>
                <a:spcPct val="115000"/>
              </a:lnSpc>
              <a:buClr>
                <a:schemeClr val="accent1"/>
              </a:buClr>
              <a:buSzPts val="1300"/>
            </a:pPr>
            <a:r>
              <a:rPr lang="en-US" sz="1800" dirty="0">
                <a:latin typeface="Arial Narrow" panose="020B0606020202030204" pitchFamily="34" charset="0"/>
                <a:ea typeface="Lato"/>
                <a:cs typeface="Segoe UI"/>
                <a:sym typeface="Lato"/>
              </a:rPr>
              <a:t>OpenShift for OSE is a Task Order under the Containerized Platform as a Service (</a:t>
            </a:r>
            <a:r>
              <a:rPr lang="en-US" sz="1800" dirty="0" err="1">
                <a:latin typeface="Arial Narrow" panose="020B0606020202030204" pitchFamily="34" charset="0"/>
                <a:ea typeface="Lato"/>
                <a:cs typeface="Segoe UI"/>
                <a:sym typeface="Lato"/>
              </a:rPr>
              <a:t>CPaaS</a:t>
            </a:r>
            <a:r>
              <a:rPr lang="en-US" sz="1800" dirty="0">
                <a:latin typeface="Arial Narrow" panose="020B0606020202030204" pitchFamily="34" charset="0"/>
                <a:ea typeface="Lato"/>
                <a:cs typeface="Segoe UI"/>
                <a:sym typeface="Lato"/>
              </a:rPr>
              <a:t>) basic ordering agreement contract offered by ITE/</a:t>
            </a:r>
            <a:r>
              <a:rPr lang="en-US" sz="1800" dirty="0" err="1">
                <a:latin typeface="Arial Narrow" panose="020B0606020202030204" pitchFamily="34" charset="0"/>
                <a:ea typeface="Lato"/>
                <a:cs typeface="Segoe UI"/>
                <a:sym typeface="Lato"/>
              </a:rPr>
              <a:t>CloudWorks</a:t>
            </a:r>
            <a:endParaRPr lang="en-US" sz="1800" dirty="0">
              <a:latin typeface="Arial Narrow" panose="020B0606020202030204" pitchFamily="34" charset="0"/>
              <a:cs typeface="Segoe UI"/>
            </a:endParaRPr>
          </a:p>
        </p:txBody>
      </p:sp>
      <p:graphicFrame>
        <p:nvGraphicFramePr>
          <p:cNvPr id="6" name="Table 5">
            <a:extLst>
              <a:ext uri="{FF2B5EF4-FFF2-40B4-BE49-F238E27FC236}">
                <a16:creationId xmlns:a16="http://schemas.microsoft.com/office/drawing/2014/main" id="{D16135B4-D998-9943-8D26-B42C478899D4}"/>
              </a:ext>
            </a:extLst>
          </p:cNvPr>
          <p:cNvGraphicFramePr>
            <a:graphicFrameLocks noGrp="1"/>
          </p:cNvGraphicFramePr>
          <p:nvPr>
            <p:extLst>
              <p:ext uri="{D42A27DB-BD31-4B8C-83A1-F6EECF244321}">
                <p14:modId xmlns:p14="http://schemas.microsoft.com/office/powerpoint/2010/main" val="1063894180"/>
              </p:ext>
            </p:extLst>
          </p:nvPr>
        </p:nvGraphicFramePr>
        <p:xfrm>
          <a:off x="1191674" y="2072090"/>
          <a:ext cx="6760652" cy="3718560"/>
        </p:xfrm>
        <a:graphic>
          <a:graphicData uri="http://schemas.openxmlformats.org/drawingml/2006/table">
            <a:tbl>
              <a:tblPr bandRow="1">
                <a:tableStyleId>{9D7B26C5-4107-4FEC-AEDC-1716B250A1EF}</a:tableStyleId>
              </a:tblPr>
              <a:tblGrid>
                <a:gridCol w="2814090">
                  <a:extLst>
                    <a:ext uri="{9D8B030D-6E8A-4147-A177-3AD203B41FA5}">
                      <a16:colId xmlns:a16="http://schemas.microsoft.com/office/drawing/2014/main" val="307081476"/>
                    </a:ext>
                  </a:extLst>
                </a:gridCol>
                <a:gridCol w="1800676">
                  <a:extLst>
                    <a:ext uri="{9D8B030D-6E8A-4147-A177-3AD203B41FA5}">
                      <a16:colId xmlns:a16="http://schemas.microsoft.com/office/drawing/2014/main" val="3102021017"/>
                    </a:ext>
                  </a:extLst>
                </a:gridCol>
                <a:gridCol w="2145886">
                  <a:extLst>
                    <a:ext uri="{9D8B030D-6E8A-4147-A177-3AD203B41FA5}">
                      <a16:colId xmlns:a16="http://schemas.microsoft.com/office/drawing/2014/main" val="2998110726"/>
                    </a:ext>
                  </a:extLst>
                </a:gridCol>
              </a:tblGrid>
              <a:tr h="231643">
                <a:tc>
                  <a:txBody>
                    <a:bodyPr/>
                    <a:lstStyle/>
                    <a:p>
                      <a:r>
                        <a:rPr lang="en-US" sz="1400" b="1">
                          <a:solidFill>
                            <a:schemeClr val="tx2"/>
                          </a:solidFill>
                          <a:latin typeface="Segoe UI" panose="020B0502040204020203" pitchFamily="34" charset="0"/>
                          <a:cs typeface="Segoe UI" panose="020B0502040204020203" pitchFamily="34" charset="0"/>
                        </a:rPr>
                        <a:t>Contracting Officer</a:t>
                      </a:r>
                    </a:p>
                  </a:txBody>
                  <a:tcPr/>
                </a:tc>
                <a:tc gridSpan="2">
                  <a:txBody>
                    <a:bodyPr/>
                    <a:lstStyle/>
                    <a:p>
                      <a:r>
                        <a:rPr lang="en-US" sz="1400">
                          <a:solidFill>
                            <a:schemeClr val="tx2"/>
                          </a:solidFill>
                          <a:latin typeface="Segoe UI" panose="020B0502040204020203" pitchFamily="34" charset="0"/>
                          <a:cs typeface="Segoe UI" panose="020B0502040204020203" pitchFamily="34" charset="0"/>
                        </a:rPr>
                        <a:t>eileen30</a:t>
                      </a:r>
                    </a:p>
                  </a:txBody>
                  <a:tcPr/>
                </a:tc>
                <a:tc hMerge="1">
                  <a:txBody>
                    <a:bodyPr/>
                    <a:lstStyle/>
                    <a:p>
                      <a:endParaRPr lang="en-US"/>
                    </a:p>
                  </a:txBody>
                  <a:tcPr/>
                </a:tc>
                <a:extLst>
                  <a:ext uri="{0D108BD9-81ED-4DB2-BD59-A6C34878D82A}">
                    <a16:rowId xmlns:a16="http://schemas.microsoft.com/office/drawing/2014/main" val="4280348533"/>
                  </a:ext>
                </a:extLst>
              </a:tr>
              <a:tr h="231643">
                <a:tc>
                  <a:txBody>
                    <a:bodyPr/>
                    <a:lstStyle/>
                    <a:p>
                      <a:r>
                        <a:rPr lang="en-US" sz="1400" b="1">
                          <a:solidFill>
                            <a:schemeClr val="tx2"/>
                          </a:solidFill>
                          <a:latin typeface="Segoe UI" panose="020B0502040204020203" pitchFamily="34" charset="0"/>
                          <a:cs typeface="Segoe UI" panose="020B0502040204020203" pitchFamily="34" charset="0"/>
                        </a:rPr>
                        <a:t>COTR / PM</a:t>
                      </a:r>
                    </a:p>
                  </a:txBody>
                  <a:tcPr/>
                </a:tc>
                <a:tc gridSpan="2">
                  <a:txBody>
                    <a:bodyPr/>
                    <a:lstStyle/>
                    <a:p>
                      <a:r>
                        <a:rPr lang="en-US" sz="1400">
                          <a:solidFill>
                            <a:schemeClr val="tx2"/>
                          </a:solidFill>
                          <a:latin typeface="Segoe UI" panose="020B0502040204020203" pitchFamily="34" charset="0"/>
                          <a:cs typeface="Segoe UI" panose="020B0502040204020203" pitchFamily="34" charset="0"/>
                        </a:rPr>
                        <a:t>treva31</a:t>
                      </a:r>
                      <a:endParaRPr lang="en-US" sz="1400" i="1">
                        <a:solidFill>
                          <a:schemeClr val="tx2"/>
                        </a:solidFill>
                        <a:latin typeface="Segoe UI" panose="020B0502040204020203" pitchFamily="34" charset="0"/>
                        <a:cs typeface="Segoe UI" panose="020B0502040204020203" pitchFamily="34" charset="0"/>
                      </a:endParaRPr>
                    </a:p>
                  </a:txBody>
                  <a:tcPr/>
                </a:tc>
                <a:tc hMerge="1">
                  <a:txBody>
                    <a:bodyPr/>
                    <a:lstStyle/>
                    <a:p>
                      <a:endParaRPr lang="en-US"/>
                    </a:p>
                  </a:txBody>
                  <a:tcPr/>
                </a:tc>
                <a:extLst>
                  <a:ext uri="{0D108BD9-81ED-4DB2-BD59-A6C34878D82A}">
                    <a16:rowId xmlns:a16="http://schemas.microsoft.com/office/drawing/2014/main" val="2685738047"/>
                  </a:ext>
                </a:extLst>
              </a:tr>
              <a:tr h="231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chemeClr val="tx2"/>
                          </a:solidFill>
                          <a:latin typeface="Segoe UI" panose="020B0502040204020203" pitchFamily="34" charset="0"/>
                          <a:cs typeface="Segoe UI" panose="020B0502040204020203" pitchFamily="34" charset="0"/>
                        </a:rPr>
                        <a:t>Contract PoP</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a:solidFill>
                            <a:schemeClr val="tx2"/>
                          </a:solidFill>
                          <a:latin typeface="Segoe UI" panose="020B0502040204020203" pitchFamily="34" charset="0"/>
                          <a:cs typeface="Segoe UI" panose="020B0502040204020203" pitchFamily="34" charset="0"/>
                        </a:rPr>
                        <a:t>1 base year + 3 1-year options</a:t>
                      </a:r>
                    </a:p>
                  </a:txBody>
                  <a:tcPr/>
                </a:tc>
                <a:tc hMerge="1">
                  <a:txBody>
                    <a:bodyPr/>
                    <a:lstStyle/>
                    <a:p>
                      <a:pPr marL="0" lvl="0" indent="0">
                        <a:buFont typeface="Arial"/>
                        <a:buNone/>
                      </a:pPr>
                      <a:endParaRPr lang="en-US" sz="1400" b="1">
                        <a:solidFill>
                          <a:schemeClr val="tx2"/>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226058959"/>
                  </a:ext>
                </a:extLst>
              </a:tr>
              <a:tr h="718095">
                <a:tc>
                  <a:txBody>
                    <a:bodyPr/>
                    <a:lstStyle/>
                    <a:p>
                      <a:pPr lvl="0">
                        <a:buNone/>
                      </a:pPr>
                      <a:endParaRPr lang="en-US" sz="1400" b="1">
                        <a:solidFill>
                          <a:schemeClr val="tx2"/>
                        </a:solidFill>
                        <a:latin typeface="Segoe UI" panose="020B0502040204020203" pitchFamily="34" charset="0"/>
                        <a:cs typeface="Segoe UI" panose="020B0502040204020203" pitchFamily="34" charset="0"/>
                      </a:endParaRPr>
                    </a:p>
                  </a:txBody>
                  <a:tcPr/>
                </a:tc>
                <a:tc>
                  <a:txBody>
                    <a:bodyPr/>
                    <a:lstStyle/>
                    <a:p>
                      <a:pPr marL="285750" lvl="0" indent="-285750">
                        <a:buFont typeface="Arial"/>
                        <a:buChar char="•"/>
                      </a:pPr>
                      <a:r>
                        <a:rPr lang="en-US" sz="1400">
                          <a:solidFill>
                            <a:schemeClr val="tx2"/>
                          </a:solidFill>
                          <a:latin typeface="Segoe UI" panose="020B0502040204020203" pitchFamily="34" charset="0"/>
                          <a:cs typeface="Segoe UI" panose="020B0502040204020203" pitchFamily="34" charset="0"/>
                        </a:rPr>
                        <a:t>Base Year:        </a:t>
                      </a:r>
                    </a:p>
                    <a:p>
                      <a:pPr marL="285750" lvl="0" indent="-285750">
                        <a:buFont typeface="Arial"/>
                        <a:buChar char="•"/>
                      </a:pPr>
                      <a:r>
                        <a:rPr lang="en-US" sz="1400">
                          <a:solidFill>
                            <a:schemeClr val="tx2"/>
                          </a:solidFill>
                          <a:latin typeface="Segoe UI" panose="020B0502040204020203" pitchFamily="34" charset="0"/>
                          <a:cs typeface="Segoe UI" panose="020B0502040204020203" pitchFamily="34" charset="0"/>
                        </a:rPr>
                        <a:t>Option Year 1:</a:t>
                      </a:r>
                    </a:p>
                    <a:p>
                      <a:pPr marL="285750" lvl="0" indent="-285750">
                        <a:buFont typeface="Arial"/>
                        <a:buChar char="•"/>
                      </a:pPr>
                      <a:r>
                        <a:rPr lang="en-US" sz="1400">
                          <a:solidFill>
                            <a:schemeClr val="tx2"/>
                          </a:solidFill>
                          <a:latin typeface="Segoe UI" panose="020B0502040204020203" pitchFamily="34" charset="0"/>
                          <a:cs typeface="Segoe UI" panose="020B0502040204020203" pitchFamily="34" charset="0"/>
                        </a:rPr>
                        <a:t>Option Year 2:</a:t>
                      </a:r>
                    </a:p>
                    <a:p>
                      <a:pPr marL="285750" lvl="0" indent="-285750">
                        <a:buFont typeface="Arial"/>
                        <a:buChar char="•"/>
                      </a:pPr>
                      <a:r>
                        <a:rPr lang="en-US" sz="1400" b="1">
                          <a:solidFill>
                            <a:schemeClr val="tx2"/>
                          </a:solidFill>
                          <a:highlight>
                            <a:srgbClr val="FFFF00"/>
                          </a:highlight>
                          <a:latin typeface="Segoe UI" panose="020B0502040204020203" pitchFamily="34" charset="0"/>
                          <a:cs typeface="Segoe UI" panose="020B0502040204020203" pitchFamily="34" charset="0"/>
                        </a:rPr>
                        <a:t>Option Year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a:solidFill>
                            <a:schemeClr val="tx2"/>
                          </a:solidFill>
                          <a:latin typeface="Segoe UI" panose="020B0502040204020203" pitchFamily="34" charset="0"/>
                          <a:cs typeface="Segoe UI" panose="020B0502040204020203" pitchFamily="34" charset="0"/>
                        </a:rPr>
                        <a:t>9/15/2018 - 9/14/2019</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a:solidFill>
                            <a:schemeClr val="tx2"/>
                          </a:solidFill>
                          <a:latin typeface="Segoe UI" panose="020B0502040204020203" pitchFamily="34" charset="0"/>
                          <a:cs typeface="Segoe UI" panose="020B0502040204020203" pitchFamily="34" charset="0"/>
                        </a:rPr>
                        <a:t>9/15/2019 - 9/14/2020</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a:solidFill>
                            <a:schemeClr val="tx2"/>
                          </a:solidFill>
                          <a:latin typeface="Segoe UI" panose="020B0502040204020203" pitchFamily="34" charset="0"/>
                          <a:cs typeface="Segoe UI" panose="020B0502040204020203" pitchFamily="34" charset="0"/>
                        </a:rPr>
                        <a:t>9/15/2020 - 9/14/2021</a:t>
                      </a:r>
                    </a:p>
                    <a:p>
                      <a:pPr marL="0" lvl="0" indent="0">
                        <a:buFont typeface="Arial"/>
                        <a:buNone/>
                      </a:pPr>
                      <a:r>
                        <a:rPr lang="en-US" sz="1400" b="1">
                          <a:solidFill>
                            <a:schemeClr val="tx2"/>
                          </a:solidFill>
                          <a:highlight>
                            <a:srgbClr val="FFFF00"/>
                          </a:highlight>
                          <a:latin typeface="Segoe UI" panose="020B0502040204020203" pitchFamily="34" charset="0"/>
                          <a:cs typeface="Segoe UI" panose="020B0502040204020203" pitchFamily="34" charset="0"/>
                        </a:rPr>
                        <a:t>9/15/2021 - 9/14/2022</a:t>
                      </a:r>
                    </a:p>
                  </a:txBody>
                  <a:tcPr/>
                </a:tc>
                <a:extLst>
                  <a:ext uri="{0D108BD9-81ED-4DB2-BD59-A6C34878D82A}">
                    <a16:rowId xmlns:a16="http://schemas.microsoft.com/office/drawing/2014/main" val="3259256448"/>
                  </a:ext>
                </a:extLst>
              </a:tr>
              <a:tr h="231643">
                <a:tc>
                  <a:txBody>
                    <a:bodyPr/>
                    <a:lstStyle/>
                    <a:p>
                      <a:pPr lvl="0">
                        <a:buNone/>
                      </a:pPr>
                      <a:r>
                        <a:rPr lang="en-US" sz="1400" b="1">
                          <a:solidFill>
                            <a:schemeClr val="tx2"/>
                          </a:solidFill>
                          <a:latin typeface="Segoe UI" panose="020B0502040204020203" pitchFamily="34" charset="0"/>
                          <a:cs typeface="Segoe UI" panose="020B0502040204020203" pitchFamily="34" charset="0"/>
                        </a:rPr>
                        <a:t>Contract Type</a:t>
                      </a:r>
                    </a:p>
                  </a:txBody>
                  <a:tcPr/>
                </a:tc>
                <a:tc gridSpan="2">
                  <a:txBody>
                    <a:bodyPr/>
                    <a:lstStyle/>
                    <a:p>
                      <a:pPr lvl="0">
                        <a:buNone/>
                      </a:pPr>
                      <a:r>
                        <a:rPr lang="en-US" sz="1400">
                          <a:solidFill>
                            <a:schemeClr val="tx2"/>
                          </a:solidFill>
                          <a:latin typeface="Segoe UI" panose="020B0502040204020203" pitchFamily="34" charset="0"/>
                          <a:cs typeface="Segoe UI" panose="020B0502040204020203" pitchFamily="34" charset="0"/>
                        </a:rPr>
                        <a:t>FFP</a:t>
                      </a:r>
                    </a:p>
                  </a:txBody>
                  <a:tcPr/>
                </a:tc>
                <a:tc hMerge="1">
                  <a:txBody>
                    <a:bodyPr/>
                    <a:lstStyle/>
                    <a:p>
                      <a:endParaRPr lang="en-US"/>
                    </a:p>
                  </a:txBody>
                  <a:tcPr/>
                </a:tc>
                <a:extLst>
                  <a:ext uri="{0D108BD9-81ED-4DB2-BD59-A6C34878D82A}">
                    <a16:rowId xmlns:a16="http://schemas.microsoft.com/office/drawing/2014/main" val="1595915397"/>
                  </a:ext>
                </a:extLst>
              </a:tr>
              <a:tr h="231643">
                <a:tc>
                  <a:txBody>
                    <a:bodyPr/>
                    <a:lstStyle/>
                    <a:p>
                      <a:r>
                        <a:rPr lang="en-US" sz="1400" b="1">
                          <a:solidFill>
                            <a:schemeClr val="tx2"/>
                          </a:solidFill>
                          <a:latin typeface="Segoe UI" panose="020B0502040204020203" pitchFamily="34" charset="0"/>
                          <a:cs typeface="Segoe UI" panose="020B0502040204020203" pitchFamily="34" charset="0"/>
                        </a:rPr>
                        <a:t>Prime Contractor</a:t>
                      </a:r>
                    </a:p>
                  </a:txBody>
                  <a:tcPr/>
                </a:tc>
                <a:tc gridSpan="2">
                  <a:txBody>
                    <a:bodyPr/>
                    <a:lstStyle/>
                    <a:p>
                      <a:r>
                        <a:rPr lang="en-US" sz="1400">
                          <a:solidFill>
                            <a:schemeClr val="tx2"/>
                          </a:solidFill>
                          <a:latin typeface="Segoe UI" panose="020B0502040204020203" pitchFamily="34" charset="0"/>
                          <a:cs typeface="Segoe UI" panose="020B0502040204020203" pitchFamily="34" charset="0"/>
                        </a:rPr>
                        <a:t>Flywheel Data, LLC</a:t>
                      </a:r>
                    </a:p>
                  </a:txBody>
                  <a:tcPr/>
                </a:tc>
                <a:tc hMerge="1">
                  <a:txBody>
                    <a:bodyPr/>
                    <a:lstStyle/>
                    <a:p>
                      <a:endParaRPr lang="en-US"/>
                    </a:p>
                  </a:txBody>
                  <a:tcPr/>
                </a:tc>
                <a:extLst>
                  <a:ext uri="{0D108BD9-81ED-4DB2-BD59-A6C34878D82A}">
                    <a16:rowId xmlns:a16="http://schemas.microsoft.com/office/drawing/2014/main" val="3240947603"/>
                  </a:ext>
                </a:extLst>
              </a:tr>
              <a:tr h="231643">
                <a:tc>
                  <a:txBody>
                    <a:bodyPr/>
                    <a:lstStyle/>
                    <a:p>
                      <a:r>
                        <a:rPr lang="en-US" sz="1400" b="1">
                          <a:solidFill>
                            <a:schemeClr val="tx2"/>
                          </a:solidFill>
                          <a:latin typeface="Segoe UI" panose="020B0502040204020203" pitchFamily="34" charset="0"/>
                          <a:cs typeface="Segoe UI" panose="020B0502040204020203" pitchFamily="34" charset="0"/>
                        </a:rPr>
                        <a:t>Subcontractors</a:t>
                      </a:r>
                    </a:p>
                  </a:txBody>
                  <a:tcPr/>
                </a:tc>
                <a:tc gridSpan="2">
                  <a:txBody>
                    <a:bodyPr/>
                    <a:lstStyle/>
                    <a:p>
                      <a:r>
                        <a:rPr lang="en-US" sz="1400">
                          <a:solidFill>
                            <a:schemeClr val="tx2"/>
                          </a:solidFill>
                          <a:latin typeface="Segoe UI" panose="020B0502040204020203" pitchFamily="34" charset="0"/>
                          <a:cs typeface="Segoe UI" panose="020B0502040204020203" pitchFamily="34" charset="0"/>
                        </a:rPr>
                        <a:t>Carahsoft (RedHat)</a:t>
                      </a:r>
                    </a:p>
                  </a:txBody>
                  <a:tcPr/>
                </a:tc>
                <a:tc hMerge="1">
                  <a:txBody>
                    <a:bodyPr/>
                    <a:lstStyle/>
                    <a:p>
                      <a:endParaRPr lang="en-US"/>
                    </a:p>
                  </a:txBody>
                  <a:tcPr/>
                </a:tc>
                <a:extLst>
                  <a:ext uri="{0D108BD9-81ED-4DB2-BD59-A6C34878D82A}">
                    <a16:rowId xmlns:a16="http://schemas.microsoft.com/office/drawing/2014/main" val="4050222886"/>
                  </a:ext>
                </a:extLst>
              </a:tr>
              <a:tr h="718095">
                <a:tc>
                  <a:txBody>
                    <a:bodyPr/>
                    <a:lstStyle/>
                    <a:p>
                      <a:pPr lvl="0">
                        <a:buNone/>
                      </a:pPr>
                      <a:r>
                        <a:rPr lang="en-US" sz="1400" b="1">
                          <a:solidFill>
                            <a:schemeClr val="tx2"/>
                          </a:solidFill>
                          <a:latin typeface="Segoe UI" panose="020B0502040204020203" pitchFamily="34" charset="0"/>
                          <a:cs typeface="Segoe UI" panose="020B0502040204020203" pitchFamily="34" charset="0"/>
                        </a:rPr>
                        <a:t>CLIN Structure</a:t>
                      </a:r>
                      <a:endParaRPr lang="en-US" sz="1400">
                        <a:latin typeface="Segoe UI" panose="020B0502040204020203" pitchFamily="34" charset="0"/>
                        <a:cs typeface="Segoe UI" panose="020B0502040204020203" pitchFamily="34" charset="0"/>
                      </a:endParaRPr>
                    </a:p>
                  </a:txBody>
                  <a:tcPr/>
                </a:tc>
                <a:tc gridSpan="2">
                  <a:txBody>
                    <a:bodyPr/>
                    <a:lstStyle/>
                    <a:p>
                      <a:pPr lvl="0">
                        <a:buNone/>
                      </a:pPr>
                      <a:r>
                        <a:rPr lang="en-US" sz="1400" dirty="0">
                          <a:solidFill>
                            <a:schemeClr val="tx2"/>
                          </a:solidFill>
                          <a:latin typeface="Segoe UI" panose="020B0502040204020203" pitchFamily="34" charset="0"/>
                          <a:cs typeface="Segoe UI" panose="020B0502040204020203" pitchFamily="34" charset="0"/>
                        </a:rPr>
                        <a:t>0001: Bronze Tier</a:t>
                      </a:r>
                      <a:endParaRPr lang="en-US" sz="1400" dirty="0">
                        <a:latin typeface="Segoe UI" panose="020B0502040204020203" pitchFamily="34" charset="0"/>
                        <a:cs typeface="Segoe UI" panose="020B0502040204020203" pitchFamily="34" charset="0"/>
                      </a:endParaRPr>
                    </a:p>
                    <a:p>
                      <a:pPr lvl="0">
                        <a:buNone/>
                      </a:pPr>
                      <a:r>
                        <a:rPr lang="en-US" sz="1400" dirty="0">
                          <a:solidFill>
                            <a:schemeClr val="tx2"/>
                          </a:solidFill>
                          <a:highlight>
                            <a:srgbClr val="FFFF00"/>
                          </a:highlight>
                          <a:latin typeface="Segoe UI" panose="020B0502040204020203" pitchFamily="34" charset="0"/>
                          <a:cs typeface="Segoe UI" panose="020B0502040204020203" pitchFamily="34" charset="0"/>
                        </a:rPr>
                        <a:t>0002: Gold Tier</a:t>
                      </a:r>
                      <a:endParaRPr lang="en-US" sz="1400" dirty="0">
                        <a:highlight>
                          <a:srgbClr val="FFFF00"/>
                        </a:highlight>
                        <a:latin typeface="Segoe UI" panose="020B0502040204020203" pitchFamily="34" charset="0"/>
                        <a:cs typeface="Segoe UI" panose="020B0502040204020203" pitchFamily="34" charset="0"/>
                      </a:endParaRPr>
                    </a:p>
                    <a:p>
                      <a:pPr lvl="0">
                        <a:buNone/>
                      </a:pPr>
                      <a:r>
                        <a:rPr lang="en-US" sz="1400" dirty="0">
                          <a:solidFill>
                            <a:schemeClr val="tx2"/>
                          </a:solidFill>
                          <a:latin typeface="Segoe UI" panose="020B0502040204020203" pitchFamily="34" charset="0"/>
                          <a:cs typeface="Segoe UI" panose="020B0502040204020203" pitchFamily="34" charset="0"/>
                        </a:rPr>
                        <a:t>0003: Application Migration</a:t>
                      </a:r>
                      <a:endParaRPr lang="en-US" sz="1400" dirty="0">
                        <a:latin typeface="Segoe UI" panose="020B0502040204020203" pitchFamily="34" charset="0"/>
                        <a:cs typeface="Segoe UI" panose="020B0502040204020203" pitchFamily="34" charset="0"/>
                      </a:endParaRPr>
                    </a:p>
                    <a:p>
                      <a:pPr lvl="0">
                        <a:buNone/>
                      </a:pPr>
                      <a:r>
                        <a:rPr lang="en-US" sz="1400" dirty="0">
                          <a:solidFill>
                            <a:schemeClr val="tx2"/>
                          </a:solidFill>
                          <a:latin typeface="Segoe UI" panose="020B0502040204020203" pitchFamily="34" charset="0"/>
                          <a:cs typeface="Segoe UI" panose="020B0502040204020203" pitchFamily="34" charset="0"/>
                        </a:rPr>
                        <a:t>0004: Training</a:t>
                      </a:r>
                      <a:endParaRPr lang="en-US" sz="1400" dirty="0">
                        <a:latin typeface="Segoe UI" panose="020B0502040204020203" pitchFamily="34" charset="0"/>
                        <a:cs typeface="Segoe UI" panose="020B0502040204020203" pitchFamily="34" charset="0"/>
                      </a:endParaRPr>
                    </a:p>
                  </a:txBody>
                  <a:tcPr/>
                </a:tc>
                <a:tc hMerge="1">
                  <a:txBody>
                    <a:bodyPr/>
                    <a:lstStyle/>
                    <a:p>
                      <a:endParaRPr lang="en-US"/>
                    </a:p>
                  </a:txBody>
                  <a:tcPr/>
                </a:tc>
                <a:extLst>
                  <a:ext uri="{0D108BD9-81ED-4DB2-BD59-A6C34878D82A}">
                    <a16:rowId xmlns:a16="http://schemas.microsoft.com/office/drawing/2014/main" val="4121103509"/>
                  </a:ext>
                </a:extLst>
              </a:tr>
            </a:tbl>
          </a:graphicData>
        </a:graphic>
      </p:graphicFrame>
    </p:spTree>
    <p:extLst>
      <p:ext uri="{BB962C8B-B14F-4D97-AF65-F5344CB8AC3E}">
        <p14:creationId xmlns:p14="http://schemas.microsoft.com/office/powerpoint/2010/main" val="147234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64D259-DD7F-AF4F-A8FD-676EA2349FCD}"/>
              </a:ext>
            </a:extLst>
          </p:cNvPr>
          <p:cNvSpPr>
            <a:spLocks noGrp="1"/>
          </p:cNvSpPr>
          <p:nvPr>
            <p:ph sz="quarter" idx="12"/>
          </p:nvPr>
        </p:nvSpPr>
        <p:spPr>
          <a:xfrm>
            <a:off x="803564" y="1376217"/>
            <a:ext cx="7972136" cy="4889645"/>
          </a:xfrm>
        </p:spPr>
        <p:txBody>
          <a:bodyPr/>
          <a:lstStyle/>
          <a:p>
            <a:pPr marL="456565" indent="-310515">
              <a:spcBef>
                <a:spcPts val="0"/>
              </a:spcBef>
              <a:spcAft>
                <a:spcPts val="1200"/>
              </a:spcAft>
              <a:buFont typeface="Arial" panose="020B0604020202020204" pitchFamily="34" charset="0"/>
              <a:buChar char="•"/>
            </a:pPr>
            <a:r>
              <a:rPr lang="en-US" sz="2000">
                <a:latin typeface="Arial Narrow"/>
                <a:cs typeface="Segoe UI"/>
              </a:rPr>
              <a:t>Base Year: FY18 - FY19, OSE paid $2.1M</a:t>
            </a:r>
          </a:p>
          <a:p>
            <a:pPr marL="456565" indent="-310515">
              <a:spcBef>
                <a:spcPts val="0"/>
              </a:spcBef>
              <a:spcAft>
                <a:spcPts val="1200"/>
              </a:spcAft>
              <a:buFont typeface="Arial" panose="020B0604020202020204" pitchFamily="34" charset="0"/>
              <a:buChar char="•"/>
            </a:pPr>
            <a:r>
              <a:rPr lang="en-US" sz="2000">
                <a:latin typeface="Arial Narrow"/>
                <a:cs typeface="Segoe UI"/>
              </a:rPr>
              <a:t>Option Year 1-2: FY19 – FY21, OSE &amp; ADO shared the $5M expense </a:t>
            </a:r>
          </a:p>
          <a:p>
            <a:pPr marL="456565" indent="-310515">
              <a:spcBef>
                <a:spcPts val="0"/>
              </a:spcBef>
              <a:spcAft>
                <a:spcPts val="1200"/>
              </a:spcAft>
              <a:buFont typeface="Arial" panose="020B0604020202020204" pitchFamily="34" charset="0"/>
              <a:buChar char="•"/>
            </a:pPr>
            <a:r>
              <a:rPr lang="en-US" sz="2000">
                <a:latin typeface="Arial Narrow"/>
                <a:cs typeface="Segoe UI"/>
              </a:rPr>
              <a:t>Option Year 3: FY21-FY22, ADO paid $814K covering license and O&amp;M</a:t>
            </a:r>
            <a:endParaRPr lang="en-US" sz="2000">
              <a:latin typeface="Arial Narrow"/>
            </a:endParaRPr>
          </a:p>
          <a:p>
            <a:pPr marL="456565" indent="-310515">
              <a:buFont typeface="Arial" panose="020B0604020202020204" pitchFamily="34" charset="0"/>
              <a:buChar char="•"/>
            </a:pPr>
            <a:endParaRPr lang="en-US" sz="2000">
              <a:latin typeface="Arial Narrow"/>
            </a:endParaRPr>
          </a:p>
        </p:txBody>
      </p:sp>
      <p:sp>
        <p:nvSpPr>
          <p:cNvPr id="3" name="Text Placeholder 2">
            <a:extLst>
              <a:ext uri="{FF2B5EF4-FFF2-40B4-BE49-F238E27FC236}">
                <a16:creationId xmlns:a16="http://schemas.microsoft.com/office/drawing/2014/main" id="{AC0A05E5-0A8D-534A-9FEF-A9454E3AE062}"/>
              </a:ext>
            </a:extLst>
          </p:cNvPr>
          <p:cNvSpPr>
            <a:spLocks noGrp="1"/>
          </p:cNvSpPr>
          <p:nvPr>
            <p:ph type="body" sz="quarter" idx="13"/>
          </p:nvPr>
        </p:nvSpPr>
        <p:spPr/>
        <p:txBody>
          <a:bodyPr/>
          <a:lstStyle/>
          <a:p>
            <a:r>
              <a:rPr lang="en-US">
                <a:latin typeface="Gill Sans MT Condensed"/>
                <a:cs typeface="Segoe UI"/>
              </a:rPr>
              <a:t>Contract Funding </a:t>
            </a:r>
            <a:endParaRPr lang="en-US"/>
          </a:p>
        </p:txBody>
      </p:sp>
      <p:sp>
        <p:nvSpPr>
          <p:cNvPr id="4" name="Slide Number Placeholder 3">
            <a:extLst>
              <a:ext uri="{FF2B5EF4-FFF2-40B4-BE49-F238E27FC236}">
                <a16:creationId xmlns:a16="http://schemas.microsoft.com/office/drawing/2014/main" id="{9E47C67B-5DA4-7348-9013-81FE7DE56D3B}"/>
              </a:ext>
            </a:extLst>
          </p:cNvPr>
          <p:cNvSpPr>
            <a:spLocks noGrp="1"/>
          </p:cNvSpPr>
          <p:nvPr>
            <p:ph type="sldNum" sz="quarter" idx="14"/>
          </p:nvPr>
        </p:nvSpPr>
        <p:spPr/>
        <p:txBody>
          <a:bodyPr/>
          <a:lstStyle/>
          <a:p>
            <a:pPr>
              <a:defRPr/>
            </a:pPr>
            <a:fld id="{82FB69C3-E636-4539-A7DE-928CD5B2EB66}" type="slidenum">
              <a:rPr lang="en-US" altLang="en-US" dirty="0" smtClean="0"/>
              <a:pPr>
                <a:defRPr/>
              </a:pPr>
              <a:t>6</a:t>
            </a:fld>
            <a:endParaRPr lang="en-US" altLang="en-US"/>
          </a:p>
        </p:txBody>
      </p:sp>
    </p:spTree>
    <p:extLst>
      <p:ext uri="{BB962C8B-B14F-4D97-AF65-F5344CB8AC3E}">
        <p14:creationId xmlns:p14="http://schemas.microsoft.com/office/powerpoint/2010/main" val="274977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D151DB41-D087-4CD8-9888-0F2775945206}"/>
              </a:ext>
            </a:extLst>
          </p:cNvPr>
          <p:cNvSpPr/>
          <p:nvPr/>
        </p:nvSpPr>
        <p:spPr>
          <a:xfrm>
            <a:off x="312745" y="1006934"/>
            <a:ext cx="8150835" cy="862376"/>
          </a:xfrm>
          <a:prstGeom prst="rightArrow">
            <a:avLst>
              <a:gd name="adj1" fmla="val 50000"/>
              <a:gd name="adj2" fmla="val 5068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aphicFrame>
        <p:nvGraphicFramePr>
          <p:cNvPr id="12" name="Table 12">
            <a:extLst>
              <a:ext uri="{FF2B5EF4-FFF2-40B4-BE49-F238E27FC236}">
                <a16:creationId xmlns:a16="http://schemas.microsoft.com/office/drawing/2014/main" id="{E9893813-7E42-4917-954B-24CD05577BB3}"/>
              </a:ext>
            </a:extLst>
          </p:cNvPr>
          <p:cNvGraphicFramePr>
            <a:graphicFrameLocks noGrp="1"/>
          </p:cNvGraphicFramePr>
          <p:nvPr>
            <p:extLst>
              <p:ext uri="{D42A27DB-BD31-4B8C-83A1-F6EECF244321}">
                <p14:modId xmlns:p14="http://schemas.microsoft.com/office/powerpoint/2010/main" val="401244526"/>
              </p:ext>
            </p:extLst>
          </p:nvPr>
        </p:nvGraphicFramePr>
        <p:xfrm>
          <a:off x="715437" y="1247147"/>
          <a:ext cx="7747480" cy="274320"/>
        </p:xfrm>
        <a:graphic>
          <a:graphicData uri="http://schemas.openxmlformats.org/drawingml/2006/table">
            <a:tbl>
              <a:tblPr firstRow="1" bandRow="1"/>
              <a:tblGrid>
                <a:gridCol w="1936870">
                  <a:extLst>
                    <a:ext uri="{9D8B030D-6E8A-4147-A177-3AD203B41FA5}">
                      <a16:colId xmlns:a16="http://schemas.microsoft.com/office/drawing/2014/main" val="896075645"/>
                    </a:ext>
                  </a:extLst>
                </a:gridCol>
                <a:gridCol w="1936870">
                  <a:extLst>
                    <a:ext uri="{9D8B030D-6E8A-4147-A177-3AD203B41FA5}">
                      <a16:colId xmlns:a16="http://schemas.microsoft.com/office/drawing/2014/main" val="2015607204"/>
                    </a:ext>
                  </a:extLst>
                </a:gridCol>
                <a:gridCol w="1936870">
                  <a:extLst>
                    <a:ext uri="{9D8B030D-6E8A-4147-A177-3AD203B41FA5}">
                      <a16:colId xmlns:a16="http://schemas.microsoft.com/office/drawing/2014/main" val="1348334039"/>
                    </a:ext>
                  </a:extLst>
                </a:gridCol>
                <a:gridCol w="1936870">
                  <a:extLst>
                    <a:ext uri="{9D8B030D-6E8A-4147-A177-3AD203B41FA5}">
                      <a16:colId xmlns:a16="http://schemas.microsoft.com/office/drawing/2014/main" val="3443985972"/>
                    </a:ext>
                  </a:extLst>
                </a:gridCol>
              </a:tblGrid>
              <a:tr h="192956">
                <a:tc>
                  <a:txBody>
                    <a:bodyPr/>
                    <a:lstStyle/>
                    <a:p>
                      <a:pPr algn="ctr"/>
                      <a:r>
                        <a:rPr lang="en-US" sz="1200" b="1">
                          <a:solidFill>
                            <a:sysClr val="windowText" lastClr="000000"/>
                          </a:solidFill>
                        </a:rPr>
                        <a:t>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solidFill>
                            <a:sysClr val="windowText" lastClr="000000"/>
                          </a:solidFill>
                        </a:rPr>
                        <a:t>OY1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solidFill>
                            <a:sysClr val="windowText" lastClr="000000"/>
                          </a:solidFill>
                        </a:rPr>
                        <a:t>OY2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solidFill>
                            <a:sysClr val="windowText" lastClr="000000"/>
                          </a:solidFill>
                        </a:rPr>
                        <a:t>OY3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965823"/>
                  </a:ext>
                </a:extLst>
              </a:tr>
            </a:tbl>
          </a:graphicData>
        </a:graphic>
      </p:graphicFrame>
      <p:graphicFrame>
        <p:nvGraphicFramePr>
          <p:cNvPr id="44" name="Table 12">
            <a:extLst>
              <a:ext uri="{FF2B5EF4-FFF2-40B4-BE49-F238E27FC236}">
                <a16:creationId xmlns:a16="http://schemas.microsoft.com/office/drawing/2014/main" id="{DFA04718-7EE1-4679-8EEB-85F72904AC8E}"/>
              </a:ext>
            </a:extLst>
          </p:cNvPr>
          <p:cNvGraphicFramePr>
            <a:graphicFrameLocks noGrp="1"/>
          </p:cNvGraphicFramePr>
          <p:nvPr>
            <p:extLst>
              <p:ext uri="{D42A27DB-BD31-4B8C-83A1-F6EECF244321}">
                <p14:modId xmlns:p14="http://schemas.microsoft.com/office/powerpoint/2010/main" val="2004187952"/>
              </p:ext>
            </p:extLst>
          </p:nvPr>
        </p:nvGraphicFramePr>
        <p:xfrm>
          <a:off x="672416" y="1386150"/>
          <a:ext cx="7747480" cy="274320"/>
        </p:xfrm>
        <a:graphic>
          <a:graphicData uri="http://schemas.openxmlformats.org/drawingml/2006/table">
            <a:tbl>
              <a:tblPr firstRow="1" bandRow="1"/>
              <a:tblGrid>
                <a:gridCol w="576198">
                  <a:extLst>
                    <a:ext uri="{9D8B030D-6E8A-4147-A177-3AD203B41FA5}">
                      <a16:colId xmlns:a16="http://schemas.microsoft.com/office/drawing/2014/main" val="896075645"/>
                    </a:ext>
                  </a:extLst>
                </a:gridCol>
                <a:gridCol w="1765004">
                  <a:extLst>
                    <a:ext uri="{9D8B030D-6E8A-4147-A177-3AD203B41FA5}">
                      <a16:colId xmlns:a16="http://schemas.microsoft.com/office/drawing/2014/main" val="2015607204"/>
                    </a:ext>
                  </a:extLst>
                </a:gridCol>
                <a:gridCol w="1892596">
                  <a:extLst>
                    <a:ext uri="{9D8B030D-6E8A-4147-A177-3AD203B41FA5}">
                      <a16:colId xmlns:a16="http://schemas.microsoft.com/office/drawing/2014/main" val="1348334039"/>
                    </a:ext>
                  </a:extLst>
                </a:gridCol>
                <a:gridCol w="1928037">
                  <a:extLst>
                    <a:ext uri="{9D8B030D-6E8A-4147-A177-3AD203B41FA5}">
                      <a16:colId xmlns:a16="http://schemas.microsoft.com/office/drawing/2014/main" val="3443985972"/>
                    </a:ext>
                  </a:extLst>
                </a:gridCol>
                <a:gridCol w="1585645">
                  <a:extLst>
                    <a:ext uri="{9D8B030D-6E8A-4147-A177-3AD203B41FA5}">
                      <a16:colId xmlns:a16="http://schemas.microsoft.com/office/drawing/2014/main" val="3248847612"/>
                    </a:ext>
                  </a:extLst>
                </a:gridCol>
              </a:tblGrid>
              <a:tr h="164614">
                <a:tc>
                  <a:txBody>
                    <a:bodyPr/>
                    <a:lstStyle/>
                    <a:p>
                      <a:pPr algn="ctr"/>
                      <a:r>
                        <a:rPr lang="en-US" sz="1200" b="1">
                          <a:solidFill>
                            <a:schemeClr val="tx1"/>
                          </a:solidFill>
                        </a:rPr>
                        <a:t>2018</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200" b="1">
                          <a:solidFill>
                            <a:schemeClr val="tx1"/>
                          </a:solidFill>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200" b="1">
                          <a:solidFill>
                            <a:schemeClr val="tx1"/>
                          </a:solidFill>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200" b="1">
                          <a:solidFill>
                            <a:schemeClr val="tx1"/>
                          </a:solidFill>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1200" b="1">
                          <a:solidFill>
                            <a:schemeClr val="tx1"/>
                          </a:solidFill>
                        </a:rPr>
                        <a:t>2022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89965823"/>
                  </a:ext>
                </a:extLst>
              </a:tr>
            </a:tbl>
          </a:graphicData>
        </a:graphic>
      </p:graphicFrame>
      <p:graphicFrame>
        <p:nvGraphicFramePr>
          <p:cNvPr id="23" name="Table 23">
            <a:extLst>
              <a:ext uri="{FF2B5EF4-FFF2-40B4-BE49-F238E27FC236}">
                <a16:creationId xmlns:a16="http://schemas.microsoft.com/office/drawing/2014/main" id="{A01F99B0-9853-4E47-BF4B-440A26315408}"/>
              </a:ext>
            </a:extLst>
          </p:cNvPr>
          <p:cNvGraphicFramePr>
            <a:graphicFrameLocks noGrp="1"/>
          </p:cNvGraphicFramePr>
          <p:nvPr>
            <p:extLst>
              <p:ext uri="{D42A27DB-BD31-4B8C-83A1-F6EECF244321}">
                <p14:modId xmlns:p14="http://schemas.microsoft.com/office/powerpoint/2010/main" val="3836654156"/>
              </p:ext>
            </p:extLst>
          </p:nvPr>
        </p:nvGraphicFramePr>
        <p:xfrm>
          <a:off x="381131" y="1727138"/>
          <a:ext cx="8081786" cy="4130900"/>
        </p:xfrm>
        <a:graphic>
          <a:graphicData uri="http://schemas.openxmlformats.org/drawingml/2006/table">
            <a:tbl>
              <a:tblPr/>
              <a:tblGrid>
                <a:gridCol w="377005">
                  <a:extLst>
                    <a:ext uri="{9D8B030D-6E8A-4147-A177-3AD203B41FA5}">
                      <a16:colId xmlns:a16="http://schemas.microsoft.com/office/drawing/2014/main" val="1340760217"/>
                    </a:ext>
                  </a:extLst>
                </a:gridCol>
                <a:gridCol w="1902442">
                  <a:extLst>
                    <a:ext uri="{9D8B030D-6E8A-4147-A177-3AD203B41FA5}">
                      <a16:colId xmlns:a16="http://schemas.microsoft.com/office/drawing/2014/main" val="2891889132"/>
                    </a:ext>
                  </a:extLst>
                </a:gridCol>
                <a:gridCol w="1953402">
                  <a:extLst>
                    <a:ext uri="{9D8B030D-6E8A-4147-A177-3AD203B41FA5}">
                      <a16:colId xmlns:a16="http://schemas.microsoft.com/office/drawing/2014/main" val="3233797800"/>
                    </a:ext>
                  </a:extLst>
                </a:gridCol>
                <a:gridCol w="1936307">
                  <a:extLst>
                    <a:ext uri="{9D8B030D-6E8A-4147-A177-3AD203B41FA5}">
                      <a16:colId xmlns:a16="http://schemas.microsoft.com/office/drawing/2014/main" val="536801478"/>
                    </a:ext>
                  </a:extLst>
                </a:gridCol>
                <a:gridCol w="1912630">
                  <a:extLst>
                    <a:ext uri="{9D8B030D-6E8A-4147-A177-3AD203B41FA5}">
                      <a16:colId xmlns:a16="http://schemas.microsoft.com/office/drawing/2014/main" val="4279067061"/>
                    </a:ext>
                  </a:extLst>
                </a:gridCol>
              </a:tblGrid>
              <a:tr h="1196770">
                <a:tc>
                  <a:txBody>
                    <a:bodyPr/>
                    <a:lstStyle/>
                    <a:p>
                      <a:pPr lvl="0">
                        <a:buNone/>
                      </a:pPr>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2798023227"/>
                  </a:ext>
                </a:extLst>
              </a:tr>
              <a:tr h="1196770">
                <a:tc>
                  <a:txBody>
                    <a:bodyPr/>
                    <a:lstStyle/>
                    <a:p>
                      <a:pPr lvl="0">
                        <a:buNone/>
                      </a:pPr>
                      <a:endParaRPr lang="en-US" sz="1200" b="1"/>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3313991188"/>
                  </a:ext>
                </a:extLst>
              </a:tr>
              <a:tr h="1196770">
                <a:tc>
                  <a:txBody>
                    <a:bodyPr/>
                    <a:lstStyle/>
                    <a:p>
                      <a:pPr lvl="0">
                        <a:buNone/>
                      </a:pPr>
                      <a:endParaRPr lang="en-US"/>
                    </a:p>
                  </a:txBody>
                  <a:tcPr>
                    <a:solidFill>
                      <a:schemeClr val="bg1"/>
                    </a:solidFill>
                  </a:tcPr>
                </a:tc>
                <a:tc>
                  <a:txBody>
                    <a:bodyPr/>
                    <a:lstStyle/>
                    <a:p>
                      <a:endParaRPr lang="en-US"/>
                    </a:p>
                    <a:p>
                      <a:endParaRPr lang="en-US"/>
                    </a:p>
                    <a:p>
                      <a:endParaRPr lang="en-US"/>
                    </a:p>
                    <a:p>
                      <a:endParaRPr lang="en-US"/>
                    </a:p>
                    <a:p>
                      <a:endParaRPr lang="en-US"/>
                    </a:p>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2772538723"/>
                  </a:ext>
                </a:extLst>
              </a:tr>
            </a:tbl>
          </a:graphicData>
        </a:graphic>
      </p:graphicFrame>
      <p:sp>
        <p:nvSpPr>
          <p:cNvPr id="14" name="Speech Bubble: Rectangle 13">
            <a:extLst>
              <a:ext uri="{FF2B5EF4-FFF2-40B4-BE49-F238E27FC236}">
                <a16:creationId xmlns:a16="http://schemas.microsoft.com/office/drawing/2014/main" id="{448D7F00-E965-49D1-9401-A6C7434E5CC7}"/>
              </a:ext>
            </a:extLst>
          </p:cNvPr>
          <p:cNvSpPr/>
          <p:nvPr/>
        </p:nvSpPr>
        <p:spPr>
          <a:xfrm>
            <a:off x="6783962" y="3126067"/>
            <a:ext cx="1463040" cy="403403"/>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1100">
                <a:cs typeface="Calibri"/>
              </a:rPr>
              <a:t>Application Migrations TBD cont.</a:t>
            </a:r>
            <a:endParaRPr lang="en-US" sz="1100"/>
          </a:p>
        </p:txBody>
      </p:sp>
      <p:sp>
        <p:nvSpPr>
          <p:cNvPr id="3" name="Text Placeholder 2">
            <a:extLst>
              <a:ext uri="{FF2B5EF4-FFF2-40B4-BE49-F238E27FC236}">
                <a16:creationId xmlns:a16="http://schemas.microsoft.com/office/drawing/2014/main" id="{990F6A8A-3788-4B5F-9658-C80DED101207}"/>
              </a:ext>
            </a:extLst>
          </p:cNvPr>
          <p:cNvSpPr>
            <a:spLocks noGrp="1"/>
          </p:cNvSpPr>
          <p:nvPr>
            <p:ph type="body" sz="quarter" idx="13"/>
          </p:nvPr>
        </p:nvSpPr>
        <p:spPr/>
        <p:txBody>
          <a:bodyPr/>
          <a:lstStyle/>
          <a:p>
            <a:r>
              <a:rPr lang="en-US">
                <a:latin typeface="Gill Sans MT Condensed"/>
                <a:cs typeface="Segoe UI"/>
              </a:rPr>
              <a:t>OpenShift Accomplishments</a:t>
            </a:r>
          </a:p>
        </p:txBody>
      </p:sp>
      <p:sp>
        <p:nvSpPr>
          <p:cNvPr id="4" name="Slide Number Placeholder 3">
            <a:extLst>
              <a:ext uri="{FF2B5EF4-FFF2-40B4-BE49-F238E27FC236}">
                <a16:creationId xmlns:a16="http://schemas.microsoft.com/office/drawing/2014/main" id="{E37D04C0-5753-448B-8857-5875411DE2F6}"/>
              </a:ext>
            </a:extLst>
          </p:cNvPr>
          <p:cNvSpPr>
            <a:spLocks noGrp="1"/>
          </p:cNvSpPr>
          <p:nvPr>
            <p:ph type="sldNum" sz="quarter" idx="14"/>
          </p:nvPr>
        </p:nvSpPr>
        <p:spPr/>
        <p:txBody>
          <a:bodyPr/>
          <a:lstStyle/>
          <a:p>
            <a:pPr>
              <a:defRPr/>
            </a:pPr>
            <a:fld id="{82FB69C3-E636-4539-A7DE-928CD5B2EB66}" type="slidenum">
              <a:rPr lang="en-US" altLang="en-US"/>
              <a:pPr>
                <a:defRPr/>
              </a:pPr>
              <a:t>7</a:t>
            </a:fld>
            <a:endParaRPr lang="en-US" altLang="en-US"/>
          </a:p>
        </p:txBody>
      </p:sp>
      <p:sp>
        <p:nvSpPr>
          <p:cNvPr id="9" name="Speech Bubble: Rectangle 8">
            <a:extLst>
              <a:ext uri="{FF2B5EF4-FFF2-40B4-BE49-F238E27FC236}">
                <a16:creationId xmlns:a16="http://schemas.microsoft.com/office/drawing/2014/main" id="{9274B8E8-80C7-4E11-9DAE-D8F2A3853ACC}"/>
              </a:ext>
            </a:extLst>
          </p:cNvPr>
          <p:cNvSpPr/>
          <p:nvPr/>
        </p:nvSpPr>
        <p:spPr>
          <a:xfrm>
            <a:off x="4550487" y="3421338"/>
            <a:ext cx="1463040" cy="182880"/>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1100">
                <a:cs typeface="Calibri"/>
              </a:rPr>
              <a:t>Chinese NER</a:t>
            </a:r>
            <a:endParaRPr lang="en-US"/>
          </a:p>
        </p:txBody>
      </p:sp>
      <p:sp>
        <p:nvSpPr>
          <p:cNvPr id="8" name="Speech Bubble: Rectangle 7">
            <a:extLst>
              <a:ext uri="{FF2B5EF4-FFF2-40B4-BE49-F238E27FC236}">
                <a16:creationId xmlns:a16="http://schemas.microsoft.com/office/drawing/2014/main" id="{CF872F8E-6385-434E-A7E2-88EF3D8597E6}"/>
              </a:ext>
            </a:extLst>
          </p:cNvPr>
          <p:cNvSpPr/>
          <p:nvPr/>
        </p:nvSpPr>
        <p:spPr>
          <a:xfrm>
            <a:off x="3887295" y="3209278"/>
            <a:ext cx="1459860" cy="182880"/>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1100">
                <a:cs typeface="Calibri"/>
              </a:rPr>
              <a:t>GUIDE </a:t>
            </a:r>
          </a:p>
        </p:txBody>
      </p:sp>
      <p:sp>
        <p:nvSpPr>
          <p:cNvPr id="10" name="Speech Bubble: Rectangle 9">
            <a:extLst>
              <a:ext uri="{FF2B5EF4-FFF2-40B4-BE49-F238E27FC236}">
                <a16:creationId xmlns:a16="http://schemas.microsoft.com/office/drawing/2014/main" id="{DD19BB69-1706-4C29-9B88-C09A0F1485F0}"/>
              </a:ext>
            </a:extLst>
          </p:cNvPr>
          <p:cNvSpPr/>
          <p:nvPr/>
        </p:nvSpPr>
        <p:spPr>
          <a:xfrm>
            <a:off x="7209088" y="4526112"/>
            <a:ext cx="1037914" cy="397685"/>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Upgrade to OCP v4.x</a:t>
            </a:r>
            <a:endParaRPr lang="en-US"/>
          </a:p>
        </p:txBody>
      </p:sp>
      <p:sp>
        <p:nvSpPr>
          <p:cNvPr id="11" name="Speech Bubble: Rectangle 10">
            <a:extLst>
              <a:ext uri="{FF2B5EF4-FFF2-40B4-BE49-F238E27FC236}">
                <a16:creationId xmlns:a16="http://schemas.microsoft.com/office/drawing/2014/main" id="{7A96AD0D-57BF-4E27-A38C-FE2D5FE418E4}"/>
              </a:ext>
            </a:extLst>
          </p:cNvPr>
          <p:cNvSpPr/>
          <p:nvPr/>
        </p:nvSpPr>
        <p:spPr>
          <a:xfrm>
            <a:off x="5202324" y="5063939"/>
            <a:ext cx="1463040"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ATO Renewal</a:t>
            </a:r>
            <a:endParaRPr lang="en-US"/>
          </a:p>
        </p:txBody>
      </p:sp>
      <p:sp>
        <p:nvSpPr>
          <p:cNvPr id="20" name="Speech Bubble: Rectangle 19">
            <a:extLst>
              <a:ext uri="{FF2B5EF4-FFF2-40B4-BE49-F238E27FC236}">
                <a16:creationId xmlns:a16="http://schemas.microsoft.com/office/drawing/2014/main" id="{A79E77EF-1000-4B58-802D-185C02AD6654}"/>
              </a:ext>
            </a:extLst>
          </p:cNvPr>
          <p:cNvSpPr/>
          <p:nvPr/>
        </p:nvSpPr>
        <p:spPr>
          <a:xfrm>
            <a:off x="4229277" y="1836389"/>
            <a:ext cx="1842057" cy="203953"/>
          </a:xfrm>
          <a:prstGeom prst="wedgeRectCallou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200">
                <a:cs typeface="Calibri"/>
              </a:rPr>
              <a:t>TACDEV workshops</a:t>
            </a:r>
            <a:endParaRPr lang="en-US"/>
          </a:p>
        </p:txBody>
      </p:sp>
      <p:sp>
        <p:nvSpPr>
          <p:cNvPr id="22" name="Speech Bubble: Rectangle 21">
            <a:extLst>
              <a:ext uri="{FF2B5EF4-FFF2-40B4-BE49-F238E27FC236}">
                <a16:creationId xmlns:a16="http://schemas.microsoft.com/office/drawing/2014/main" id="{C78480B4-EEF2-4CF4-B912-D8847A4C6014}"/>
              </a:ext>
            </a:extLst>
          </p:cNvPr>
          <p:cNvSpPr/>
          <p:nvPr/>
        </p:nvSpPr>
        <p:spPr>
          <a:xfrm>
            <a:off x="5705414" y="5320769"/>
            <a:ext cx="1463040"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IAM Role Support</a:t>
            </a:r>
            <a:endParaRPr lang="en-US"/>
          </a:p>
        </p:txBody>
      </p:sp>
      <p:sp>
        <p:nvSpPr>
          <p:cNvPr id="25" name="TextBox 24">
            <a:extLst>
              <a:ext uri="{FF2B5EF4-FFF2-40B4-BE49-F238E27FC236}">
                <a16:creationId xmlns:a16="http://schemas.microsoft.com/office/drawing/2014/main" id="{13BCDAC3-923D-485F-A331-AE6C5857C3B2}"/>
              </a:ext>
            </a:extLst>
          </p:cNvPr>
          <p:cNvSpPr txBox="1"/>
          <p:nvPr/>
        </p:nvSpPr>
        <p:spPr>
          <a:xfrm rot="16200000">
            <a:off x="3048" y="3235898"/>
            <a:ext cx="1207008" cy="603504"/>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latin typeface="Calibri"/>
                <a:cs typeface="Arial"/>
              </a:rPr>
              <a:t>Application </a:t>
            </a:r>
            <a:r>
              <a:rPr lang="en-US" sz="1100" b="1">
                <a:latin typeface="Calibri"/>
                <a:cs typeface="Arial"/>
              </a:rPr>
              <a:t>Migrations</a:t>
            </a:r>
            <a:endParaRPr lang="en-US" sz="1100" b="1"/>
          </a:p>
        </p:txBody>
      </p:sp>
      <p:sp>
        <p:nvSpPr>
          <p:cNvPr id="26" name="Speech Bubble: Rectangle 25">
            <a:extLst>
              <a:ext uri="{FF2B5EF4-FFF2-40B4-BE49-F238E27FC236}">
                <a16:creationId xmlns:a16="http://schemas.microsoft.com/office/drawing/2014/main" id="{7948A4A7-5562-47AF-9537-A74E5ACB78CC}"/>
              </a:ext>
            </a:extLst>
          </p:cNvPr>
          <p:cNvSpPr/>
          <p:nvPr/>
        </p:nvSpPr>
        <p:spPr>
          <a:xfrm>
            <a:off x="4314519" y="4200775"/>
            <a:ext cx="1957125"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CODEREADY workspaces</a:t>
            </a:r>
            <a:endParaRPr lang="en-US"/>
          </a:p>
        </p:txBody>
      </p:sp>
      <p:sp>
        <p:nvSpPr>
          <p:cNvPr id="27" name="TextBox 26">
            <a:extLst>
              <a:ext uri="{FF2B5EF4-FFF2-40B4-BE49-F238E27FC236}">
                <a16:creationId xmlns:a16="http://schemas.microsoft.com/office/drawing/2014/main" id="{4C7D639A-E073-47DC-9089-29137C50BB74}"/>
              </a:ext>
            </a:extLst>
          </p:cNvPr>
          <p:cNvSpPr txBox="1"/>
          <p:nvPr/>
        </p:nvSpPr>
        <p:spPr>
          <a:xfrm rot="16200000">
            <a:off x="-264260" y="4685474"/>
            <a:ext cx="1741624" cy="603504"/>
          </a:xfrm>
          <a:prstGeom prst="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a:cs typeface="Arial"/>
              </a:rPr>
              <a:t>OpenShift Platform</a:t>
            </a:r>
          </a:p>
        </p:txBody>
      </p:sp>
      <p:sp>
        <p:nvSpPr>
          <p:cNvPr id="28" name="TextBox 27">
            <a:extLst>
              <a:ext uri="{FF2B5EF4-FFF2-40B4-BE49-F238E27FC236}">
                <a16:creationId xmlns:a16="http://schemas.microsoft.com/office/drawing/2014/main" id="{5D752A73-2023-4FC1-BD40-D69D7AA78CA3}"/>
              </a:ext>
            </a:extLst>
          </p:cNvPr>
          <p:cNvSpPr txBox="1"/>
          <p:nvPr/>
        </p:nvSpPr>
        <p:spPr>
          <a:xfrm rot="16200000">
            <a:off x="3048" y="2028890"/>
            <a:ext cx="1207008" cy="603504"/>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a:latin typeface="Calibri"/>
                <a:cs typeface="Arial"/>
              </a:rPr>
              <a:t>Client Engagement Milestones</a:t>
            </a:r>
            <a:endParaRPr lang="en-US" sz="1100" b="1"/>
          </a:p>
        </p:txBody>
      </p:sp>
      <p:sp>
        <p:nvSpPr>
          <p:cNvPr id="29" name="Speech Bubble: Rectangle 28">
            <a:extLst>
              <a:ext uri="{FF2B5EF4-FFF2-40B4-BE49-F238E27FC236}">
                <a16:creationId xmlns:a16="http://schemas.microsoft.com/office/drawing/2014/main" id="{C7DA8158-FF9E-4B4F-8DF7-983181047421}"/>
              </a:ext>
            </a:extLst>
          </p:cNvPr>
          <p:cNvSpPr/>
          <p:nvPr/>
        </p:nvSpPr>
        <p:spPr>
          <a:xfrm>
            <a:off x="5137008" y="3654700"/>
            <a:ext cx="1463040" cy="182880"/>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1100">
                <a:cs typeface="Calibri"/>
              </a:rPr>
              <a:t>Minerva Sources</a:t>
            </a:r>
            <a:endParaRPr lang="en-US"/>
          </a:p>
        </p:txBody>
      </p:sp>
      <p:sp>
        <p:nvSpPr>
          <p:cNvPr id="18" name="Speech Bubble: Rectangle 17">
            <a:extLst>
              <a:ext uri="{FF2B5EF4-FFF2-40B4-BE49-F238E27FC236}">
                <a16:creationId xmlns:a16="http://schemas.microsoft.com/office/drawing/2014/main" id="{2F7DFDE9-28A5-4676-9BCA-524F68E97AC6}"/>
              </a:ext>
            </a:extLst>
          </p:cNvPr>
          <p:cNvSpPr/>
          <p:nvPr/>
        </p:nvSpPr>
        <p:spPr>
          <a:xfrm>
            <a:off x="5708104" y="3885977"/>
            <a:ext cx="1463040" cy="182880"/>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1100">
                <a:cs typeface="Calibri"/>
              </a:rPr>
              <a:t>H-K Word Frequencies</a:t>
            </a:r>
          </a:p>
        </p:txBody>
      </p:sp>
      <p:sp>
        <p:nvSpPr>
          <p:cNvPr id="30" name="Speech Bubble: Rectangle 29">
            <a:extLst>
              <a:ext uri="{FF2B5EF4-FFF2-40B4-BE49-F238E27FC236}">
                <a16:creationId xmlns:a16="http://schemas.microsoft.com/office/drawing/2014/main" id="{BA79B711-407B-4998-A9F3-9A71B4EBFBA3}"/>
              </a:ext>
            </a:extLst>
          </p:cNvPr>
          <p:cNvSpPr/>
          <p:nvPr/>
        </p:nvSpPr>
        <p:spPr>
          <a:xfrm>
            <a:off x="4585957" y="1974198"/>
            <a:ext cx="1842057" cy="203953"/>
          </a:xfrm>
          <a:prstGeom prst="wedgeRectCallou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200">
                <a:cs typeface="Calibri"/>
              </a:rPr>
              <a:t>TACDEV workshops</a:t>
            </a:r>
            <a:endParaRPr lang="en-US"/>
          </a:p>
        </p:txBody>
      </p:sp>
      <p:sp>
        <p:nvSpPr>
          <p:cNvPr id="32" name="Speech Bubble: Rectangle 31">
            <a:extLst>
              <a:ext uri="{FF2B5EF4-FFF2-40B4-BE49-F238E27FC236}">
                <a16:creationId xmlns:a16="http://schemas.microsoft.com/office/drawing/2014/main" id="{ED97CD18-6E30-48D4-A44B-A288032DFEC3}"/>
              </a:ext>
            </a:extLst>
          </p:cNvPr>
          <p:cNvSpPr/>
          <p:nvPr/>
        </p:nvSpPr>
        <p:spPr>
          <a:xfrm>
            <a:off x="4577850" y="2334876"/>
            <a:ext cx="1842057" cy="203953"/>
          </a:xfrm>
          <a:prstGeom prst="wedgeRectCallou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200">
                <a:cs typeface="Calibri"/>
              </a:rPr>
              <a:t>Minerva workshops</a:t>
            </a:r>
            <a:endParaRPr lang="en-US"/>
          </a:p>
        </p:txBody>
      </p:sp>
      <p:sp>
        <p:nvSpPr>
          <p:cNvPr id="7" name="Speech Bubble: Rectangle 6">
            <a:extLst>
              <a:ext uri="{FF2B5EF4-FFF2-40B4-BE49-F238E27FC236}">
                <a16:creationId xmlns:a16="http://schemas.microsoft.com/office/drawing/2014/main" id="{85E0C151-30CD-47A4-ABE2-6277BAD60EDF}"/>
              </a:ext>
            </a:extLst>
          </p:cNvPr>
          <p:cNvSpPr/>
          <p:nvPr/>
        </p:nvSpPr>
        <p:spPr>
          <a:xfrm>
            <a:off x="4876265" y="2469747"/>
            <a:ext cx="1941782" cy="226967"/>
          </a:xfrm>
          <a:prstGeom prst="wedgeRectCallou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200">
                <a:cs typeface="Calibri"/>
              </a:rPr>
              <a:t>Minerva workshops</a:t>
            </a:r>
            <a:endParaRPr lang="en-US"/>
          </a:p>
        </p:txBody>
      </p:sp>
      <p:sp>
        <p:nvSpPr>
          <p:cNvPr id="33" name="Speech Bubble: Rectangle 32">
            <a:extLst>
              <a:ext uri="{FF2B5EF4-FFF2-40B4-BE49-F238E27FC236}">
                <a16:creationId xmlns:a16="http://schemas.microsoft.com/office/drawing/2014/main" id="{B1EAB4F0-E6F0-44DA-913C-4D2DDE5BD754}"/>
              </a:ext>
            </a:extLst>
          </p:cNvPr>
          <p:cNvSpPr/>
          <p:nvPr/>
        </p:nvSpPr>
        <p:spPr>
          <a:xfrm>
            <a:off x="5184307" y="2615662"/>
            <a:ext cx="1941782" cy="226967"/>
          </a:xfrm>
          <a:prstGeom prst="wedgeRectCallou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200">
                <a:cs typeface="Calibri"/>
              </a:rPr>
              <a:t>Minerva workshops</a:t>
            </a:r>
            <a:endParaRPr lang="en-US"/>
          </a:p>
        </p:txBody>
      </p:sp>
      <p:sp>
        <p:nvSpPr>
          <p:cNvPr id="31" name="Speech Bubble: Rectangle 30">
            <a:extLst>
              <a:ext uri="{FF2B5EF4-FFF2-40B4-BE49-F238E27FC236}">
                <a16:creationId xmlns:a16="http://schemas.microsoft.com/office/drawing/2014/main" id="{D9ABD8DA-F807-4111-A3F3-28F9A4A1C59E}"/>
              </a:ext>
            </a:extLst>
          </p:cNvPr>
          <p:cNvSpPr/>
          <p:nvPr/>
        </p:nvSpPr>
        <p:spPr>
          <a:xfrm>
            <a:off x="4721565" y="4481261"/>
            <a:ext cx="1463040"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Created SSO</a:t>
            </a:r>
            <a:endParaRPr lang="en-US"/>
          </a:p>
        </p:txBody>
      </p:sp>
      <p:sp>
        <p:nvSpPr>
          <p:cNvPr id="34" name="Speech Bubble: Rectangle 33">
            <a:extLst>
              <a:ext uri="{FF2B5EF4-FFF2-40B4-BE49-F238E27FC236}">
                <a16:creationId xmlns:a16="http://schemas.microsoft.com/office/drawing/2014/main" id="{3E5F383C-54A6-4FD9-9810-405D8260116F}"/>
              </a:ext>
            </a:extLst>
          </p:cNvPr>
          <p:cNvSpPr/>
          <p:nvPr/>
        </p:nvSpPr>
        <p:spPr>
          <a:xfrm>
            <a:off x="4947443" y="4774767"/>
            <a:ext cx="1957125"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Sidecar container templates</a:t>
            </a:r>
            <a:endParaRPr lang="en-US"/>
          </a:p>
        </p:txBody>
      </p:sp>
      <p:sp>
        <p:nvSpPr>
          <p:cNvPr id="35" name="Speech Bubble: Rectangle 34">
            <a:extLst>
              <a:ext uri="{FF2B5EF4-FFF2-40B4-BE49-F238E27FC236}">
                <a16:creationId xmlns:a16="http://schemas.microsoft.com/office/drawing/2014/main" id="{7B8CA379-715F-45A7-AFD6-187033B29410}"/>
              </a:ext>
            </a:extLst>
          </p:cNvPr>
          <p:cNvSpPr/>
          <p:nvPr/>
        </p:nvSpPr>
        <p:spPr>
          <a:xfrm>
            <a:off x="980607" y="4503202"/>
            <a:ext cx="1463040" cy="183461"/>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Initial Deployment</a:t>
            </a:r>
            <a:endParaRPr lang="en-US"/>
          </a:p>
        </p:txBody>
      </p:sp>
      <p:sp>
        <p:nvSpPr>
          <p:cNvPr id="37" name="Speech Bubble: Rectangle 36">
            <a:extLst>
              <a:ext uri="{FF2B5EF4-FFF2-40B4-BE49-F238E27FC236}">
                <a16:creationId xmlns:a16="http://schemas.microsoft.com/office/drawing/2014/main" id="{0274FD88-8815-4A49-ABC4-F3C7C79343B2}"/>
              </a:ext>
            </a:extLst>
          </p:cNvPr>
          <p:cNvSpPr/>
          <p:nvPr/>
        </p:nvSpPr>
        <p:spPr>
          <a:xfrm>
            <a:off x="1401799" y="4908934"/>
            <a:ext cx="1463040"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BOE Submission</a:t>
            </a:r>
          </a:p>
        </p:txBody>
      </p:sp>
      <p:sp>
        <p:nvSpPr>
          <p:cNvPr id="38" name="Speech Bubble: Rectangle 37">
            <a:extLst>
              <a:ext uri="{FF2B5EF4-FFF2-40B4-BE49-F238E27FC236}">
                <a16:creationId xmlns:a16="http://schemas.microsoft.com/office/drawing/2014/main" id="{2292E627-D3FA-48EC-B311-7EB2EEE736A5}"/>
              </a:ext>
            </a:extLst>
          </p:cNvPr>
          <p:cNvSpPr/>
          <p:nvPr/>
        </p:nvSpPr>
        <p:spPr>
          <a:xfrm>
            <a:off x="945544" y="2181806"/>
            <a:ext cx="1586182" cy="366666"/>
          </a:xfrm>
          <a:prstGeom prst="wedgeRectCallout">
            <a:avLst/>
          </a:prstGeom>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1200">
                <a:cs typeface="Calibri"/>
              </a:rPr>
              <a:t>Briefings to share OpenShift capabilities</a:t>
            </a:r>
            <a:endParaRPr lang="en-US"/>
          </a:p>
        </p:txBody>
      </p:sp>
      <p:sp>
        <p:nvSpPr>
          <p:cNvPr id="40" name="Speech Bubble: Rectangle 39">
            <a:extLst>
              <a:ext uri="{FF2B5EF4-FFF2-40B4-BE49-F238E27FC236}">
                <a16:creationId xmlns:a16="http://schemas.microsoft.com/office/drawing/2014/main" id="{C91B4C4F-5C3D-4E9C-9E8B-E95EA844FF7B}"/>
              </a:ext>
            </a:extLst>
          </p:cNvPr>
          <p:cNvSpPr/>
          <p:nvPr/>
        </p:nvSpPr>
        <p:spPr>
          <a:xfrm>
            <a:off x="2646004" y="4189889"/>
            <a:ext cx="1463040"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ATO Achieved</a:t>
            </a:r>
            <a:endParaRPr lang="en-US"/>
          </a:p>
        </p:txBody>
      </p:sp>
      <p:sp>
        <p:nvSpPr>
          <p:cNvPr id="42" name="Speech Bubble: Rectangle 41">
            <a:extLst>
              <a:ext uri="{FF2B5EF4-FFF2-40B4-BE49-F238E27FC236}">
                <a16:creationId xmlns:a16="http://schemas.microsoft.com/office/drawing/2014/main" id="{C6B47E6D-E198-4E78-97E9-1814D2EF1B00}"/>
              </a:ext>
            </a:extLst>
          </p:cNvPr>
          <p:cNvSpPr/>
          <p:nvPr/>
        </p:nvSpPr>
        <p:spPr>
          <a:xfrm>
            <a:off x="2852676" y="4574048"/>
            <a:ext cx="1459860"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GitHub integration</a:t>
            </a:r>
            <a:endParaRPr lang="en-US"/>
          </a:p>
        </p:txBody>
      </p:sp>
      <p:sp>
        <p:nvSpPr>
          <p:cNvPr id="43" name="Speech Bubble: Rectangle 42">
            <a:extLst>
              <a:ext uri="{FF2B5EF4-FFF2-40B4-BE49-F238E27FC236}">
                <a16:creationId xmlns:a16="http://schemas.microsoft.com/office/drawing/2014/main" id="{2F0F4D56-7235-4ABB-90BC-21D7FB12094A}"/>
              </a:ext>
            </a:extLst>
          </p:cNvPr>
          <p:cNvSpPr/>
          <p:nvPr/>
        </p:nvSpPr>
        <p:spPr>
          <a:xfrm>
            <a:off x="3251128" y="2969165"/>
            <a:ext cx="1459860" cy="182880"/>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1100">
                <a:cs typeface="Calibri"/>
              </a:rPr>
              <a:t>AFP Radar </a:t>
            </a:r>
          </a:p>
        </p:txBody>
      </p:sp>
      <p:sp>
        <p:nvSpPr>
          <p:cNvPr id="45" name="Speech Bubble: Rectangle 44">
            <a:extLst>
              <a:ext uri="{FF2B5EF4-FFF2-40B4-BE49-F238E27FC236}">
                <a16:creationId xmlns:a16="http://schemas.microsoft.com/office/drawing/2014/main" id="{38A36B6C-8E28-4DCB-9A9E-A38B32774F39}"/>
              </a:ext>
            </a:extLst>
          </p:cNvPr>
          <p:cNvSpPr/>
          <p:nvPr/>
        </p:nvSpPr>
        <p:spPr>
          <a:xfrm>
            <a:off x="3090627" y="5006296"/>
            <a:ext cx="1459860"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Nexus integration</a:t>
            </a:r>
            <a:endParaRPr lang="en-US"/>
          </a:p>
        </p:txBody>
      </p:sp>
      <p:sp>
        <p:nvSpPr>
          <p:cNvPr id="46" name="Speech Bubble: Rectangle 45">
            <a:extLst>
              <a:ext uri="{FF2B5EF4-FFF2-40B4-BE49-F238E27FC236}">
                <a16:creationId xmlns:a16="http://schemas.microsoft.com/office/drawing/2014/main" id="{DEFD1572-7C59-4A6A-B42D-17A5A45BFB29}"/>
              </a:ext>
            </a:extLst>
          </p:cNvPr>
          <p:cNvSpPr/>
          <p:nvPr/>
        </p:nvSpPr>
        <p:spPr>
          <a:xfrm>
            <a:off x="1910446" y="3238263"/>
            <a:ext cx="1751879" cy="182880"/>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1100">
                <a:cs typeface="Calibri"/>
              </a:rPr>
              <a:t>TheGate proof of concept</a:t>
            </a:r>
            <a:endParaRPr lang="en-US">
              <a:cs typeface="Calibri"/>
            </a:endParaRPr>
          </a:p>
        </p:txBody>
      </p:sp>
      <p:sp>
        <p:nvSpPr>
          <p:cNvPr id="39" name="Speech Bubble: Rectangle 38">
            <a:extLst>
              <a:ext uri="{FF2B5EF4-FFF2-40B4-BE49-F238E27FC236}">
                <a16:creationId xmlns:a16="http://schemas.microsoft.com/office/drawing/2014/main" id="{1700EE85-57F2-4998-AC2F-A56D43377BC5}"/>
              </a:ext>
            </a:extLst>
          </p:cNvPr>
          <p:cNvSpPr/>
          <p:nvPr/>
        </p:nvSpPr>
        <p:spPr>
          <a:xfrm>
            <a:off x="6225738" y="5568408"/>
            <a:ext cx="1463040" cy="182880"/>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200">
                <a:cs typeface="Calibri"/>
              </a:rPr>
              <a:t>ATO v2</a:t>
            </a:r>
            <a:endParaRPr lang="en-US"/>
          </a:p>
        </p:txBody>
      </p:sp>
      <p:sp>
        <p:nvSpPr>
          <p:cNvPr id="36" name="Speech Bubble: Rectangle 35">
            <a:extLst>
              <a:ext uri="{FF2B5EF4-FFF2-40B4-BE49-F238E27FC236}">
                <a16:creationId xmlns:a16="http://schemas.microsoft.com/office/drawing/2014/main" id="{0ABFDB7B-0D86-4855-B4BD-3CD7A8A315B5}"/>
              </a:ext>
            </a:extLst>
          </p:cNvPr>
          <p:cNvSpPr/>
          <p:nvPr/>
        </p:nvSpPr>
        <p:spPr>
          <a:xfrm>
            <a:off x="1712127" y="3737911"/>
            <a:ext cx="1751879" cy="182880"/>
          </a:xfrm>
          <a:prstGeom prst="wedgeRectCallou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1100">
                <a:cs typeface="Calibri"/>
              </a:rPr>
              <a:t>Various pilot projects</a:t>
            </a:r>
            <a:endParaRPr lang="en-US"/>
          </a:p>
        </p:txBody>
      </p:sp>
    </p:spTree>
    <p:extLst>
      <p:ext uri="{BB962C8B-B14F-4D97-AF65-F5344CB8AC3E}">
        <p14:creationId xmlns:p14="http://schemas.microsoft.com/office/powerpoint/2010/main" val="126063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D69B08-6BBC-4C00-A6EC-527AEDC5A143}"/>
              </a:ext>
            </a:extLst>
          </p:cNvPr>
          <p:cNvSpPr>
            <a:spLocks noGrp="1"/>
          </p:cNvSpPr>
          <p:nvPr>
            <p:ph sz="quarter" idx="12"/>
          </p:nvPr>
        </p:nvSpPr>
        <p:spPr>
          <a:xfrm>
            <a:off x="1034474" y="1110672"/>
            <a:ext cx="7741226" cy="5208156"/>
          </a:xfrm>
        </p:spPr>
        <p:txBody>
          <a:bodyPr/>
          <a:lstStyle/>
          <a:p>
            <a:pPr marL="285750" indent="-285750">
              <a:spcBef>
                <a:spcPts val="600"/>
              </a:spcBef>
              <a:buFont typeface="Wingdings" panose="05000000000000000000" pitchFamily="2" charset="2"/>
              <a:buChar char="ü"/>
            </a:pPr>
            <a:r>
              <a:rPr lang="en-US" sz="2000">
                <a:latin typeface="Arial Narrow" panose="020B0606020202030204" pitchFamily="34" charset="0"/>
                <a:cs typeface="Segoe UI"/>
              </a:rPr>
              <a:t>Reduced time-to-mission</a:t>
            </a:r>
          </a:p>
          <a:p>
            <a:pPr marL="1028700" lvl="1">
              <a:spcBef>
                <a:spcPts val="600"/>
              </a:spcBef>
              <a:buFont typeface="Wingdings" panose="05000000000000000000" pitchFamily="2" charset="2"/>
              <a:buChar char="ü"/>
            </a:pPr>
            <a:r>
              <a:rPr lang="en-US" sz="2000">
                <a:latin typeface="Arial Narrow" panose="020B0606020202030204" pitchFamily="34" charset="0"/>
              </a:rPr>
              <a:t>Easily deployment of a single application image across multiple environments</a:t>
            </a:r>
          </a:p>
          <a:p>
            <a:pPr marL="1028700" lvl="1">
              <a:spcBef>
                <a:spcPts val="600"/>
              </a:spcBef>
              <a:buFont typeface="Wingdings" panose="05000000000000000000" pitchFamily="2" charset="2"/>
              <a:buChar char="ü"/>
            </a:pPr>
            <a:r>
              <a:rPr lang="en-US" sz="2000">
                <a:latin typeface="Arial Narrow" panose="020B0606020202030204" pitchFamily="34" charset="0"/>
                <a:ea typeface="+mn-ea"/>
                <a:cs typeface="+mn-cs"/>
              </a:rPr>
              <a:t>Easily access to apps with local </a:t>
            </a:r>
            <a:r>
              <a:rPr lang="en-US" sz="2000" kern="1200">
                <a:solidFill>
                  <a:schemeClr val="tx2"/>
                </a:solidFill>
                <a:effectLst/>
                <a:latin typeface="Arial Narrow" panose="020B0606020202030204" pitchFamily="34" charset="0"/>
                <a:ea typeface="+mn-ea"/>
                <a:cs typeface="+mn-cs"/>
              </a:rPr>
              <a:t>authentication without external servers, public S3 buckets, and gateways</a:t>
            </a:r>
          </a:p>
          <a:p>
            <a:pPr marL="1028700" lvl="1">
              <a:spcBef>
                <a:spcPts val="600"/>
              </a:spcBef>
              <a:buFont typeface="Wingdings" panose="05000000000000000000" pitchFamily="2" charset="2"/>
              <a:buChar char="ü"/>
            </a:pPr>
            <a:r>
              <a:rPr lang="en-US" sz="2000">
                <a:latin typeface="Arial Narrow" panose="020B0606020202030204" pitchFamily="34" charset="0"/>
              </a:rPr>
              <a:t>Quick deployment and user availability without going through security accreditation</a:t>
            </a:r>
            <a:endParaRPr lang="en-US" sz="2000" kern="1200">
              <a:solidFill>
                <a:schemeClr val="tx2"/>
              </a:solidFill>
              <a:effectLst/>
              <a:latin typeface="Arial Narrow" panose="020B0606020202030204" pitchFamily="34" charset="0"/>
              <a:ea typeface="+mn-ea"/>
              <a:cs typeface="+mn-cs"/>
            </a:endParaRPr>
          </a:p>
          <a:p>
            <a:pPr marL="285750" indent="-285750">
              <a:spcBef>
                <a:spcPts val="600"/>
              </a:spcBef>
              <a:buFont typeface="Wingdings" panose="05000000000000000000" pitchFamily="2" charset="2"/>
              <a:buChar char="ü"/>
            </a:pPr>
            <a:r>
              <a:rPr lang="en-US" sz="2000">
                <a:latin typeface="Arial Narrow" panose="020B0606020202030204" pitchFamily="34" charset="0"/>
                <a:cs typeface="Segoe UI"/>
              </a:rPr>
              <a:t>Simplified management</a:t>
            </a:r>
          </a:p>
          <a:p>
            <a:pPr marL="1028700" lvl="1">
              <a:spcBef>
                <a:spcPts val="600"/>
              </a:spcBef>
              <a:buFont typeface="Wingdings" panose="05000000000000000000" pitchFamily="2" charset="2"/>
              <a:buChar char="ü"/>
            </a:pPr>
            <a:r>
              <a:rPr lang="en-US" sz="2000">
                <a:latin typeface="Arial Narrow" panose="020B0606020202030204" pitchFamily="34" charset="0"/>
              </a:rPr>
              <a:t>Less overhead due to virtual environments</a:t>
            </a:r>
          </a:p>
          <a:p>
            <a:pPr marL="1028700" lvl="1">
              <a:spcBef>
                <a:spcPts val="600"/>
              </a:spcBef>
              <a:buFont typeface="Wingdings" panose="05000000000000000000" pitchFamily="2" charset="2"/>
              <a:buChar char="ü"/>
            </a:pPr>
            <a:r>
              <a:rPr lang="en-US" sz="2000" b="0">
                <a:solidFill>
                  <a:schemeClr val="tx2"/>
                </a:solidFill>
                <a:latin typeface="Arial Narrow" panose="020B0606020202030204" pitchFamily="34" charset="0"/>
                <a:cs typeface="Segoe UI" panose="020B0502040204020203" pitchFamily="34" charset="0"/>
              </a:rPr>
              <a:t>Increased team productivity by eliminating webserver </a:t>
            </a:r>
            <a:r>
              <a:rPr lang="en-US" sz="2000">
                <a:latin typeface="Arial Narrow" panose="020B0606020202030204" pitchFamily="34" charset="0"/>
              </a:rPr>
              <a:t>infrastructure builds and maintenance </a:t>
            </a:r>
            <a:endParaRPr lang="en-US" sz="2000" b="0">
              <a:solidFill>
                <a:schemeClr val="tx2"/>
              </a:solidFill>
              <a:latin typeface="Arial Narrow" panose="020B0606020202030204" pitchFamily="34" charset="0"/>
              <a:cs typeface="Segoe UI" panose="020B0502040204020203" pitchFamily="34" charset="0"/>
            </a:endParaRPr>
          </a:p>
          <a:p>
            <a:pPr marL="1028700" lvl="1">
              <a:spcBef>
                <a:spcPts val="600"/>
              </a:spcBef>
              <a:buFont typeface="Wingdings" panose="05000000000000000000" pitchFamily="2" charset="2"/>
              <a:buChar char="ü"/>
            </a:pPr>
            <a:r>
              <a:rPr lang="en-US" sz="2000">
                <a:latin typeface="Arial Narrow" panose="020B0606020202030204" pitchFamily="34" charset="0"/>
                <a:cs typeface="Segoe UI"/>
              </a:rPr>
              <a:t>Predictable costs and expenditures</a:t>
            </a:r>
          </a:p>
          <a:p>
            <a:pPr marL="285750" indent="-285750">
              <a:spcBef>
                <a:spcPts val="600"/>
              </a:spcBef>
              <a:buFont typeface="Wingdings" panose="05000000000000000000" pitchFamily="2" charset="2"/>
              <a:buChar char="ü"/>
            </a:pPr>
            <a:r>
              <a:rPr lang="en-US" sz="2000">
                <a:latin typeface="Arial Narrow" panose="020B0606020202030204" pitchFamily="34" charset="0"/>
                <a:cs typeface="Segoe UI"/>
              </a:rPr>
              <a:t>Access to broad range of expertise and manufacturer resources</a:t>
            </a:r>
          </a:p>
        </p:txBody>
      </p:sp>
      <p:sp>
        <p:nvSpPr>
          <p:cNvPr id="3" name="Text Placeholder 2">
            <a:extLst>
              <a:ext uri="{FF2B5EF4-FFF2-40B4-BE49-F238E27FC236}">
                <a16:creationId xmlns:a16="http://schemas.microsoft.com/office/drawing/2014/main" id="{6250A99D-EC5B-44F8-9FA7-9759A59D2AD9}"/>
              </a:ext>
            </a:extLst>
          </p:cNvPr>
          <p:cNvSpPr>
            <a:spLocks noGrp="1"/>
          </p:cNvSpPr>
          <p:nvPr>
            <p:ph type="body" sz="quarter" idx="13"/>
          </p:nvPr>
        </p:nvSpPr>
        <p:spPr/>
        <p:txBody>
          <a:bodyPr/>
          <a:lstStyle/>
          <a:p>
            <a:r>
              <a:rPr lang="en-US">
                <a:latin typeface="Gill Sans MT Condensed"/>
                <a:cs typeface="Segoe UI"/>
              </a:rPr>
              <a:t>Benefits of OpenShift</a:t>
            </a:r>
            <a:endParaRPr lang="en-US"/>
          </a:p>
        </p:txBody>
      </p:sp>
      <p:sp>
        <p:nvSpPr>
          <p:cNvPr id="4" name="Slide Number Placeholder 3">
            <a:extLst>
              <a:ext uri="{FF2B5EF4-FFF2-40B4-BE49-F238E27FC236}">
                <a16:creationId xmlns:a16="http://schemas.microsoft.com/office/drawing/2014/main" id="{C503BABE-319E-41EC-96DF-2939B31D0B0F}"/>
              </a:ext>
            </a:extLst>
          </p:cNvPr>
          <p:cNvSpPr>
            <a:spLocks noGrp="1"/>
          </p:cNvSpPr>
          <p:nvPr>
            <p:ph type="sldNum" sz="quarter" idx="14"/>
          </p:nvPr>
        </p:nvSpPr>
        <p:spPr/>
        <p:txBody>
          <a:bodyPr/>
          <a:lstStyle/>
          <a:p>
            <a:pPr>
              <a:defRPr/>
            </a:pPr>
            <a:fld id="{82FB69C3-E636-4539-A7DE-928CD5B2EB66}" type="slidenum">
              <a:rPr lang="en-US" altLang="en-US"/>
              <a:pPr>
                <a:defRPr/>
              </a:pPr>
              <a:t>8</a:t>
            </a:fld>
            <a:endParaRPr lang="en-US" altLang="en-US"/>
          </a:p>
        </p:txBody>
      </p:sp>
    </p:spTree>
    <p:extLst>
      <p:ext uri="{BB962C8B-B14F-4D97-AF65-F5344CB8AC3E}">
        <p14:creationId xmlns:p14="http://schemas.microsoft.com/office/powerpoint/2010/main" val="73578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D69B08-6BBC-4C00-A6EC-527AEDC5A143}"/>
              </a:ext>
            </a:extLst>
          </p:cNvPr>
          <p:cNvSpPr>
            <a:spLocks noGrp="1"/>
          </p:cNvSpPr>
          <p:nvPr>
            <p:ph sz="quarter" idx="12"/>
          </p:nvPr>
        </p:nvSpPr>
        <p:spPr>
          <a:xfrm>
            <a:off x="443347" y="1136075"/>
            <a:ext cx="8332353" cy="4935682"/>
          </a:xfrm>
        </p:spPr>
        <p:txBody>
          <a:bodyPr/>
          <a:lstStyle/>
          <a:p>
            <a:pPr marL="285750" lvl="0" indent="-285750">
              <a:buFont typeface="Wingdings" panose="05000000000000000000" pitchFamily="2" charset="2"/>
              <a:buChar char="ü"/>
            </a:pPr>
            <a:r>
              <a:rPr lang="en-US" sz="2000">
                <a:latin typeface="Arial Narrow" panose="020B0606020202030204" pitchFamily="34" charset="0"/>
              </a:rPr>
              <a:t>Centralized insight and streamlined patch management</a:t>
            </a:r>
          </a:p>
          <a:p>
            <a:pPr marL="684213" lvl="1" indent="-222250">
              <a:buFont typeface="Wingdings" panose="05000000000000000000" pitchFamily="2" charset="2"/>
              <a:buChar char="ü"/>
            </a:pPr>
            <a:r>
              <a:rPr lang="en-US" sz="1800">
                <a:latin typeface="Arial Narrow" panose="020B0606020202030204" pitchFamily="34" charset="0"/>
              </a:rPr>
              <a:t>Builder images enable application developers to inherit software and configuration for application platforms such as java and python from a central repository.</a:t>
            </a:r>
          </a:p>
          <a:p>
            <a:pPr marL="684213" lvl="1" indent="-222250">
              <a:buFont typeface="Wingdings" panose="05000000000000000000" pitchFamily="2" charset="2"/>
              <a:buChar char="ü"/>
            </a:pPr>
            <a:r>
              <a:rPr lang="en-US" sz="1800">
                <a:latin typeface="Arial Narrow" panose="020B0606020202030204" pitchFamily="34" charset="0"/>
              </a:rPr>
              <a:t>These builder images can be easily monitored and scanned by security stakeholders and enable application owners to take a secure-by-default approach. </a:t>
            </a:r>
          </a:p>
          <a:p>
            <a:pPr marL="285750" indent="-285750">
              <a:buFont typeface="Wingdings" panose="05000000000000000000" pitchFamily="2" charset="2"/>
              <a:buChar char="ü"/>
            </a:pPr>
            <a:r>
              <a:rPr lang="en-US" sz="2000">
                <a:latin typeface="Arial Narrow" panose="020B0606020202030204" pitchFamily="34" charset="0"/>
              </a:rPr>
              <a:t>Secure supply chain</a:t>
            </a:r>
          </a:p>
          <a:p>
            <a:pPr marL="684213" lvl="1" indent="-222250">
              <a:buFont typeface="Wingdings" panose="05000000000000000000" pitchFamily="2" charset="2"/>
              <a:buChar char="ü"/>
            </a:pPr>
            <a:r>
              <a:rPr lang="en-US" sz="1800" err="1">
                <a:latin typeface="Arial Narrow" panose="020B0606020202030204" pitchFamily="34" charset="0"/>
              </a:rPr>
              <a:t>Openshift</a:t>
            </a:r>
            <a:r>
              <a:rPr lang="en-US" sz="1800">
                <a:latin typeface="Arial Narrow" panose="020B0606020202030204" pitchFamily="34" charset="0"/>
              </a:rPr>
              <a:t> Container Platform is commercial software provided by </a:t>
            </a:r>
            <a:r>
              <a:rPr lang="en-US" sz="1800" err="1">
                <a:latin typeface="Arial Narrow" panose="020B0606020202030204" pitchFamily="34" charset="0"/>
              </a:rPr>
              <a:t>Redhat</a:t>
            </a:r>
            <a:r>
              <a:rPr lang="en-US" sz="1800">
                <a:latin typeface="Arial Narrow" panose="020B0606020202030204" pitchFamily="34" charset="0"/>
              </a:rPr>
              <a:t>. </a:t>
            </a:r>
          </a:p>
          <a:p>
            <a:pPr marL="684213" lvl="1" indent="-222250">
              <a:buFont typeface="Wingdings" panose="05000000000000000000" pitchFamily="2" charset="2"/>
              <a:buChar char="ü"/>
            </a:pPr>
            <a:r>
              <a:rPr lang="en-US" sz="1800" err="1">
                <a:latin typeface="Arial Narrow" panose="020B0606020202030204" pitchFamily="34" charset="0"/>
              </a:rPr>
              <a:t>Redhat</a:t>
            </a:r>
            <a:r>
              <a:rPr lang="en-US" sz="1800">
                <a:latin typeface="Arial Narrow" panose="020B0606020202030204" pitchFamily="34" charset="0"/>
              </a:rPr>
              <a:t> asserts control over the supply chain of all software they deploy, including software that is based on open source</a:t>
            </a:r>
          </a:p>
          <a:p>
            <a:pPr indent="-280987">
              <a:buFont typeface="Wingdings" panose="05000000000000000000" pitchFamily="2" charset="2"/>
              <a:buChar char="ü"/>
            </a:pPr>
            <a:endParaRPr lang="en-US" sz="3200"/>
          </a:p>
          <a:p>
            <a:pPr indent="-280987">
              <a:buFont typeface="Wingdings" panose="05000000000000000000" pitchFamily="2" charset="2"/>
              <a:buChar char="ü"/>
            </a:pPr>
            <a:endParaRPr lang="en-US" sz="1800">
              <a:latin typeface="Arial Narrow" panose="020B0606020202030204" pitchFamily="34" charset="0"/>
            </a:endParaRPr>
          </a:p>
          <a:p>
            <a:pPr marL="285750" lvl="0" indent="-285750">
              <a:buFont typeface="Wingdings" panose="05000000000000000000" pitchFamily="2" charset="2"/>
              <a:buChar char="ü"/>
            </a:pPr>
            <a:endParaRPr lang="en-US" sz="1800">
              <a:latin typeface="Arial Narrow" panose="020B0606020202030204" pitchFamily="34" charset="0"/>
            </a:endParaRPr>
          </a:p>
        </p:txBody>
      </p:sp>
      <p:sp>
        <p:nvSpPr>
          <p:cNvPr id="3" name="Text Placeholder 2">
            <a:extLst>
              <a:ext uri="{FF2B5EF4-FFF2-40B4-BE49-F238E27FC236}">
                <a16:creationId xmlns:a16="http://schemas.microsoft.com/office/drawing/2014/main" id="{6250A99D-EC5B-44F8-9FA7-9759A59D2AD9}"/>
              </a:ext>
            </a:extLst>
          </p:cNvPr>
          <p:cNvSpPr>
            <a:spLocks noGrp="1"/>
          </p:cNvSpPr>
          <p:nvPr>
            <p:ph type="body" sz="quarter" idx="13"/>
          </p:nvPr>
        </p:nvSpPr>
        <p:spPr/>
        <p:txBody>
          <a:bodyPr/>
          <a:lstStyle/>
          <a:p>
            <a:r>
              <a:rPr lang="en-US">
                <a:latin typeface="Gill Sans MT Condensed"/>
                <a:cs typeface="Segoe UI"/>
              </a:rPr>
              <a:t>Cybersecurity Benefits of OpenShift</a:t>
            </a:r>
            <a:endParaRPr lang="en-US"/>
          </a:p>
        </p:txBody>
      </p:sp>
      <p:sp>
        <p:nvSpPr>
          <p:cNvPr id="4" name="Slide Number Placeholder 3">
            <a:extLst>
              <a:ext uri="{FF2B5EF4-FFF2-40B4-BE49-F238E27FC236}">
                <a16:creationId xmlns:a16="http://schemas.microsoft.com/office/drawing/2014/main" id="{C503BABE-319E-41EC-96DF-2939B31D0B0F}"/>
              </a:ext>
            </a:extLst>
          </p:cNvPr>
          <p:cNvSpPr>
            <a:spLocks noGrp="1"/>
          </p:cNvSpPr>
          <p:nvPr>
            <p:ph type="sldNum" sz="quarter" idx="14"/>
          </p:nvPr>
        </p:nvSpPr>
        <p:spPr/>
        <p:txBody>
          <a:bodyPr/>
          <a:lstStyle/>
          <a:p>
            <a:pPr>
              <a:defRPr/>
            </a:pPr>
            <a:fld id="{82FB69C3-E636-4539-A7DE-928CD5B2EB66}" type="slidenum">
              <a:rPr lang="en-US" altLang="en-US"/>
              <a:pPr>
                <a:defRPr/>
              </a:pPr>
              <a:t>9</a:t>
            </a:fld>
            <a:endParaRPr lang="en-US" altLang="en-US"/>
          </a:p>
        </p:txBody>
      </p:sp>
    </p:spTree>
    <p:extLst>
      <p:ext uri="{BB962C8B-B14F-4D97-AF65-F5344CB8AC3E}">
        <p14:creationId xmlns:p14="http://schemas.microsoft.com/office/powerpoint/2010/main" val="340772043"/>
      </p:ext>
    </p:extLst>
  </p:cSld>
  <p:clrMapOvr>
    <a:masterClrMapping/>
  </p:clrMapOvr>
</p:sld>
</file>

<file path=ppt/theme/theme1.xml><?xml version="1.0" encoding="utf-8"?>
<a:theme xmlns:a="http://schemas.openxmlformats.org/drawingml/2006/main" name="Office Theme">
  <a:themeElements>
    <a:clrScheme name="Custom 1">
      <a:dk1>
        <a:srgbClr val="7F7F7F"/>
      </a:dk1>
      <a:lt1>
        <a:sysClr val="window" lastClr="FFFFFF"/>
      </a:lt1>
      <a:dk2>
        <a:srgbClr val="1C3667"/>
      </a:dk2>
      <a:lt2>
        <a:srgbClr val="3867AB"/>
      </a:lt2>
      <a:accent1>
        <a:srgbClr val="1D677E"/>
      </a:accent1>
      <a:accent2>
        <a:srgbClr val="961717"/>
      </a:accent2>
      <a:accent3>
        <a:srgbClr val="339988"/>
      </a:accent3>
      <a:accent4>
        <a:srgbClr val="7F7F7F"/>
      </a:accent4>
      <a:accent5>
        <a:srgbClr val="1D677E"/>
      </a:accent5>
      <a:accent6>
        <a:srgbClr val="E0301E"/>
      </a:accent6>
      <a:hlink>
        <a:srgbClr val="FFFFFF"/>
      </a:hlink>
      <a:folHlink>
        <a:srgbClr val="3399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Custom 1">
      <a:dk1>
        <a:srgbClr val="5E6572"/>
      </a:dk1>
      <a:lt1>
        <a:srgbClr val="FFFFFF"/>
      </a:lt1>
      <a:dk2>
        <a:srgbClr val="1D3667"/>
      </a:dk2>
      <a:lt2>
        <a:srgbClr val="B2B2B2"/>
      </a:lt2>
      <a:accent1>
        <a:srgbClr val="1D3667"/>
      </a:accent1>
      <a:accent2>
        <a:srgbClr val="7C1315"/>
      </a:accent2>
      <a:accent3>
        <a:srgbClr val="FFFFFF"/>
      </a:accent3>
      <a:accent4>
        <a:srgbClr val="4F5560"/>
      </a:accent4>
      <a:accent5>
        <a:srgbClr val="ADB0B6"/>
      </a:accent5>
      <a:accent6>
        <a:srgbClr val="436DAC"/>
      </a:accent6>
      <a:hlink>
        <a:srgbClr val="5E6572"/>
      </a:hlink>
      <a:folHlink>
        <a:srgbClr val="5E65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5E6572"/>
        </a:dk1>
        <a:lt1>
          <a:srgbClr val="FFFFFF"/>
        </a:lt1>
        <a:dk2>
          <a:srgbClr val="324160"/>
        </a:dk2>
        <a:lt2>
          <a:srgbClr val="B2B2B2"/>
        </a:lt2>
        <a:accent1>
          <a:srgbClr val="324160"/>
        </a:accent1>
        <a:accent2>
          <a:srgbClr val="873929"/>
        </a:accent2>
        <a:accent3>
          <a:srgbClr val="FFFFFF"/>
        </a:accent3>
        <a:accent4>
          <a:srgbClr val="4F5560"/>
        </a:accent4>
        <a:accent5>
          <a:srgbClr val="ADB0B6"/>
        </a:accent5>
        <a:accent6>
          <a:srgbClr val="7A3324"/>
        </a:accent6>
        <a:hlink>
          <a:srgbClr val="609A72"/>
        </a:hlink>
        <a:folHlink>
          <a:srgbClr val="7D6585"/>
        </a:folHlink>
      </a:clrScheme>
      <a:clrMap bg1="lt1" tx1="dk1" bg2="lt2" tx2="dk2" accent1="accent1" accent2="accent2" accent3="accent3" accent4="accent4" accent5="accent5" accent6="accent6" hlink="hlink" folHlink="folHlink"/>
    </a:extraClrScheme>
    <a:extraClrScheme>
      <a:clrScheme name="Default Design 9">
        <a:dk1>
          <a:srgbClr val="5E6572"/>
        </a:dk1>
        <a:lt1>
          <a:srgbClr val="FFFFFF"/>
        </a:lt1>
        <a:dk2>
          <a:srgbClr val="2C3F66"/>
        </a:dk2>
        <a:lt2>
          <a:srgbClr val="B2B2B2"/>
        </a:lt2>
        <a:accent1>
          <a:srgbClr val="324160"/>
        </a:accent1>
        <a:accent2>
          <a:srgbClr val="873929"/>
        </a:accent2>
        <a:accent3>
          <a:srgbClr val="FFFFFF"/>
        </a:accent3>
        <a:accent4>
          <a:srgbClr val="4F5560"/>
        </a:accent4>
        <a:accent5>
          <a:srgbClr val="ADB0B6"/>
        </a:accent5>
        <a:accent6>
          <a:srgbClr val="7A3324"/>
        </a:accent6>
        <a:hlink>
          <a:srgbClr val="609A72"/>
        </a:hlink>
        <a:folHlink>
          <a:srgbClr val="7D658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697B730AD1E740B721C5FE4A5064C2" ma:contentTypeVersion="8" ma:contentTypeDescription="Create a new document." ma:contentTypeScope="" ma:versionID="9f02299500060b9f4681154f139a5364">
  <xsd:schema xmlns:xsd="http://www.w3.org/2001/XMLSchema" xmlns:xs="http://www.w3.org/2001/XMLSchema" xmlns:p="http://schemas.microsoft.com/office/2006/metadata/properties" xmlns:ns2="ffc39b38-3aaa-47ed-9103-8c7cadbc947a" targetNamespace="http://schemas.microsoft.com/office/2006/metadata/properties" ma:root="true" ma:fieldsID="0c1a9e7edd940154148d7c0c9eb070f7" ns2:_="">
    <xsd:import namespace="ffc39b38-3aaa-47ed-9103-8c7cadbc947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c39b38-3aaa-47ed-9103-8c7cadbc9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4E1BB0-DCD3-4387-A5F8-966B5BEDFD7E}">
  <ds:schemaRefs>
    <ds:schemaRef ds:uri="ffc39b38-3aaa-47ed-9103-8c7cadbc947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43DED8-179D-4297-B5F1-C03060E6B6A2}">
  <ds:schemaRefs>
    <ds:schemaRef ds:uri="ffc39b38-3aaa-47ed-9103-8c7cadbc947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237D8DE-5F12-4BF4-A7C1-A9A91DDA08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I&amp;TG Template</Template>
  <TotalTime>271</TotalTime>
  <Words>1771</Words>
  <Application>Microsoft Office PowerPoint</Application>
  <PresentationFormat>On-screen Show (4:3)</PresentationFormat>
  <Paragraphs>289</Paragraphs>
  <Slides>17</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17</vt:i4>
      </vt:variant>
    </vt:vector>
  </HeadingPairs>
  <TitlesOfParts>
    <vt:vector size="31" baseType="lpstr">
      <vt:lpstr>Agency FB</vt:lpstr>
      <vt:lpstr>Arial</vt:lpstr>
      <vt:lpstr>Arial Black</vt:lpstr>
      <vt:lpstr>Arial Narrow</vt:lpstr>
      <vt:lpstr>Arial,Sans-Serif</vt:lpstr>
      <vt:lpstr>Calibri</vt:lpstr>
      <vt:lpstr>Franklin Gothic Book</vt:lpstr>
      <vt:lpstr>Franklin Gothic Demi</vt:lpstr>
      <vt:lpstr>Gill Sans MT Condensed</vt:lpstr>
      <vt:lpstr>Roboto</vt:lpstr>
      <vt:lpstr>Segoe UI</vt:lpstr>
      <vt:lpstr>Wingdings</vt:lpstr>
      <vt:lpstr>Office Theme</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M. McKeon</dc:creator>
  <cp:lastModifiedBy>treva31</cp:lastModifiedBy>
  <cp:revision>1</cp:revision>
  <cp:lastPrinted>2022-04-01T12:53:11Z</cp:lastPrinted>
  <dcterms:created xsi:type="dcterms:W3CDTF">2015-08-19T14:18:13Z</dcterms:created>
  <dcterms:modified xsi:type="dcterms:W3CDTF">2022-04-13T17:10:12Z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UNCLASSIFIED//FOUO</vt:lpwstr>
  </property>
  <property fmtid="{D5CDD505-2E9C-101B-9397-08002B2CF9AE}" pid="7" name="AACG_Footer">
    <vt:lpwstr>_x000d_UNCLASSIFIED//FOUO</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{5E5B56B1-09F1-4107-86AB-C16F7F667CE6}</vt:lpwstr>
  </property>
  <property fmtid="{D5CDD505-2E9C-101B-9397-08002B2CF9AE}" pid="21" name="ContentTypeId">
    <vt:lpwstr>0x010100F0697B730AD1E740B721C5FE4A5064C2</vt:lpwstr>
  </property>
</Properties>
</file>