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4" r:id="rId5"/>
  </p:sldMasterIdLst>
  <p:notesMasterIdLst>
    <p:notesMasterId r:id="rId13"/>
  </p:notesMasterIdLst>
  <p:sldIdLst>
    <p:sldId id="270" r:id="rId6"/>
    <p:sldId id="390" r:id="rId7"/>
    <p:sldId id="391" r:id="rId8"/>
    <p:sldId id="398" r:id="rId9"/>
    <p:sldId id="392" r:id="rId10"/>
    <p:sldId id="393" r:id="rId11"/>
    <p:sldId id="396" r:id="rId12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28">
          <p15:clr>
            <a:srgbClr val="A4A3A4"/>
          </p15:clr>
        </p15:guide>
        <p15:guide id="4" pos="1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encer08" initials="s" lastIdx="10" clrIdx="0">
    <p:extLst>
      <p:ext uri="{19B8F6BF-5375-455C-9EA6-DF929625EA0E}">
        <p15:presenceInfo xmlns:p15="http://schemas.microsoft.com/office/powerpoint/2012/main" userId="S::spencer08@opensource.gov::9928007d-5199-4ad6-bb77-6dcf56f27fca" providerId="AD"/>
      </p:ext>
    </p:extLst>
  </p:cmAuthor>
  <p:cmAuthor id="2" name="treva31" initials="t" lastIdx="12" clrIdx="1">
    <p:extLst>
      <p:ext uri="{19B8F6BF-5375-455C-9EA6-DF929625EA0E}">
        <p15:presenceInfo xmlns:p15="http://schemas.microsoft.com/office/powerpoint/2012/main" userId="S::treva31@opensource.gov::012db459-f277-4bb7-9677-96ba4ab369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3D8"/>
    <a:srgbClr val="E7EBEC"/>
    <a:srgbClr val="00FF00"/>
    <a:srgbClr val="000000"/>
    <a:srgbClr val="1C3667"/>
    <a:srgbClr val="B21B18"/>
    <a:srgbClr val="1D677E"/>
    <a:srgbClr val="C71F1F"/>
    <a:srgbClr val="528F90"/>
    <a:srgbClr val="4A8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D96B9-2AD4-4790-BFDD-644C3C24D0C7}" v="22" dt="2022-05-26T19:19:58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960" y="114"/>
      </p:cViewPr>
      <p:guideLst>
        <p:guide orient="horz" pos="2160"/>
        <p:guide pos="2880"/>
        <p:guide pos="2928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a31" userId="012db459-f277-4bb7-9677-96ba4ab369e9" providerId="ADAL" clId="{E6FD96B9-2AD4-4790-BFDD-644C3C24D0C7}"/>
    <pc:docChg chg="custSel addSld delSld modSld">
      <pc:chgData name="treva31" userId="012db459-f277-4bb7-9677-96ba4ab369e9" providerId="ADAL" clId="{E6FD96B9-2AD4-4790-BFDD-644C3C24D0C7}" dt="2022-05-26T19:20:19.358" v="41" actId="47"/>
      <pc:docMkLst>
        <pc:docMk/>
      </pc:docMkLst>
      <pc:sldChg chg="modSp add mod">
        <pc:chgData name="treva31" userId="012db459-f277-4bb7-9677-96ba4ab369e9" providerId="ADAL" clId="{E6FD96B9-2AD4-4790-BFDD-644C3C24D0C7}" dt="2022-05-26T19:18:28.788" v="5" actId="27636"/>
        <pc:sldMkLst>
          <pc:docMk/>
          <pc:sldMk cId="0" sldId="270"/>
        </pc:sldMkLst>
        <pc:spChg chg="mod">
          <ac:chgData name="treva31" userId="012db459-f277-4bb7-9677-96ba4ab369e9" providerId="ADAL" clId="{E6FD96B9-2AD4-4790-BFDD-644C3C24D0C7}" dt="2022-05-26T19:18:28.788" v="5" actId="27636"/>
          <ac:spMkLst>
            <pc:docMk/>
            <pc:sldMk cId="0" sldId="270"/>
            <ac:spMk id="15364" creationId="{DA3553BC-890D-4FD0-B8AC-665AED3D758A}"/>
          </ac:spMkLst>
        </pc:spChg>
      </pc:sldChg>
      <pc:sldChg chg="del">
        <pc:chgData name="treva31" userId="012db459-f277-4bb7-9677-96ba4ab369e9" providerId="ADAL" clId="{E6FD96B9-2AD4-4790-BFDD-644C3C24D0C7}" dt="2022-05-26T19:18:23.274" v="3" actId="47"/>
        <pc:sldMkLst>
          <pc:docMk/>
          <pc:sldMk cId="2591562301" sldId="342"/>
        </pc:sldMkLst>
      </pc:sldChg>
      <pc:sldChg chg="del">
        <pc:chgData name="treva31" userId="012db459-f277-4bb7-9677-96ba4ab369e9" providerId="ADAL" clId="{E6FD96B9-2AD4-4790-BFDD-644C3C24D0C7}" dt="2022-05-26T19:18:22.373" v="2" actId="47"/>
        <pc:sldMkLst>
          <pc:docMk/>
          <pc:sldMk cId="4237809237" sldId="343"/>
        </pc:sldMkLst>
      </pc:sldChg>
      <pc:sldChg chg="modSp add mod">
        <pc:chgData name="treva31" userId="012db459-f277-4bb7-9677-96ba4ab369e9" providerId="ADAL" clId="{E6FD96B9-2AD4-4790-BFDD-644C3C24D0C7}" dt="2022-05-26T19:19:55.069" v="39" actId="207"/>
        <pc:sldMkLst>
          <pc:docMk/>
          <pc:sldMk cId="2152943676" sldId="390"/>
        </pc:sldMkLst>
        <pc:spChg chg="mod">
          <ac:chgData name="treva31" userId="012db459-f277-4bb7-9677-96ba4ab369e9" providerId="ADAL" clId="{E6FD96B9-2AD4-4790-BFDD-644C3C24D0C7}" dt="2022-05-26T19:19:44.667" v="38" actId="1036"/>
          <ac:spMkLst>
            <pc:docMk/>
            <pc:sldMk cId="2152943676" sldId="390"/>
            <ac:spMk id="8" creationId="{8D81CA5B-C237-44D6-A734-B00F350FB888}"/>
          </ac:spMkLst>
        </pc:spChg>
        <pc:spChg chg="mod">
          <ac:chgData name="treva31" userId="012db459-f277-4bb7-9677-96ba4ab369e9" providerId="ADAL" clId="{E6FD96B9-2AD4-4790-BFDD-644C3C24D0C7}" dt="2022-05-26T19:19:44.667" v="38" actId="1036"/>
          <ac:spMkLst>
            <pc:docMk/>
            <pc:sldMk cId="2152943676" sldId="390"/>
            <ac:spMk id="9" creationId="{0098E480-9BE6-4175-BC77-0C05819441F8}"/>
          </ac:spMkLst>
        </pc:spChg>
        <pc:spChg chg="mod">
          <ac:chgData name="treva31" userId="012db459-f277-4bb7-9677-96ba4ab369e9" providerId="ADAL" clId="{E6FD96B9-2AD4-4790-BFDD-644C3C24D0C7}" dt="2022-05-26T19:19:44.667" v="38" actId="1036"/>
          <ac:spMkLst>
            <pc:docMk/>
            <pc:sldMk cId="2152943676" sldId="390"/>
            <ac:spMk id="10" creationId="{6CB462FF-472B-4C5F-B5DE-530E01BA7DA1}"/>
          </ac:spMkLst>
        </pc:spChg>
        <pc:spChg chg="mod">
          <ac:chgData name="treva31" userId="012db459-f277-4bb7-9677-96ba4ab369e9" providerId="ADAL" clId="{E6FD96B9-2AD4-4790-BFDD-644C3C24D0C7}" dt="2022-05-26T19:19:44.667" v="38" actId="1036"/>
          <ac:spMkLst>
            <pc:docMk/>
            <pc:sldMk cId="2152943676" sldId="390"/>
            <ac:spMk id="11" creationId="{C342EEC0-FDDF-4CFC-8740-638DC9F7B18C}"/>
          </ac:spMkLst>
        </pc:spChg>
        <pc:spChg chg="mod">
          <ac:chgData name="treva31" userId="012db459-f277-4bb7-9677-96ba4ab369e9" providerId="ADAL" clId="{E6FD96B9-2AD4-4790-BFDD-644C3C24D0C7}" dt="2022-05-26T19:19:44.667" v="38" actId="1036"/>
          <ac:spMkLst>
            <pc:docMk/>
            <pc:sldMk cId="2152943676" sldId="390"/>
            <ac:spMk id="13" creationId="{DEDC8CC1-1B23-4B40-93FF-EF6D607C4CA5}"/>
          </ac:spMkLst>
        </pc:spChg>
        <pc:spChg chg="mod">
          <ac:chgData name="treva31" userId="012db459-f277-4bb7-9677-96ba4ab369e9" providerId="ADAL" clId="{E6FD96B9-2AD4-4790-BFDD-644C3C24D0C7}" dt="2022-05-26T19:19:44.667" v="38" actId="1036"/>
          <ac:spMkLst>
            <pc:docMk/>
            <pc:sldMk cId="2152943676" sldId="390"/>
            <ac:spMk id="14" creationId="{8E48455C-4298-4D88-964C-6FAF4F24392C}"/>
          </ac:spMkLst>
        </pc:spChg>
        <pc:spChg chg="mod">
          <ac:chgData name="treva31" userId="012db459-f277-4bb7-9677-96ba4ab369e9" providerId="ADAL" clId="{E6FD96B9-2AD4-4790-BFDD-644C3C24D0C7}" dt="2022-05-26T19:19:44.667" v="38" actId="1036"/>
          <ac:spMkLst>
            <pc:docMk/>
            <pc:sldMk cId="2152943676" sldId="390"/>
            <ac:spMk id="15" creationId="{63700DC9-8A50-4353-97D2-793672C1D4AD}"/>
          </ac:spMkLst>
        </pc:spChg>
        <pc:spChg chg="mod">
          <ac:chgData name="treva31" userId="012db459-f277-4bb7-9677-96ba4ab369e9" providerId="ADAL" clId="{E6FD96B9-2AD4-4790-BFDD-644C3C24D0C7}" dt="2022-05-26T19:19:44.667" v="38" actId="1036"/>
          <ac:spMkLst>
            <pc:docMk/>
            <pc:sldMk cId="2152943676" sldId="390"/>
            <ac:spMk id="16" creationId="{17FB0EF3-BAFF-405B-B3D5-E6E05B7BAC43}"/>
          </ac:spMkLst>
        </pc:spChg>
        <pc:spChg chg="mod">
          <ac:chgData name="treva31" userId="012db459-f277-4bb7-9677-96ba4ab369e9" providerId="ADAL" clId="{E6FD96B9-2AD4-4790-BFDD-644C3C24D0C7}" dt="2022-05-26T19:19:44.667" v="38" actId="1036"/>
          <ac:spMkLst>
            <pc:docMk/>
            <pc:sldMk cId="2152943676" sldId="390"/>
            <ac:spMk id="23" creationId="{426BC8C9-2993-45A0-B745-BB667340DFCB}"/>
          </ac:spMkLst>
        </pc:spChg>
        <pc:spChg chg="mod">
          <ac:chgData name="treva31" userId="012db459-f277-4bb7-9677-96ba4ab369e9" providerId="ADAL" clId="{E6FD96B9-2AD4-4790-BFDD-644C3C24D0C7}" dt="2022-05-26T19:19:44.667" v="38" actId="1036"/>
          <ac:spMkLst>
            <pc:docMk/>
            <pc:sldMk cId="2152943676" sldId="390"/>
            <ac:spMk id="32" creationId="{FE504AA6-C583-4357-B76B-D90CDC52BC60}"/>
          </ac:spMkLst>
        </pc:spChg>
        <pc:spChg chg="mod">
          <ac:chgData name="treva31" userId="012db459-f277-4bb7-9677-96ba4ab369e9" providerId="ADAL" clId="{E6FD96B9-2AD4-4790-BFDD-644C3C24D0C7}" dt="2022-05-26T19:19:44.667" v="38" actId="1036"/>
          <ac:spMkLst>
            <pc:docMk/>
            <pc:sldMk cId="2152943676" sldId="390"/>
            <ac:spMk id="43" creationId="{3D751273-CD07-42DC-B2AC-9ECA56C1B88F}"/>
          </ac:spMkLst>
        </pc:spChg>
        <pc:spChg chg="mod">
          <ac:chgData name="treva31" userId="012db459-f277-4bb7-9677-96ba4ab369e9" providerId="ADAL" clId="{E6FD96B9-2AD4-4790-BFDD-644C3C24D0C7}" dt="2022-05-26T19:19:44.667" v="38" actId="1036"/>
          <ac:spMkLst>
            <pc:docMk/>
            <pc:sldMk cId="2152943676" sldId="390"/>
            <ac:spMk id="44" creationId="{6CF53BB9-0247-4AD0-B54F-AE1394323019}"/>
          </ac:spMkLst>
        </pc:spChg>
        <pc:spChg chg="mod">
          <ac:chgData name="treva31" userId="012db459-f277-4bb7-9677-96ba4ab369e9" providerId="ADAL" clId="{E6FD96B9-2AD4-4790-BFDD-644C3C24D0C7}" dt="2022-05-26T19:19:44.667" v="38" actId="1036"/>
          <ac:spMkLst>
            <pc:docMk/>
            <pc:sldMk cId="2152943676" sldId="390"/>
            <ac:spMk id="51" creationId="{E0D69E01-5AFE-4410-BB14-6C3E79A2530E}"/>
          </ac:spMkLst>
        </pc:spChg>
        <pc:spChg chg="mod">
          <ac:chgData name="treva31" userId="012db459-f277-4bb7-9677-96ba4ab369e9" providerId="ADAL" clId="{E6FD96B9-2AD4-4790-BFDD-644C3C24D0C7}" dt="2022-05-26T19:19:44.667" v="38" actId="1036"/>
          <ac:spMkLst>
            <pc:docMk/>
            <pc:sldMk cId="2152943676" sldId="390"/>
            <ac:spMk id="52" creationId="{5298524A-B5A1-4CD9-9C4A-30905E5D0A90}"/>
          </ac:spMkLst>
        </pc:spChg>
        <pc:spChg chg="mod">
          <ac:chgData name="treva31" userId="012db459-f277-4bb7-9677-96ba4ab369e9" providerId="ADAL" clId="{E6FD96B9-2AD4-4790-BFDD-644C3C24D0C7}" dt="2022-05-26T19:19:44.667" v="38" actId="1036"/>
          <ac:spMkLst>
            <pc:docMk/>
            <pc:sldMk cId="2152943676" sldId="390"/>
            <ac:spMk id="56" creationId="{DB31840F-7516-46E8-9E96-8B7118B889E7}"/>
          </ac:spMkLst>
        </pc:spChg>
        <pc:spChg chg="mod">
          <ac:chgData name="treva31" userId="012db459-f277-4bb7-9677-96ba4ab369e9" providerId="ADAL" clId="{E6FD96B9-2AD4-4790-BFDD-644C3C24D0C7}" dt="2022-05-26T19:19:44.667" v="38" actId="1036"/>
          <ac:spMkLst>
            <pc:docMk/>
            <pc:sldMk cId="2152943676" sldId="390"/>
            <ac:spMk id="57" creationId="{4347B65E-20AB-488C-816B-F9EA5E5D8057}"/>
          </ac:spMkLst>
        </pc:spChg>
        <pc:spChg chg="mod">
          <ac:chgData name="treva31" userId="012db459-f277-4bb7-9677-96ba4ab369e9" providerId="ADAL" clId="{E6FD96B9-2AD4-4790-BFDD-644C3C24D0C7}" dt="2022-05-26T19:19:44.667" v="38" actId="1036"/>
          <ac:spMkLst>
            <pc:docMk/>
            <pc:sldMk cId="2152943676" sldId="390"/>
            <ac:spMk id="59" creationId="{73D31C83-E011-4FFC-A3FA-6C1EF8220FB3}"/>
          </ac:spMkLst>
        </pc:spChg>
        <pc:spChg chg="mod">
          <ac:chgData name="treva31" userId="012db459-f277-4bb7-9677-96ba4ab369e9" providerId="ADAL" clId="{E6FD96B9-2AD4-4790-BFDD-644C3C24D0C7}" dt="2022-05-26T19:19:44.667" v="38" actId="1036"/>
          <ac:spMkLst>
            <pc:docMk/>
            <pc:sldMk cId="2152943676" sldId="390"/>
            <ac:spMk id="60" creationId="{802120D1-56FE-4C5C-AB35-280F7C4F110C}"/>
          </ac:spMkLst>
        </pc:spChg>
        <pc:spChg chg="mod">
          <ac:chgData name="treva31" userId="012db459-f277-4bb7-9677-96ba4ab369e9" providerId="ADAL" clId="{E6FD96B9-2AD4-4790-BFDD-644C3C24D0C7}" dt="2022-05-26T19:19:44.667" v="38" actId="1036"/>
          <ac:spMkLst>
            <pc:docMk/>
            <pc:sldMk cId="2152943676" sldId="390"/>
            <ac:spMk id="61" creationId="{A1D95C5A-C442-4A31-818F-1975846E764E}"/>
          </ac:spMkLst>
        </pc:spChg>
        <pc:spChg chg="mod">
          <ac:chgData name="treva31" userId="012db459-f277-4bb7-9677-96ba4ab369e9" providerId="ADAL" clId="{E6FD96B9-2AD4-4790-BFDD-644C3C24D0C7}" dt="2022-05-26T19:19:44.667" v="38" actId="1036"/>
          <ac:spMkLst>
            <pc:docMk/>
            <pc:sldMk cId="2152943676" sldId="390"/>
            <ac:spMk id="62" creationId="{5A37DC9A-136D-48AF-A783-5291ABDF73A2}"/>
          </ac:spMkLst>
        </pc:spChg>
        <pc:spChg chg="mod">
          <ac:chgData name="treva31" userId="012db459-f277-4bb7-9677-96ba4ab369e9" providerId="ADAL" clId="{E6FD96B9-2AD4-4790-BFDD-644C3C24D0C7}" dt="2022-05-26T19:19:55.069" v="39" actId="207"/>
          <ac:spMkLst>
            <pc:docMk/>
            <pc:sldMk cId="2152943676" sldId="390"/>
            <ac:spMk id="50179" creationId="{D33AB520-3EE1-4132-99AF-04374A271798}"/>
          </ac:spMkLst>
        </pc:spChg>
        <pc:grpChg chg="mod">
          <ac:chgData name="treva31" userId="012db459-f277-4bb7-9677-96ba4ab369e9" providerId="ADAL" clId="{E6FD96B9-2AD4-4790-BFDD-644C3C24D0C7}" dt="2022-05-26T19:19:44.667" v="38" actId="1036"/>
          <ac:grpSpMkLst>
            <pc:docMk/>
            <pc:sldMk cId="2152943676" sldId="390"/>
            <ac:grpSpMk id="4" creationId="{2BC3E6C0-F997-46BD-8FC5-67262224C89D}"/>
          </ac:grpSpMkLst>
        </pc:grpChg>
        <pc:grpChg chg="mod">
          <ac:chgData name="treva31" userId="012db459-f277-4bb7-9677-96ba4ab369e9" providerId="ADAL" clId="{E6FD96B9-2AD4-4790-BFDD-644C3C24D0C7}" dt="2022-05-26T19:19:44.667" v="38" actId="1036"/>
          <ac:grpSpMkLst>
            <pc:docMk/>
            <pc:sldMk cId="2152943676" sldId="390"/>
            <ac:grpSpMk id="5" creationId="{8E2E3111-A88B-44BC-A831-B52319820F31}"/>
          </ac:grpSpMkLst>
        </pc:grpChg>
        <pc:grpChg chg="mod">
          <ac:chgData name="treva31" userId="012db459-f277-4bb7-9677-96ba4ab369e9" providerId="ADAL" clId="{E6FD96B9-2AD4-4790-BFDD-644C3C24D0C7}" dt="2022-05-26T19:19:44.667" v="38" actId="1036"/>
          <ac:grpSpMkLst>
            <pc:docMk/>
            <pc:sldMk cId="2152943676" sldId="390"/>
            <ac:grpSpMk id="55" creationId="{84EAC382-5E93-4E3A-A2C7-2EA77A4C7127}"/>
          </ac:grpSpMkLst>
        </pc:grpChg>
        <pc:grpChg chg="mod">
          <ac:chgData name="treva31" userId="012db459-f277-4bb7-9677-96ba4ab369e9" providerId="ADAL" clId="{E6FD96B9-2AD4-4790-BFDD-644C3C24D0C7}" dt="2022-05-26T19:19:44.667" v="38" actId="1036"/>
          <ac:grpSpMkLst>
            <pc:docMk/>
            <pc:sldMk cId="2152943676" sldId="390"/>
            <ac:grpSpMk id="58" creationId="{CA603E7A-F8C4-4744-95DC-E5AAEAE33217}"/>
          </ac:grpSpMkLst>
        </pc:grpChg>
      </pc:sldChg>
      <pc:sldChg chg="modSp add">
        <pc:chgData name="treva31" userId="012db459-f277-4bb7-9677-96ba4ab369e9" providerId="ADAL" clId="{E6FD96B9-2AD4-4790-BFDD-644C3C24D0C7}" dt="2022-05-26T19:19:58.640" v="40" actId="207"/>
        <pc:sldMkLst>
          <pc:docMk/>
          <pc:sldMk cId="2382098049" sldId="391"/>
        </pc:sldMkLst>
        <pc:spChg chg="mod">
          <ac:chgData name="treva31" userId="012db459-f277-4bb7-9677-96ba4ab369e9" providerId="ADAL" clId="{E6FD96B9-2AD4-4790-BFDD-644C3C24D0C7}" dt="2022-05-26T19:19:58.640" v="40" actId="207"/>
          <ac:spMkLst>
            <pc:docMk/>
            <pc:sldMk cId="2382098049" sldId="391"/>
            <ac:spMk id="50179" creationId="{D33AB520-3EE1-4132-99AF-04374A271798}"/>
          </ac:spMkLst>
        </pc:spChg>
      </pc:sldChg>
      <pc:sldChg chg="add">
        <pc:chgData name="treva31" userId="012db459-f277-4bb7-9677-96ba4ab369e9" providerId="ADAL" clId="{E6FD96B9-2AD4-4790-BFDD-644C3C24D0C7}" dt="2022-05-26T19:18:45.154" v="7"/>
        <pc:sldMkLst>
          <pc:docMk/>
          <pc:sldMk cId="2179604282" sldId="392"/>
        </pc:sldMkLst>
      </pc:sldChg>
      <pc:sldChg chg="add">
        <pc:chgData name="treva31" userId="012db459-f277-4bb7-9677-96ba4ab369e9" providerId="ADAL" clId="{E6FD96B9-2AD4-4790-BFDD-644C3C24D0C7}" dt="2022-05-26T19:18:45.154" v="7"/>
        <pc:sldMkLst>
          <pc:docMk/>
          <pc:sldMk cId="4073629821" sldId="393"/>
        </pc:sldMkLst>
      </pc:sldChg>
      <pc:sldChg chg="add">
        <pc:chgData name="treva31" userId="012db459-f277-4bb7-9677-96ba4ab369e9" providerId="ADAL" clId="{E6FD96B9-2AD4-4790-BFDD-644C3C24D0C7}" dt="2022-05-26T19:18:45.154" v="7"/>
        <pc:sldMkLst>
          <pc:docMk/>
          <pc:sldMk cId="2763297169" sldId="396"/>
        </pc:sldMkLst>
      </pc:sldChg>
      <pc:sldChg chg="add del">
        <pc:chgData name="treva31" userId="012db459-f277-4bb7-9677-96ba4ab369e9" providerId="ADAL" clId="{E6FD96B9-2AD4-4790-BFDD-644C3C24D0C7}" dt="2022-05-26T19:20:19.358" v="41" actId="47"/>
        <pc:sldMkLst>
          <pc:docMk/>
          <pc:sldMk cId="4018834913" sldId="397"/>
        </pc:sldMkLst>
      </pc:sldChg>
      <pc:sldChg chg="add">
        <pc:chgData name="treva31" userId="012db459-f277-4bb7-9677-96ba4ab369e9" providerId="ADAL" clId="{E6FD96B9-2AD4-4790-BFDD-644C3C24D0C7}" dt="2022-05-26T19:18:45.154" v="7"/>
        <pc:sldMkLst>
          <pc:docMk/>
          <pc:sldMk cId="3232997152" sldId="3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5337FE-7568-4B99-BA2C-9A4B18EEFB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2899" tIns="46449" rIns="92899" bIns="464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B9AB2-1C45-4F4E-93EC-6EB46365EED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2899" tIns="46449" rIns="92899" bIns="464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46AF1A-7525-4D8F-BB52-6A2EE392DA52}" type="datetimeFigureOut">
              <a:rPr lang="en-US"/>
              <a:pPr>
                <a:defRPr/>
              </a:pPr>
              <a:t>5/26/2022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8E1C0FA-2275-4BD8-9CF1-DA196CB6A2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99" tIns="46449" rIns="92899" bIns="464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0D06B7-BEDF-4DAF-B622-5E95DF63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22775"/>
            <a:ext cx="5619750" cy="4187825"/>
          </a:xfrm>
          <a:prstGeom prst="rect">
            <a:avLst/>
          </a:prstGeom>
        </p:spPr>
        <p:txBody>
          <a:bodyPr vert="horz" lIns="92899" tIns="46449" rIns="92899" bIns="4644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78CA3-D394-456B-89F7-06954FEEE9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2899" tIns="46449" rIns="92899" bIns="464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8E3D7-CB19-4B93-AB4F-B2435683F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2899" tIns="46449" rIns="92899" bIns="464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B738682-0EDB-4563-B1B4-7BA02D88E4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573AB6C5-A72D-47F8-A98E-918FA963E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B7AFB35B-2229-4DFC-82CB-71A0103D8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D7CAE41A-CEAD-4BD9-8054-61F3AB1961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7F19F62-007E-4EB7-A3AC-16650E0B89E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39742442-0DC0-4DA5-AD64-E1466F559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82F43A82-5E08-4E0F-8048-67419F7A0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58CD1C7D-FA3E-464A-8178-A93ED16F31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AE0F6EA-431D-4E68-B22A-8C2183179B2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065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39742442-0DC0-4DA5-AD64-E1466F559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82F43A82-5E08-4E0F-8048-67419F7A0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58CD1C7D-FA3E-464A-8178-A93ED16F31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AE0F6EA-431D-4E68-B22A-8C2183179B2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51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39742442-0DC0-4DA5-AD64-E1466F559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82F43A82-5E08-4E0F-8048-67419F7A0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58CD1C7D-FA3E-464A-8178-A93ED16F31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AE0F6EA-431D-4E68-B22A-8C2183179B2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91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39742442-0DC0-4DA5-AD64-E1466F559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82F43A82-5E08-4E0F-8048-67419F7A0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58CD1C7D-FA3E-464A-8178-A93ED16F31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AE0F6EA-431D-4E68-B22A-8C2183179B2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58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39742442-0DC0-4DA5-AD64-E1466F559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82F43A82-5E08-4E0F-8048-67419F7A0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58CD1C7D-FA3E-464A-8178-A93ED16F31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AE0F6EA-431D-4E68-B22A-8C2183179B2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42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AE2143C-F568-4A3B-9255-535FB6BD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3175"/>
            <a:ext cx="8874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53F77544-2E29-4ACE-B766-AF0C562F2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90800"/>
            <a:ext cx="49530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>
                <a:solidFill>
                  <a:schemeClr val="tx2"/>
                </a:solidFill>
                <a:latin typeface="Gill Sans MT Condensed" panose="020B0506020104020203" pitchFamily="34" charset="0"/>
              </a:rPr>
              <a:t>OPEN SOURCE ENTERPRISE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A4C75508-2BA8-4B74-A155-3A140453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62275"/>
            <a:ext cx="6324600" cy="768350"/>
          </a:xfrm>
          <a:prstGeom prst="rect">
            <a:avLst/>
          </a:prstGeom>
          <a:noFill/>
          <a:ln>
            <a:noFill/>
          </a:ln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400" b="1">
                <a:solidFill>
                  <a:schemeClr val="tx2"/>
                </a:solidFill>
                <a:latin typeface="Gill Sans MT Condensed" panose="020B0506020104020203" pitchFamily="34" charset="0"/>
              </a:rPr>
              <a:t>MISSION TECHNOLOGY GROUP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582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04800" y="990600"/>
            <a:ext cx="3429000" cy="4587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62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2E7B365C-FBB2-44E9-9A5F-31A08C3D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1270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23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55CA838D-6751-4C2A-B55B-FADD4FADA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E5F3F7-040E-4D23-A8E6-ACEA2F98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2725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1" hangingPunct="1">
              <a:defRPr/>
            </a:pPr>
            <a:endParaRPr lang="en-US" sz="800" spc="300">
              <a:solidFill>
                <a:schemeClr val="bg2">
                  <a:lumMod val="50000"/>
                </a:schemeClr>
              </a:solidFill>
              <a:latin typeface="Arial" charset="0"/>
              <a:cs typeface="+mn-cs"/>
            </a:endParaRPr>
          </a:p>
        </p:txBody>
      </p:sp>
      <p:sp>
        <p:nvSpPr>
          <p:cNvPr id="6" name="Line 25">
            <a:extLst>
              <a:ext uri="{FF2B5EF4-FFF2-40B4-BE49-F238E27FC236}">
                <a16:creationId xmlns:a16="http://schemas.microsoft.com/office/drawing/2014/main" id="{959C6D85-B164-4740-9BA4-9CA00321F7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51650"/>
            <a:ext cx="9144000" cy="0"/>
          </a:xfrm>
          <a:prstGeom prst="line">
            <a:avLst/>
          </a:prstGeom>
          <a:noFill/>
          <a:ln w="6350">
            <a:solidFill>
              <a:srgbClr val="B2B2B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AACG_Title_Header_Shape">
            <a:extLst>
              <a:ext uri="{FF2B5EF4-FFF2-40B4-BE49-F238E27FC236}">
                <a16:creationId xmlns:a16="http://schemas.microsoft.com/office/drawing/2014/main" id="{5273E9C2-2A91-4D4C-A809-71A3E75EDF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sp>
        <p:nvSpPr>
          <p:cNvPr id="8" name="AACG_Footer_Shape">
            <a:extLst>
              <a:ext uri="{FF2B5EF4-FFF2-40B4-BE49-F238E27FC236}">
                <a16:creationId xmlns:a16="http://schemas.microsoft.com/office/drawing/2014/main" id="{48F7D433-DEB2-4153-AA29-BAD9DFFF25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51600"/>
            <a:ext cx="9144000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390630C1-E44D-4EC5-BBFD-8768E8A1DE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53"/>
          <a:stretch>
            <a:fillRect/>
          </a:stretch>
        </p:blipFill>
        <p:spPr bwMode="auto">
          <a:xfrm>
            <a:off x="-26988" y="6199188"/>
            <a:ext cx="484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F23857A4-EE70-44A3-86BC-F5446096D2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6388100"/>
            <a:ext cx="2667000" cy="384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latin typeface="Franklin Gothic Book" panose="020B0503020102020204" pitchFamily="34" charset="0"/>
              </a:rPr>
              <a:t>ITE Franchise – Open Source</a:t>
            </a:r>
          </a:p>
          <a:p>
            <a:pPr eaLnBrk="1" hangingPunct="1">
              <a:defRPr/>
            </a:pPr>
            <a:r>
              <a:rPr lang="en-US" altLang="en-US" sz="1200">
                <a:latin typeface="Franklin Gothic Book" panose="020B0503020102020204" pitchFamily="34" charset="0"/>
              </a:rPr>
              <a:t>Mission Technology Group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3657590"/>
            <a:ext cx="9144000" cy="1008064"/>
          </a:xfrm>
        </p:spPr>
        <p:txBody>
          <a:bodyPr lIns="91440"/>
          <a:lstStyle>
            <a:lvl1pPr algn="ctr">
              <a:lnSpc>
                <a:spcPts val="3400"/>
              </a:lnSpc>
              <a:defRPr sz="32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050" y="4714865"/>
            <a:ext cx="9120401" cy="47625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ct val="0"/>
              </a:spcBef>
              <a:buFontTx/>
              <a:buNone/>
              <a:defRPr>
                <a:solidFill>
                  <a:srgbClr val="0084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225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3913" y="1200149"/>
            <a:ext cx="8548008" cy="511084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9221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314280"/>
            <a:ext cx="8334000" cy="7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6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02BE528-7BE0-472D-ABC4-511EC7C18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106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>
            <a:extLst>
              <a:ext uri="{FF2B5EF4-FFF2-40B4-BE49-F238E27FC236}">
                <a16:creationId xmlns:a16="http://schemas.microsoft.com/office/drawing/2014/main" id="{44A69529-6981-4AE9-8631-25D929783FDD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E76B73-2330-4314-9A94-3AA5E275C53F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2CE3CE-8199-4291-9149-5E5A817C82D8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chemeClr val="tx2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356C267-1403-41ED-AD1E-BE8CC333FF0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05813" y="6362700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FB69C3-E636-4539-A7DE-928CD5B2EB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15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ECD65F60-9B0F-43E8-86CB-5F6545299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847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EBA945AA-0D35-4F47-A0A3-F02CA004A7ED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2B7479C-2000-43A1-9741-7101BFCC11E4}"/>
                </a:ext>
              </a:extLst>
            </p:cNvPr>
            <p:cNvCxnSpPr>
              <a:endCxn id="22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156FE7-97E6-49CD-92A7-954F1AC209EF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chemeClr val="bg2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9576998-0A06-4340-802A-2D84C5C8B0A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15338" y="6364288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60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873705CF-8D3A-45C7-9CEF-DF76103D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19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3BBC439D-0684-4AA7-BEA1-7DB9243BD382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1DC063A-6E80-4023-B0F2-959B0BD45EDC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B4978B-28FB-4B15-A575-66C789D98C11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chemeClr val="accent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114E084-98AB-4DCA-967F-BE86886B28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393113" y="6364288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84833EB-197E-42F4-95B6-50B6A5E48B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5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528F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835D4FDD-2AA1-4C33-8720-1963C7AE0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60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1209906D-438F-4FC8-908D-B6BA1198D5E7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D5EAB52-812A-41B4-B934-DFC5E2F64905}"/>
                </a:ext>
              </a:extLst>
            </p:cNvPr>
            <p:cNvCxnSpPr>
              <a:endCxn id="16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rgbClr val="528F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BB3AFCC-4598-468B-8C60-78CD68435C2D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rgbClr val="528F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rgbClr val="528F90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5DA484A-1066-4711-8876-07B579999A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393113" y="6367463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rgbClr val="528F90"/>
                </a:solidFill>
              </a:defRPr>
            </a:lvl1pPr>
          </a:lstStyle>
          <a:p>
            <a:pPr>
              <a:defRPr/>
            </a:pPr>
            <a:fld id="{334E889B-A1C6-4022-908A-32DCB815C8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72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3">
            <a:extLst>
              <a:ext uri="{FF2B5EF4-FFF2-40B4-BE49-F238E27FC236}">
                <a16:creationId xmlns:a16="http://schemas.microsoft.com/office/drawing/2014/main" id="{AA38825E-1C41-4A08-8F0B-54A09B45DF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52" tIns="45576" rIns="91152" bIns="45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4">
            <a:extLst>
              <a:ext uri="{FF2B5EF4-FFF2-40B4-BE49-F238E27FC236}">
                <a16:creationId xmlns:a16="http://schemas.microsoft.com/office/drawing/2014/main" id="{3A7A6D86-4D34-42EB-9EFA-6BAE2AD879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52" tIns="45576" rIns="91152" bIns="45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Content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934209A1-8B1F-4C80-85B5-B178C9A46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152" tIns="45576" rIns="91152" bIns="45576" numCol="1" anchor="ctr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400">
                <a:solidFill>
                  <a:srgbClr val="7F7F7F"/>
                </a:solidFill>
                <a:latin typeface="Gill Sans MT Condensed" panose="020B0506020104020203" pitchFamily="34" charset="0"/>
              </a:defRPr>
            </a:lvl1pPr>
          </a:lstStyle>
          <a:p>
            <a:pPr>
              <a:defRPr/>
            </a:pPr>
            <a:fld id="{56018D3C-BE1F-4211-8900-3E7AF341F6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AACG_Header_Shape">
            <a:extLst>
              <a:ext uri="{FF2B5EF4-FFF2-40B4-BE49-F238E27FC236}">
                <a16:creationId xmlns:a16="http://schemas.microsoft.com/office/drawing/2014/main" id="{C96A66A6-6A8C-46C3-AE53-8AC495A2D7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1C3667"/>
                </a:solidFill>
                <a:latin typeface="Gill Sans MT Condensed" panose="020B0506020104020203" pitchFamily="34" charset="0"/>
              </a:rPr>
              <a:t>UNCLASSIFIED//FOUO</a:t>
            </a:r>
          </a:p>
        </p:txBody>
      </p:sp>
      <p:sp>
        <p:nvSpPr>
          <p:cNvPr id="1030" name="AACG_Footer_Shape">
            <a:extLst>
              <a:ext uri="{FF2B5EF4-FFF2-40B4-BE49-F238E27FC236}">
                <a16:creationId xmlns:a16="http://schemas.microsoft.com/office/drawing/2014/main" id="{725A6482-B160-4EB1-9395-92DB56BC16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69075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1C3667"/>
                </a:solidFill>
                <a:latin typeface="Gill Sans MT Condensed" panose="020B0506020104020203" pitchFamily="34" charset="0"/>
              </a:rPr>
              <a:t>UNCLASSIFIED//FOUO</a:t>
            </a:r>
          </a:p>
        </p:txBody>
      </p:sp>
      <p:sp>
        <p:nvSpPr>
          <p:cNvPr id="1031" name="AACG_CaveatHeader_Shape">
            <a:extLst>
              <a:ext uri="{FF2B5EF4-FFF2-40B4-BE49-F238E27FC236}">
                <a16:creationId xmlns:a16="http://schemas.microsoft.com/office/drawing/2014/main" id="{E015E843-9A8C-4C06-B8C6-47366D2983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7940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200">
              <a:solidFill>
                <a:srgbClr val="1C3667"/>
              </a:solidFill>
              <a:latin typeface="Gill Sans MT Condensed" panose="020B05060201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Gill Sans MT Condensed" panose="020B0506020104020203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AF389A0C-D4B1-4FB7-8080-DA33B06F5F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513"/>
            <a:ext cx="9144000" cy="688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91ADA8F9-CA46-4EF0-A715-68D048BD6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85750"/>
            <a:ext cx="82677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E3910AF-3C22-4D9B-9582-4447AA8D0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47625"/>
            <a:ext cx="44021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1" hangingPunct="1">
              <a:defRPr/>
            </a:pPr>
            <a:endParaRPr lang="en-US" sz="800" spc="300">
              <a:solidFill>
                <a:schemeClr val="bg2">
                  <a:lumMod val="50000"/>
                </a:schemeClr>
              </a:solidFill>
              <a:latin typeface="Arial" charset="0"/>
              <a:cs typeface="+mn-cs"/>
            </a:endParaRPr>
          </a:p>
        </p:txBody>
      </p:sp>
      <p:sp>
        <p:nvSpPr>
          <p:cNvPr id="5125" name="AACG_Footer_Shape">
            <a:extLst>
              <a:ext uri="{FF2B5EF4-FFF2-40B4-BE49-F238E27FC236}">
                <a16:creationId xmlns:a16="http://schemas.microsoft.com/office/drawing/2014/main" id="{64083D8B-9C3B-4E00-A39A-FB877BCD29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51600"/>
            <a:ext cx="9144000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sp>
        <p:nvSpPr>
          <p:cNvPr id="2054" name="Line 30">
            <a:extLst>
              <a:ext uri="{FF2B5EF4-FFF2-40B4-BE49-F238E27FC236}">
                <a16:creationId xmlns:a16="http://schemas.microsoft.com/office/drawing/2014/main" id="{02ED2AF2-EC10-4912-BFF1-4328108315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51650"/>
            <a:ext cx="9144000" cy="0"/>
          </a:xfrm>
          <a:prstGeom prst="line">
            <a:avLst/>
          </a:prstGeom>
          <a:noFill/>
          <a:ln w="6350">
            <a:solidFill>
              <a:srgbClr val="B2B2B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AACG_Header_Shape">
            <a:extLst>
              <a:ext uri="{FF2B5EF4-FFF2-40B4-BE49-F238E27FC236}">
                <a16:creationId xmlns:a16="http://schemas.microsoft.com/office/drawing/2014/main" id="{3D33C844-DA7C-4E4F-B645-20617A61DF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sp>
        <p:nvSpPr>
          <p:cNvPr id="5128" name="AACG_CaveatHeader_Shape">
            <a:extLst>
              <a:ext uri="{FF2B5EF4-FFF2-40B4-BE49-F238E27FC236}">
                <a16:creationId xmlns:a16="http://schemas.microsoft.com/office/drawing/2014/main" id="{7236A52B-E7A5-40A7-BF57-8F54EDFD8E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7940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200">
              <a:solidFill>
                <a:srgbClr val="464C56"/>
              </a:solidFill>
              <a:latin typeface="Arial" panose="020B0604020202020204" pitchFamily="34" charset="0"/>
            </a:endParaRPr>
          </a:p>
        </p:txBody>
      </p:sp>
      <p:pic>
        <p:nvPicPr>
          <p:cNvPr id="2057" name="Picture 11">
            <a:extLst>
              <a:ext uri="{FF2B5EF4-FFF2-40B4-BE49-F238E27FC236}">
                <a16:creationId xmlns:a16="http://schemas.microsoft.com/office/drawing/2014/main" id="{5E61072B-EAFF-4A99-9A56-CB00555EFD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53"/>
          <a:stretch>
            <a:fillRect/>
          </a:stretch>
        </p:blipFill>
        <p:spPr bwMode="auto">
          <a:xfrm>
            <a:off x="-26988" y="6199188"/>
            <a:ext cx="484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TextBox 13">
            <a:extLst>
              <a:ext uri="{FF2B5EF4-FFF2-40B4-BE49-F238E27FC236}">
                <a16:creationId xmlns:a16="http://schemas.microsoft.com/office/drawing/2014/main" id="{6E60B955-0172-4093-BC50-90906AE7AE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6388100"/>
            <a:ext cx="2667000" cy="384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latin typeface="Franklin Gothic Book" panose="020B0503020102020204" pitchFamily="34" charset="0"/>
              </a:rPr>
              <a:t>ITE Franchise – Open Source</a:t>
            </a:r>
          </a:p>
          <a:p>
            <a:pPr eaLnBrk="1" hangingPunct="1">
              <a:defRPr/>
            </a:pPr>
            <a:r>
              <a:rPr lang="en-US" altLang="en-US" sz="1200">
                <a:latin typeface="Franklin Gothic Book" panose="020B0503020102020204" pitchFamily="34" charset="0"/>
              </a:rPr>
              <a:t>Mission Technology Group</a:t>
            </a:r>
          </a:p>
        </p:txBody>
      </p:sp>
      <p:sp>
        <p:nvSpPr>
          <p:cNvPr id="5131" name="Text Box 23">
            <a:extLst>
              <a:ext uri="{FF2B5EF4-FFF2-40B4-BE49-F238E27FC236}">
                <a16:creationId xmlns:a16="http://schemas.microsoft.com/office/drawing/2014/main" id="{AEA0C42C-7FC4-473B-A1C4-E4579B20AA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11663" y="6657975"/>
            <a:ext cx="309562" cy="215900"/>
          </a:xfrm>
          <a:prstGeom prst="rect">
            <a:avLst/>
          </a:prstGeom>
          <a:noFill/>
          <a:ln>
            <a:noFill/>
          </a:ln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FD2414E6-9D01-4A4F-8B7D-A1EB2963E916}" type="slidenum">
              <a:rPr lang="en-US" altLang="en-US" sz="800" smtClean="0">
                <a:solidFill>
                  <a:srgbClr val="464C56"/>
                </a:solidFill>
                <a:latin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000">
              <a:solidFill>
                <a:srgbClr val="464C56"/>
              </a:solidFill>
              <a:latin typeface="Arial" panose="020B0604020202020204" pitchFamily="34" charset="0"/>
            </a:endParaRPr>
          </a:p>
        </p:txBody>
      </p:sp>
      <p:sp>
        <p:nvSpPr>
          <p:cNvPr id="5132" name="Text Box 23">
            <a:extLst>
              <a:ext uri="{FF2B5EF4-FFF2-40B4-BE49-F238E27FC236}">
                <a16:creationId xmlns:a16="http://schemas.microsoft.com/office/drawing/2014/main" id="{16997AEE-19EF-49FC-92D8-3353CE036E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0413" y="6637338"/>
            <a:ext cx="1943100" cy="215900"/>
          </a:xfrm>
          <a:prstGeom prst="rect">
            <a:avLst/>
          </a:prstGeom>
          <a:noFill/>
          <a:ln>
            <a:noFill/>
          </a:ln>
        </p:spPr>
        <p:txBody>
          <a:bodyPr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">
                <a:solidFill>
                  <a:srgbClr val="464C56"/>
                </a:solidFill>
                <a:latin typeface="Arial" panose="020B0604020202020204" pitchFamily="34" charset="0"/>
              </a:rPr>
              <a:t>Date Printed: </a:t>
            </a:r>
            <a:fld id="{E24EE61D-B031-41BD-AA00-0419853946C9}" type="datetime1">
              <a:rPr lang="en-US" altLang="en-US" sz="800" smtClean="0">
                <a:solidFill>
                  <a:srgbClr val="464C56"/>
                </a:solidFill>
                <a:latin typeface="Arial" panose="020B0604020202020204" pitchFamily="34" charset="0"/>
              </a:rPr>
              <a:pPr algn="r" eaLnBrk="1" hangingPunct="1">
                <a:defRPr/>
              </a:pPr>
              <a:t>5/26/2022</a:t>
            </a:fld>
            <a:endParaRPr lang="en-US" altLang="en-US" sz="800">
              <a:solidFill>
                <a:srgbClr val="464C56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45" r:id="rId2"/>
    <p:sldLayoutId id="2147484046" r:id="rId3"/>
  </p:sldLayoutIdLst>
  <p:hf hdr="0" ftr="0" dt="0"/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9pPr>
    </p:titleStyle>
    <p:bodyStyle>
      <a:lvl1pPr marL="177800" indent="-1778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rgbClr val="0084B6"/>
        </a:buClr>
        <a:buSzPct val="100000"/>
        <a:buChar char="•"/>
        <a:defRPr sz="1900">
          <a:solidFill>
            <a:srgbClr val="5E657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–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092200" indent="-1778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­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–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»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6pPr>
      <a:lvl7pPr marL="29718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7pPr>
      <a:lvl8pPr marL="34290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8pPr>
      <a:lvl9pPr marL="38862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now.opensource.gov/ose?id=sc_cat_item&amp;sys_id=2531747690283010b00ee66f3a84d0e6&amp;sysparm_category=e3424452b4a56010b1ef864e0cea1e0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ervicenow.opensource.gov/ose?id=sc_cat_item&amp;sys_id=66d2daffb4ed2410b1ef864e0cea1edc&amp;sysparm_category=e3424452b4a56010b1ef864e0cea1e0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11">
            <a:extLst>
              <a:ext uri="{FF2B5EF4-FFF2-40B4-BE49-F238E27FC236}">
                <a16:creationId xmlns:a16="http://schemas.microsoft.com/office/drawing/2014/main" id="{ED037DCC-C6B2-4E96-B236-B4E22458B5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7813" y="727075"/>
            <a:ext cx="8458200" cy="1146175"/>
          </a:xfrm>
        </p:spPr>
        <p:txBody>
          <a:bodyPr/>
          <a:lstStyle/>
          <a:p>
            <a:pPr eaLnBrk="1" hangingPunct="1"/>
            <a:r>
              <a:rPr lang="en-US" altLang="en-US" dirty="0"/>
              <a:t>OpenShift for OSE: Decommission Plan</a:t>
            </a:r>
          </a:p>
        </p:txBody>
      </p:sp>
      <p:sp>
        <p:nvSpPr>
          <p:cNvPr id="15364" name="Text Placeholder 1">
            <a:extLst>
              <a:ext uri="{FF2B5EF4-FFF2-40B4-BE49-F238E27FC236}">
                <a16:creationId xmlns:a16="http://schemas.microsoft.com/office/drawing/2014/main" id="{DA3553BC-890D-4FD0-B8AC-665AED3D7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7813" y="344488"/>
            <a:ext cx="4884737" cy="45878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000"/>
              <a:t>ISD Enterprise Capabilities Branch</a:t>
            </a:r>
          </a:p>
        </p:txBody>
      </p:sp>
      <p:sp>
        <p:nvSpPr>
          <p:cNvPr id="15363" name="Text Placeholder 12">
            <a:extLst>
              <a:ext uri="{FF2B5EF4-FFF2-40B4-BE49-F238E27FC236}">
                <a16:creationId xmlns:a16="http://schemas.microsoft.com/office/drawing/2014/main" id="{12E8D07A-30C5-41A2-98F3-9DB97F5B8E6F}"/>
              </a:ext>
            </a:extLst>
          </p:cNvPr>
          <p:cNvSpPr txBox="1">
            <a:spLocks/>
          </p:cNvSpPr>
          <p:nvPr/>
        </p:nvSpPr>
        <p:spPr bwMode="auto">
          <a:xfrm>
            <a:off x="6629400" y="4943714"/>
            <a:ext cx="25146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52" tIns="45576" rIns="91152" bIns="4557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Gill Sans MT Condensed" panose="020B0506020104020203" pitchFamily="34" charset="0"/>
              </a:rPr>
              <a:t>C/ISD:  Douglas11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Gill Sans MT Condensed" panose="020B0506020104020203" pitchFamily="34" charset="0"/>
              </a:rPr>
              <a:t>DC/ISD: Kelley05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Gill Sans MT Condensed" panose="020B0506020104020203" pitchFamily="34" charset="0"/>
              </a:rPr>
              <a:t>Branch Chief: Cham18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Gill Sans MT Condensed" panose="020B0506020104020203" pitchFamily="34" charset="0"/>
              </a:rPr>
              <a:t>Project Manager: Treva31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Gill Sans MT Condensed" panose="020B0506020104020203" pitchFamily="34" charset="0"/>
              </a:rPr>
              <a:t>May 26,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Placeholder 2">
            <a:extLst>
              <a:ext uri="{FF2B5EF4-FFF2-40B4-BE49-F238E27FC236}">
                <a16:creationId xmlns:a16="http://schemas.microsoft.com/office/drawing/2014/main" id="{D33AB520-3EE1-4132-99AF-04374A271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550" y="548812"/>
            <a:ext cx="8470900" cy="7620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2"/>
                </a:solidFill>
              </a:rPr>
              <a:t>Decommission Plan Timeline – ECB Staff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B1CE6FF2-0CF3-40A2-9AF3-E547DC3F8657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395874" y="6355112"/>
            <a:ext cx="661987" cy="30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E274551-C922-4F09-BE2D-B5E934913EE9}" type="slidenum">
              <a:rPr lang="en-US" altLang="en-US" smtClean="0">
                <a:solidFill>
                  <a:schemeClr val="tx2"/>
                </a:solidFill>
                <a:latin typeface="Gill Sans MT Condensed" panose="020B0506020104020203" pitchFamily="34" charset="0"/>
              </a:rPr>
              <a:pPr/>
              <a:t>2</a:t>
            </a:fld>
            <a:endParaRPr lang="en-US" altLang="en-US">
              <a:solidFill>
                <a:schemeClr val="tx2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8" name="Freeform 71">
            <a:extLst>
              <a:ext uri="{FF2B5EF4-FFF2-40B4-BE49-F238E27FC236}">
                <a16:creationId xmlns:a16="http://schemas.microsoft.com/office/drawing/2014/main" id="{8D81CA5B-C237-44D6-A734-B00F350FB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161" y="3677310"/>
            <a:ext cx="2530856" cy="446116"/>
          </a:xfrm>
          <a:custGeom>
            <a:avLst/>
            <a:gdLst>
              <a:gd name="T0" fmla="*/ 2784 w 3230"/>
              <a:gd name="T1" fmla="*/ 0 h 1193"/>
              <a:gd name="T2" fmla="*/ 0 w 3230"/>
              <a:gd name="T3" fmla="*/ 0 h 1193"/>
              <a:gd name="T4" fmla="*/ 0 w 3230"/>
              <a:gd name="T5" fmla="*/ 1192 h 1193"/>
              <a:gd name="T6" fmla="*/ 2784 w 3230"/>
              <a:gd name="T7" fmla="*/ 1192 h 1193"/>
              <a:gd name="T8" fmla="*/ 3229 w 3230"/>
              <a:gd name="T9" fmla="*/ 596 h 1193"/>
              <a:gd name="T10" fmla="*/ 2784 w 3230"/>
              <a:gd name="T11" fmla="*/ 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0" h="1193">
                <a:moveTo>
                  <a:pt x="2784" y="0"/>
                </a:moveTo>
                <a:lnTo>
                  <a:pt x="0" y="0"/>
                </a:lnTo>
                <a:lnTo>
                  <a:pt x="0" y="1192"/>
                </a:lnTo>
                <a:lnTo>
                  <a:pt x="2784" y="1192"/>
                </a:lnTo>
                <a:lnTo>
                  <a:pt x="3229" y="596"/>
                </a:lnTo>
                <a:lnTo>
                  <a:pt x="278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>
              <a:latin typeface="Lato Light" panose="020F0502020204030203" pitchFamily="34" charset="0"/>
            </a:endParaRPr>
          </a:p>
        </p:txBody>
      </p:sp>
      <p:sp>
        <p:nvSpPr>
          <p:cNvPr id="9" name="Freeform 72">
            <a:extLst>
              <a:ext uri="{FF2B5EF4-FFF2-40B4-BE49-F238E27FC236}">
                <a16:creationId xmlns:a16="http://schemas.microsoft.com/office/drawing/2014/main" id="{0098E480-9BE6-4175-BC77-0C0581944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8025" y="3677310"/>
            <a:ext cx="2534313" cy="446116"/>
          </a:xfrm>
          <a:custGeom>
            <a:avLst/>
            <a:gdLst>
              <a:gd name="T0" fmla="*/ 2785 w 3231"/>
              <a:gd name="T1" fmla="*/ 0 h 1193"/>
              <a:gd name="T2" fmla="*/ 0 w 3231"/>
              <a:gd name="T3" fmla="*/ 0 h 1193"/>
              <a:gd name="T4" fmla="*/ 0 w 3231"/>
              <a:gd name="T5" fmla="*/ 1192 h 1193"/>
              <a:gd name="T6" fmla="*/ 2785 w 3231"/>
              <a:gd name="T7" fmla="*/ 1192 h 1193"/>
              <a:gd name="T8" fmla="*/ 3230 w 3231"/>
              <a:gd name="T9" fmla="*/ 596 h 1193"/>
              <a:gd name="T10" fmla="*/ 2785 w 3231"/>
              <a:gd name="T11" fmla="*/ 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1" h="1193">
                <a:moveTo>
                  <a:pt x="2785" y="0"/>
                </a:moveTo>
                <a:lnTo>
                  <a:pt x="0" y="0"/>
                </a:lnTo>
                <a:lnTo>
                  <a:pt x="0" y="1192"/>
                </a:lnTo>
                <a:lnTo>
                  <a:pt x="2785" y="1192"/>
                </a:lnTo>
                <a:lnTo>
                  <a:pt x="3230" y="596"/>
                </a:lnTo>
                <a:lnTo>
                  <a:pt x="278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>
              <a:latin typeface="Lato Light" panose="020F0502020204030203" pitchFamily="34" charset="0"/>
            </a:endParaRPr>
          </a:p>
        </p:txBody>
      </p:sp>
      <p:sp>
        <p:nvSpPr>
          <p:cNvPr id="10" name="Freeform 73">
            <a:extLst>
              <a:ext uri="{FF2B5EF4-FFF2-40B4-BE49-F238E27FC236}">
                <a16:creationId xmlns:a16="http://schemas.microsoft.com/office/drawing/2014/main" id="{6CB462FF-472B-4C5F-B5DE-530E01BA7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051" y="3677310"/>
            <a:ext cx="2534314" cy="446116"/>
          </a:xfrm>
          <a:custGeom>
            <a:avLst/>
            <a:gdLst>
              <a:gd name="T0" fmla="*/ 2784 w 3231"/>
              <a:gd name="T1" fmla="*/ 0 h 1193"/>
              <a:gd name="T2" fmla="*/ 0 w 3231"/>
              <a:gd name="T3" fmla="*/ 0 h 1193"/>
              <a:gd name="T4" fmla="*/ 0 w 3231"/>
              <a:gd name="T5" fmla="*/ 1192 h 1193"/>
              <a:gd name="T6" fmla="*/ 2784 w 3231"/>
              <a:gd name="T7" fmla="*/ 1192 h 1193"/>
              <a:gd name="T8" fmla="*/ 3230 w 3231"/>
              <a:gd name="T9" fmla="*/ 596 h 1193"/>
              <a:gd name="T10" fmla="*/ 2784 w 3231"/>
              <a:gd name="T11" fmla="*/ 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1" h="1193">
                <a:moveTo>
                  <a:pt x="2784" y="0"/>
                </a:moveTo>
                <a:lnTo>
                  <a:pt x="0" y="0"/>
                </a:lnTo>
                <a:lnTo>
                  <a:pt x="0" y="1192"/>
                </a:lnTo>
                <a:lnTo>
                  <a:pt x="2784" y="1192"/>
                </a:lnTo>
                <a:lnTo>
                  <a:pt x="3230" y="596"/>
                </a:lnTo>
                <a:lnTo>
                  <a:pt x="278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>
              <a:latin typeface="Lato Light" panose="020F0502020204030203" pitchFamily="34" charset="0"/>
            </a:endParaRPr>
          </a:p>
        </p:txBody>
      </p:sp>
      <p:sp>
        <p:nvSpPr>
          <p:cNvPr id="11" name="Freeform 75">
            <a:extLst>
              <a:ext uri="{FF2B5EF4-FFF2-40B4-BE49-F238E27FC236}">
                <a16:creationId xmlns:a16="http://schemas.microsoft.com/office/drawing/2014/main" id="{C342EEC0-FDDF-4CFC-8740-638DC9F7B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41" y="3677310"/>
            <a:ext cx="2534314" cy="446116"/>
          </a:xfrm>
          <a:custGeom>
            <a:avLst/>
            <a:gdLst>
              <a:gd name="T0" fmla="*/ 2785 w 3232"/>
              <a:gd name="T1" fmla="*/ 0 h 1193"/>
              <a:gd name="T2" fmla="*/ 0 w 3232"/>
              <a:gd name="T3" fmla="*/ 0 h 1193"/>
              <a:gd name="T4" fmla="*/ 0 w 3232"/>
              <a:gd name="T5" fmla="*/ 0 h 1193"/>
              <a:gd name="T6" fmla="*/ 446 w 3232"/>
              <a:gd name="T7" fmla="*/ 596 h 1193"/>
              <a:gd name="T8" fmla="*/ 0 w 3232"/>
              <a:gd name="T9" fmla="*/ 1192 h 1193"/>
              <a:gd name="T10" fmla="*/ 2785 w 3232"/>
              <a:gd name="T11" fmla="*/ 1192 h 1193"/>
              <a:gd name="T12" fmla="*/ 3231 w 3232"/>
              <a:gd name="T13" fmla="*/ 596 h 1193"/>
              <a:gd name="T14" fmla="*/ 2785 w 3232"/>
              <a:gd name="T15" fmla="*/ 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32" h="1193">
                <a:moveTo>
                  <a:pt x="2785" y="0"/>
                </a:moveTo>
                <a:lnTo>
                  <a:pt x="0" y="0"/>
                </a:lnTo>
                <a:lnTo>
                  <a:pt x="0" y="0"/>
                </a:lnTo>
                <a:lnTo>
                  <a:pt x="446" y="596"/>
                </a:lnTo>
                <a:lnTo>
                  <a:pt x="0" y="1192"/>
                </a:lnTo>
                <a:lnTo>
                  <a:pt x="2785" y="1192"/>
                </a:lnTo>
                <a:lnTo>
                  <a:pt x="3231" y="596"/>
                </a:lnTo>
                <a:lnTo>
                  <a:pt x="278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DC8CC1-1B23-4B40-93FF-EF6D607C4CA5}"/>
              </a:ext>
            </a:extLst>
          </p:cNvPr>
          <p:cNvSpPr txBox="1"/>
          <p:nvPr/>
        </p:nvSpPr>
        <p:spPr>
          <a:xfrm>
            <a:off x="572550" y="3718473"/>
            <a:ext cx="1720581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Jun 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48455C-4298-4D88-964C-6FAF4F24392C}"/>
              </a:ext>
            </a:extLst>
          </p:cNvPr>
          <p:cNvSpPr txBox="1"/>
          <p:nvPr/>
        </p:nvSpPr>
        <p:spPr>
          <a:xfrm>
            <a:off x="2697549" y="3744252"/>
            <a:ext cx="159658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Jul 2022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00DC9-8A50-4353-97D2-793672C1D4AD}"/>
              </a:ext>
            </a:extLst>
          </p:cNvPr>
          <p:cNvSpPr txBox="1"/>
          <p:nvPr/>
        </p:nvSpPr>
        <p:spPr>
          <a:xfrm>
            <a:off x="4614490" y="3744252"/>
            <a:ext cx="177468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Aug 2022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B0EF3-BAFF-405B-B3D5-E6E05B7BAC43}"/>
              </a:ext>
            </a:extLst>
          </p:cNvPr>
          <p:cNvSpPr txBox="1"/>
          <p:nvPr/>
        </p:nvSpPr>
        <p:spPr>
          <a:xfrm>
            <a:off x="6584807" y="3744252"/>
            <a:ext cx="171832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Sep 2022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2E3111-A88B-44BC-A831-B52319820F31}"/>
              </a:ext>
            </a:extLst>
          </p:cNvPr>
          <p:cNvGrpSpPr/>
          <p:nvPr/>
        </p:nvGrpSpPr>
        <p:grpSpPr>
          <a:xfrm>
            <a:off x="2293132" y="1494486"/>
            <a:ext cx="2222224" cy="2054700"/>
            <a:chOff x="2375453" y="798723"/>
            <a:chExt cx="1918682" cy="2054700"/>
          </a:xfrm>
        </p:grpSpPr>
        <p:sp>
          <p:nvSpPr>
            <p:cNvPr id="43" name="Freeform 100">
              <a:extLst>
                <a:ext uri="{FF2B5EF4-FFF2-40B4-BE49-F238E27FC236}">
                  <a16:creationId xmlns:a16="http://schemas.microsoft.com/office/drawing/2014/main" id="{3D751273-CD07-42DC-B2AC-9ECA56C1B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453" y="798723"/>
              <a:ext cx="1918682" cy="1880361"/>
            </a:xfrm>
            <a:prstGeom prst="roundRect">
              <a:avLst>
                <a:gd name="adj" fmla="val 6744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49" dirty="0">
                <a:latin typeface="Lato Light" panose="020F0502020204030203" pitchFamily="34" charset="0"/>
              </a:endParaRPr>
            </a:p>
          </p:txBody>
        </p:sp>
        <p:sp>
          <p:nvSpPr>
            <p:cNvPr id="44" name="Freeform 263">
              <a:extLst>
                <a:ext uri="{FF2B5EF4-FFF2-40B4-BE49-F238E27FC236}">
                  <a16:creationId xmlns:a16="http://schemas.microsoft.com/office/drawing/2014/main" id="{6CF53BB9-0247-4AD0-B54F-AE1394323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402" y="2640096"/>
              <a:ext cx="250785" cy="213327"/>
            </a:xfrm>
            <a:custGeom>
              <a:avLst/>
              <a:gdLst>
                <a:gd name="T0" fmla="*/ 193 w 385"/>
                <a:gd name="T1" fmla="*/ 698 h 699"/>
                <a:gd name="T2" fmla="*/ 384 w 385"/>
                <a:gd name="T3" fmla="*/ 0 h 699"/>
                <a:gd name="T4" fmla="*/ 0 w 385"/>
                <a:gd name="T5" fmla="*/ 0 h 699"/>
                <a:gd name="T6" fmla="*/ 193 w 385"/>
                <a:gd name="T7" fmla="*/ 698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" h="699">
                  <a:moveTo>
                    <a:pt x="193" y="698"/>
                  </a:moveTo>
                  <a:lnTo>
                    <a:pt x="384" y="0"/>
                  </a:lnTo>
                  <a:lnTo>
                    <a:pt x="0" y="0"/>
                  </a:lnTo>
                  <a:lnTo>
                    <a:pt x="193" y="69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49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FE504AA6-C583-4357-B76B-D90CDC52BC60}"/>
              </a:ext>
            </a:extLst>
          </p:cNvPr>
          <p:cNvSpPr txBox="1">
            <a:spLocks/>
          </p:cNvSpPr>
          <p:nvPr/>
        </p:nvSpPr>
        <p:spPr>
          <a:xfrm>
            <a:off x="2444149" y="1593323"/>
            <a:ext cx="1918682" cy="1628916"/>
          </a:xfrm>
          <a:prstGeom prst="rect">
            <a:avLst/>
          </a:prstGeom>
        </p:spPr>
        <p:txBody>
          <a:bodyPr vert="horz" wrap="square" lIns="34299" tIns="17149" rIns="34299" bIns="17149" numCol="1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738" lvl="1" algn="l">
              <a:lnSpc>
                <a:spcPct val="100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11Jul22</a:t>
            </a:r>
            <a:r>
              <a:rPr lang="en-US" sz="1400" b="1" dirty="0">
                <a:solidFill>
                  <a:schemeClr val="bg1"/>
                </a:solidFill>
                <a:latin typeface="Arial Narrow"/>
                <a:cs typeface="Segoe UI"/>
              </a:rPr>
              <a:t> </a:t>
            </a:r>
            <a:br>
              <a:rPr lang="en-US" sz="1400" dirty="0">
                <a:solidFill>
                  <a:schemeClr val="bg1"/>
                </a:solidFill>
                <a:latin typeface="Arial Narrow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Arial Narrow"/>
                <a:cs typeface="Segoe UI"/>
              </a:rPr>
              <a:t>Schedule end date/time with Security, FSB, ESB/OSE Service </a:t>
            </a:r>
          </a:p>
          <a:p>
            <a:pPr marL="58738" lvl="1" algn="l">
              <a:lnSpc>
                <a:spcPct val="100000"/>
              </a:lnSpc>
              <a:defRPr/>
            </a:pPr>
            <a:endParaRPr lang="en-US" sz="1400" dirty="0">
              <a:solidFill>
                <a:schemeClr val="bg1"/>
              </a:solidFill>
              <a:latin typeface="Arial Narrow"/>
              <a:cs typeface="Segoe UI"/>
            </a:endParaRPr>
          </a:p>
          <a:p>
            <a:pPr marL="58738" lvl="1" algn="l">
              <a:lnSpc>
                <a:spcPct val="10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2</a:t>
            </a:r>
            <a:r>
              <a:rPr lang="en-US" sz="1400" baseline="30000" dirty="0">
                <a:solidFill>
                  <a:schemeClr val="bg1"/>
                </a:solidFill>
                <a:latin typeface="Arial Narrow" panose="020B0606020202030204" pitchFamily="34" charset="0"/>
              </a:rPr>
              <a:t>nd</a:t>
            </a:r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 Tech Note decommission reminder</a:t>
            </a:r>
            <a:endParaRPr lang="en-US" sz="1400" dirty="0">
              <a:solidFill>
                <a:schemeClr val="bg1"/>
              </a:solidFill>
              <a:latin typeface="Arial Narrow"/>
              <a:cs typeface="Segoe U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C3E6C0-F997-46BD-8FC5-67262224C89D}"/>
              </a:ext>
            </a:extLst>
          </p:cNvPr>
          <p:cNvGrpSpPr/>
          <p:nvPr/>
        </p:nvGrpSpPr>
        <p:grpSpPr>
          <a:xfrm>
            <a:off x="6192077" y="1494486"/>
            <a:ext cx="2367679" cy="2054700"/>
            <a:chOff x="6264342" y="839676"/>
            <a:chExt cx="1918682" cy="2054700"/>
          </a:xfrm>
          <a:solidFill>
            <a:schemeClr val="accent4"/>
          </a:solidFill>
        </p:grpSpPr>
        <p:sp>
          <p:nvSpPr>
            <p:cNvPr id="51" name="Freeform 100">
              <a:extLst>
                <a:ext uri="{FF2B5EF4-FFF2-40B4-BE49-F238E27FC236}">
                  <a16:creationId xmlns:a16="http://schemas.microsoft.com/office/drawing/2014/main" id="{E0D69E01-5AFE-4410-BB14-6C3E79A25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342" y="839676"/>
              <a:ext cx="1918682" cy="1880361"/>
            </a:xfrm>
            <a:prstGeom prst="roundRect">
              <a:avLst>
                <a:gd name="adj" fmla="val 6744"/>
              </a:avLst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49" dirty="0">
                <a:latin typeface="Lato Light" panose="020F0502020204030203" pitchFamily="34" charset="0"/>
              </a:endParaRPr>
            </a:p>
          </p:txBody>
        </p:sp>
        <p:sp>
          <p:nvSpPr>
            <p:cNvPr id="52" name="Freeform 263">
              <a:extLst>
                <a:ext uri="{FF2B5EF4-FFF2-40B4-BE49-F238E27FC236}">
                  <a16:creationId xmlns:a16="http://schemas.microsoft.com/office/drawing/2014/main" id="{5298524A-B5A1-4CD9-9C4A-30905E5D0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8291" y="2681049"/>
              <a:ext cx="250785" cy="213327"/>
            </a:xfrm>
            <a:custGeom>
              <a:avLst/>
              <a:gdLst>
                <a:gd name="T0" fmla="*/ 193 w 385"/>
                <a:gd name="T1" fmla="*/ 698 h 699"/>
                <a:gd name="T2" fmla="*/ 384 w 385"/>
                <a:gd name="T3" fmla="*/ 0 h 699"/>
                <a:gd name="T4" fmla="*/ 0 w 385"/>
                <a:gd name="T5" fmla="*/ 0 h 699"/>
                <a:gd name="T6" fmla="*/ 193 w 385"/>
                <a:gd name="T7" fmla="*/ 698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" h="699">
                  <a:moveTo>
                    <a:pt x="193" y="698"/>
                  </a:moveTo>
                  <a:lnTo>
                    <a:pt x="384" y="0"/>
                  </a:lnTo>
                  <a:lnTo>
                    <a:pt x="0" y="0"/>
                  </a:lnTo>
                  <a:lnTo>
                    <a:pt x="193" y="6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49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4EAC382-5E93-4E3A-A2C7-2EA77A4C7127}"/>
              </a:ext>
            </a:extLst>
          </p:cNvPr>
          <p:cNvGrpSpPr/>
          <p:nvPr/>
        </p:nvGrpSpPr>
        <p:grpSpPr>
          <a:xfrm rot="10800000">
            <a:off x="404603" y="4190431"/>
            <a:ext cx="2268952" cy="2054700"/>
            <a:chOff x="2375453" y="798723"/>
            <a:chExt cx="1918682" cy="2054700"/>
          </a:xfrm>
          <a:solidFill>
            <a:schemeClr val="accent1"/>
          </a:solidFill>
        </p:grpSpPr>
        <p:sp>
          <p:nvSpPr>
            <p:cNvPr id="56" name="Freeform 100">
              <a:extLst>
                <a:ext uri="{FF2B5EF4-FFF2-40B4-BE49-F238E27FC236}">
                  <a16:creationId xmlns:a16="http://schemas.microsoft.com/office/drawing/2014/main" id="{DB31840F-7516-46E8-9E96-8B7118B88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453" y="798723"/>
              <a:ext cx="1918682" cy="1880361"/>
            </a:xfrm>
            <a:prstGeom prst="roundRect">
              <a:avLst>
                <a:gd name="adj" fmla="val 6744"/>
              </a:avLst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49" dirty="0">
                <a:latin typeface="Lato Light" panose="020F0502020204030203" pitchFamily="34" charset="0"/>
              </a:endParaRPr>
            </a:p>
          </p:txBody>
        </p:sp>
        <p:sp>
          <p:nvSpPr>
            <p:cNvPr id="57" name="Freeform 263">
              <a:extLst>
                <a:ext uri="{FF2B5EF4-FFF2-40B4-BE49-F238E27FC236}">
                  <a16:creationId xmlns:a16="http://schemas.microsoft.com/office/drawing/2014/main" id="{4347B65E-20AB-488C-816B-F9EA5E5D8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402" y="2640096"/>
              <a:ext cx="250785" cy="213327"/>
            </a:xfrm>
            <a:custGeom>
              <a:avLst/>
              <a:gdLst>
                <a:gd name="T0" fmla="*/ 193 w 385"/>
                <a:gd name="T1" fmla="*/ 698 h 699"/>
                <a:gd name="T2" fmla="*/ 384 w 385"/>
                <a:gd name="T3" fmla="*/ 0 h 699"/>
                <a:gd name="T4" fmla="*/ 0 w 385"/>
                <a:gd name="T5" fmla="*/ 0 h 699"/>
                <a:gd name="T6" fmla="*/ 193 w 385"/>
                <a:gd name="T7" fmla="*/ 698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" h="699">
                  <a:moveTo>
                    <a:pt x="193" y="698"/>
                  </a:moveTo>
                  <a:lnTo>
                    <a:pt x="384" y="0"/>
                  </a:lnTo>
                  <a:lnTo>
                    <a:pt x="0" y="0"/>
                  </a:lnTo>
                  <a:lnTo>
                    <a:pt x="193" y="6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49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A603E7A-F8C4-4744-95DC-E5AAEAE33217}"/>
              </a:ext>
            </a:extLst>
          </p:cNvPr>
          <p:cNvGrpSpPr/>
          <p:nvPr/>
        </p:nvGrpSpPr>
        <p:grpSpPr>
          <a:xfrm rot="10800000">
            <a:off x="4207858" y="4231384"/>
            <a:ext cx="2354479" cy="2054700"/>
            <a:chOff x="6264342" y="839676"/>
            <a:chExt cx="1918682" cy="2054700"/>
          </a:xfrm>
          <a:solidFill>
            <a:schemeClr val="accent3"/>
          </a:solidFill>
        </p:grpSpPr>
        <p:sp>
          <p:nvSpPr>
            <p:cNvPr id="59" name="Freeform 100">
              <a:extLst>
                <a:ext uri="{FF2B5EF4-FFF2-40B4-BE49-F238E27FC236}">
                  <a16:creationId xmlns:a16="http://schemas.microsoft.com/office/drawing/2014/main" id="{73D31C83-E011-4FFC-A3FA-6C1EF8220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342" y="839676"/>
              <a:ext cx="1918682" cy="1880361"/>
            </a:xfrm>
            <a:prstGeom prst="roundRect">
              <a:avLst>
                <a:gd name="adj" fmla="val 6744"/>
              </a:avLst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49" dirty="0">
                <a:latin typeface="Lato Light" panose="020F0502020204030203" pitchFamily="34" charset="0"/>
              </a:endParaRPr>
            </a:p>
          </p:txBody>
        </p:sp>
        <p:sp>
          <p:nvSpPr>
            <p:cNvPr id="60" name="Freeform 263">
              <a:extLst>
                <a:ext uri="{FF2B5EF4-FFF2-40B4-BE49-F238E27FC236}">
                  <a16:creationId xmlns:a16="http://schemas.microsoft.com/office/drawing/2014/main" id="{802120D1-56FE-4C5C-AB35-280F7C4F1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8291" y="2681049"/>
              <a:ext cx="250785" cy="213327"/>
            </a:xfrm>
            <a:custGeom>
              <a:avLst/>
              <a:gdLst>
                <a:gd name="T0" fmla="*/ 193 w 385"/>
                <a:gd name="T1" fmla="*/ 698 h 699"/>
                <a:gd name="T2" fmla="*/ 384 w 385"/>
                <a:gd name="T3" fmla="*/ 0 h 699"/>
                <a:gd name="T4" fmla="*/ 0 w 385"/>
                <a:gd name="T5" fmla="*/ 0 h 699"/>
                <a:gd name="T6" fmla="*/ 193 w 385"/>
                <a:gd name="T7" fmla="*/ 698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" h="699">
                  <a:moveTo>
                    <a:pt x="193" y="698"/>
                  </a:moveTo>
                  <a:lnTo>
                    <a:pt x="384" y="0"/>
                  </a:lnTo>
                  <a:lnTo>
                    <a:pt x="0" y="0"/>
                  </a:lnTo>
                  <a:lnTo>
                    <a:pt x="193" y="6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449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61" name="Subtitle 2">
            <a:extLst>
              <a:ext uri="{FF2B5EF4-FFF2-40B4-BE49-F238E27FC236}">
                <a16:creationId xmlns:a16="http://schemas.microsoft.com/office/drawing/2014/main" id="{A1D95C5A-C442-4A31-818F-1975846E764E}"/>
              </a:ext>
            </a:extLst>
          </p:cNvPr>
          <p:cNvSpPr txBox="1">
            <a:spLocks/>
          </p:cNvSpPr>
          <p:nvPr/>
        </p:nvSpPr>
        <p:spPr>
          <a:xfrm>
            <a:off x="6260773" y="1622260"/>
            <a:ext cx="2298983" cy="1624812"/>
          </a:xfrm>
          <a:prstGeom prst="rect">
            <a:avLst/>
          </a:prstGeom>
        </p:spPr>
        <p:txBody>
          <a:bodyPr vert="horz" wrap="square" lIns="34299" tIns="17149" rIns="34299" bIns="17149" numCol="1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738" lvl="2" indent="0" algn="l">
              <a:lnSpc>
                <a:spcPts val="1400"/>
              </a:lnSpc>
              <a:buNone/>
              <a:defRPr/>
            </a:pPr>
            <a:r>
              <a:rPr lang="en-US" sz="1300" b="1" dirty="0">
                <a:solidFill>
                  <a:schemeClr val="bg1"/>
                </a:solidFill>
                <a:latin typeface="Arial Narrow" panose="020B0606020202030204" pitchFamily="34" charset="0"/>
              </a:rPr>
              <a:t>01Sept22</a:t>
            </a:r>
            <a:br>
              <a:rPr lang="en-US" sz="1300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sz="1300" dirty="0">
                <a:solidFill>
                  <a:schemeClr val="bg1"/>
                </a:solidFill>
                <a:latin typeface="Arial Narrow" panose="020B0606020202030204" pitchFamily="34" charset="0"/>
              </a:rPr>
              <a:t> Final Tech Note  decommission reminder</a:t>
            </a:r>
          </a:p>
          <a:p>
            <a:pPr marL="58738" lvl="2" indent="0" algn="l">
              <a:lnSpc>
                <a:spcPts val="1400"/>
              </a:lnSpc>
              <a:spcBef>
                <a:spcPts val="600"/>
              </a:spcBef>
              <a:buNone/>
              <a:defRPr/>
            </a:pPr>
            <a:r>
              <a:rPr lang="en-US" sz="1300" b="1" dirty="0">
                <a:solidFill>
                  <a:schemeClr val="bg1"/>
                </a:solidFill>
                <a:latin typeface="Arial Narrow" panose="020B0606020202030204" pitchFamily="34" charset="0"/>
              </a:rPr>
              <a:t>12Sept22</a:t>
            </a:r>
            <a:br>
              <a:rPr lang="en-US" sz="1300" b="1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sz="1300" dirty="0">
                <a:solidFill>
                  <a:schemeClr val="bg1"/>
                </a:solidFill>
                <a:latin typeface="Arial Narrow" panose="020B0606020202030204" pitchFamily="34" charset="0"/>
              </a:rPr>
              <a:t> Maintenance Notification</a:t>
            </a:r>
          </a:p>
          <a:p>
            <a:pPr marL="58738" lvl="2" indent="0" algn="l">
              <a:lnSpc>
                <a:spcPts val="1400"/>
              </a:lnSpc>
              <a:spcBef>
                <a:spcPts val="600"/>
              </a:spcBef>
              <a:buNone/>
              <a:defRPr/>
            </a:pPr>
            <a:r>
              <a:rPr lang="en-US" sz="1300" b="1" dirty="0">
                <a:solidFill>
                  <a:schemeClr val="bg1"/>
                </a:solidFill>
                <a:latin typeface="Arial Narrow" panose="020B0606020202030204" pitchFamily="34" charset="0"/>
              </a:rPr>
              <a:t>14Sept22</a:t>
            </a:r>
            <a:br>
              <a:rPr lang="en-US" sz="1300" b="1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sz="1300" dirty="0">
                <a:solidFill>
                  <a:schemeClr val="bg1"/>
                </a:solidFill>
                <a:latin typeface="Arial Narrow" panose="020B0606020202030204" pitchFamily="34" charset="0"/>
              </a:rPr>
              <a:t>Confirm decommission completion with OpenShift Team, Security, FSB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26BC8C9-2993-45A0-B745-BB667340DFCB}"/>
              </a:ext>
            </a:extLst>
          </p:cNvPr>
          <p:cNvSpPr txBox="1">
            <a:spLocks/>
          </p:cNvSpPr>
          <p:nvPr/>
        </p:nvSpPr>
        <p:spPr>
          <a:xfrm>
            <a:off x="652716" y="4623986"/>
            <a:ext cx="1758349" cy="680964"/>
          </a:xfrm>
          <a:prstGeom prst="rect">
            <a:avLst/>
          </a:prstGeom>
        </p:spPr>
        <p:txBody>
          <a:bodyPr vert="horz" wrap="square" lIns="34299" tIns="17149" rIns="34299" bIns="17149" numCol="1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00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Arial Narrow"/>
                <a:cs typeface="Segoe UI"/>
              </a:rPr>
              <a:t>02Jun22</a:t>
            </a:r>
            <a:br>
              <a:rPr lang="en-US" sz="1400" dirty="0">
                <a:solidFill>
                  <a:schemeClr val="bg1"/>
                </a:solidFill>
                <a:latin typeface="Arial Narrow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Arial Narrow"/>
                <a:cs typeface="Segoe UI"/>
              </a:rPr>
              <a:t>1</a:t>
            </a:r>
            <a:r>
              <a:rPr lang="en-US" sz="1400" baseline="30000" dirty="0">
                <a:solidFill>
                  <a:schemeClr val="bg1"/>
                </a:solidFill>
                <a:latin typeface="Arial Narrow"/>
                <a:cs typeface="Segoe UI"/>
              </a:rPr>
              <a:t>st</a:t>
            </a:r>
            <a:r>
              <a:rPr lang="en-US" sz="1400" dirty="0">
                <a:solidFill>
                  <a:schemeClr val="bg1"/>
                </a:solidFill>
                <a:latin typeface="Arial Narrow"/>
                <a:cs typeface="Segoe UI"/>
              </a:rPr>
              <a:t> Tech Note </a:t>
            </a:r>
            <a:br>
              <a:rPr lang="en-US" sz="1400" dirty="0">
                <a:solidFill>
                  <a:schemeClr val="bg1"/>
                </a:solidFill>
                <a:latin typeface="Arial Narrow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Arial Narrow"/>
                <a:cs typeface="Segoe UI"/>
              </a:rPr>
              <a:t>decommission notification</a:t>
            </a:r>
          </a:p>
        </p:txBody>
      </p:sp>
      <p:sp>
        <p:nvSpPr>
          <p:cNvPr id="62" name="Content Placeholder 1">
            <a:extLst>
              <a:ext uri="{FF2B5EF4-FFF2-40B4-BE49-F238E27FC236}">
                <a16:creationId xmlns:a16="http://schemas.microsoft.com/office/drawing/2014/main" id="{5A37DC9A-136D-48AF-A783-5291ABDF73A2}"/>
              </a:ext>
            </a:extLst>
          </p:cNvPr>
          <p:cNvSpPr txBox="1">
            <a:spLocks/>
          </p:cNvSpPr>
          <p:nvPr/>
        </p:nvSpPr>
        <p:spPr bwMode="auto">
          <a:xfrm>
            <a:off x="4362832" y="4528515"/>
            <a:ext cx="2199506" cy="190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52" tIns="45576" rIns="91152" bIns="45576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738" lvl="1" indent="0">
              <a:buNone/>
              <a:defRPr/>
            </a:pPr>
            <a:r>
              <a:rPr lang="en-US" sz="1400" b="1" dirty="0">
                <a:solidFill>
                  <a:schemeClr val="bg1"/>
                </a:solidFill>
                <a:latin typeface="Arial Narrow" panose="020B0606020202030204" pitchFamily="34" charset="0"/>
              </a:rPr>
              <a:t>08Aug22</a:t>
            </a:r>
          </a:p>
          <a:p>
            <a:pPr marL="58738" lvl="2" indent="0"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3</a:t>
            </a:r>
            <a:r>
              <a:rPr lang="en-US" sz="1400" baseline="30000" dirty="0">
                <a:solidFill>
                  <a:schemeClr val="bg1"/>
                </a:solidFill>
                <a:latin typeface="Arial Narrow" panose="020B0606020202030204" pitchFamily="34" charset="0"/>
              </a:rPr>
              <a:t>rd </a:t>
            </a:r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 Tech Note </a:t>
            </a:r>
            <a:b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decommission reminder</a:t>
            </a:r>
          </a:p>
          <a:p>
            <a:pPr marL="58738" lvl="2" indent="0">
              <a:spcBef>
                <a:spcPts val="800"/>
              </a:spcBef>
              <a:buNone/>
              <a:defRPr/>
            </a:pPr>
            <a:r>
              <a:rPr lang="en-US" sz="1400" b="1" dirty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23Aug22</a:t>
            </a:r>
          </a:p>
          <a:p>
            <a:pPr marL="58738" lvl="2" indent="0">
              <a:buNone/>
              <a:defRPr/>
            </a:pPr>
            <a:r>
              <a:rPr lang="en-US" sz="1400" dirty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 ORB for decommission maintenance</a:t>
            </a:r>
            <a:endParaRPr lang="en-US" sz="1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4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37C2D4-A7C2-49CF-8363-E3E835BBB5B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88116" y="1521270"/>
            <a:ext cx="2636305" cy="138185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13Sep22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tx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Decommission maintenance:</a:t>
            </a:r>
          </a:p>
          <a:p>
            <a:pPr marL="290512" indent="-171450">
              <a:lnSpc>
                <a:spcPts val="1400"/>
              </a:lnSpc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 on slide 4</a:t>
            </a:r>
            <a:endParaRPr lang="en-US" sz="13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452438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0179" name="Text Placeholder 2">
            <a:extLst>
              <a:ext uri="{FF2B5EF4-FFF2-40B4-BE49-F238E27FC236}">
                <a16:creationId xmlns:a16="http://schemas.microsoft.com/office/drawing/2014/main" id="{D33AB520-3EE1-4132-99AF-04374A271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Decommission Plan Timeline – OpenShift Team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B1CE6FF2-0CF3-40A2-9AF3-E547DC3F8657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E274551-C922-4F09-BE2D-B5E934913EE9}" type="slidenum">
              <a:rPr lang="en-US" altLang="en-US" smtClean="0">
                <a:solidFill>
                  <a:schemeClr val="tx2"/>
                </a:solidFill>
                <a:latin typeface="Gill Sans MT Condensed" panose="020B0506020104020203" pitchFamily="34" charset="0"/>
              </a:rPr>
              <a:pPr/>
              <a:t>3</a:t>
            </a:fld>
            <a:endParaRPr lang="en-US" altLang="en-US" dirty="0">
              <a:solidFill>
                <a:schemeClr val="tx2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6" name="Freeform 381">
            <a:extLst>
              <a:ext uri="{FF2B5EF4-FFF2-40B4-BE49-F238E27FC236}">
                <a16:creationId xmlns:a16="http://schemas.microsoft.com/office/drawing/2014/main" id="{20F66C7E-D8F7-4379-B552-C73276F87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8" y="3378718"/>
            <a:ext cx="9145137" cy="182880"/>
          </a:xfrm>
          <a:custGeom>
            <a:avLst/>
            <a:gdLst>
              <a:gd name="T0" fmla="*/ 0 w 19570"/>
              <a:gd name="T1" fmla="*/ 76 h 77"/>
              <a:gd name="T2" fmla="*/ 19569 w 19570"/>
              <a:gd name="T3" fmla="*/ 76 h 77"/>
              <a:gd name="T4" fmla="*/ 19569 w 19570"/>
              <a:gd name="T5" fmla="*/ 0 h 77"/>
              <a:gd name="T6" fmla="*/ 0 w 19570"/>
              <a:gd name="T7" fmla="*/ 0 h 77"/>
              <a:gd name="T8" fmla="*/ 0 w 19570"/>
              <a:gd name="T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77">
                <a:moveTo>
                  <a:pt x="0" y="76"/>
                </a:moveTo>
                <a:lnTo>
                  <a:pt x="19569" y="76"/>
                </a:lnTo>
                <a:lnTo>
                  <a:pt x="19569" y="0"/>
                </a:lnTo>
                <a:lnTo>
                  <a:pt x="0" y="0"/>
                </a:lnTo>
                <a:lnTo>
                  <a:pt x="0" y="7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>
              <a:latin typeface="Lato Light" panose="020F0502020204030203" pitchFamily="34" charset="0"/>
            </a:endParaRPr>
          </a:p>
        </p:txBody>
      </p:sp>
      <p:sp>
        <p:nvSpPr>
          <p:cNvPr id="7" name="Freeform 382">
            <a:extLst>
              <a:ext uri="{FF2B5EF4-FFF2-40B4-BE49-F238E27FC236}">
                <a16:creationId xmlns:a16="http://schemas.microsoft.com/office/drawing/2014/main" id="{6BD48CA6-3E06-4954-AEFE-8D3DE9256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79" y="2532896"/>
            <a:ext cx="2103120" cy="1828800"/>
          </a:xfrm>
          <a:custGeom>
            <a:avLst/>
            <a:gdLst>
              <a:gd name="T0" fmla="*/ 1644 w 3288"/>
              <a:gd name="T1" fmla="*/ 0 h 2846"/>
              <a:gd name="T2" fmla="*/ 0 w 3288"/>
              <a:gd name="T3" fmla="*/ 2845 h 2846"/>
              <a:gd name="T4" fmla="*/ 3287 w 3288"/>
              <a:gd name="T5" fmla="*/ 2845 h 2846"/>
              <a:gd name="T6" fmla="*/ 1644 w 3288"/>
              <a:gd name="T7" fmla="*/ 0 h 2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88" h="2846">
                <a:moveTo>
                  <a:pt x="1644" y="0"/>
                </a:moveTo>
                <a:lnTo>
                  <a:pt x="0" y="2845"/>
                </a:lnTo>
                <a:lnTo>
                  <a:pt x="3287" y="2845"/>
                </a:lnTo>
                <a:lnTo>
                  <a:pt x="164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>
              <a:latin typeface="Lato Light" panose="020F0502020204030203" pitchFamily="34" charset="0"/>
            </a:endParaRPr>
          </a:p>
        </p:txBody>
      </p:sp>
      <p:sp>
        <p:nvSpPr>
          <p:cNvPr id="9" name="Freeform 396">
            <a:extLst>
              <a:ext uri="{FF2B5EF4-FFF2-40B4-BE49-F238E27FC236}">
                <a16:creationId xmlns:a16="http://schemas.microsoft.com/office/drawing/2014/main" id="{AEAE6202-2AC6-4940-A98D-5571169CD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774" y="2532896"/>
            <a:ext cx="2103120" cy="1828800"/>
          </a:xfrm>
          <a:custGeom>
            <a:avLst/>
            <a:gdLst>
              <a:gd name="T0" fmla="*/ 1643 w 3287"/>
              <a:gd name="T1" fmla="*/ 2845 h 2846"/>
              <a:gd name="T2" fmla="*/ 3286 w 3287"/>
              <a:gd name="T3" fmla="*/ 0 h 2846"/>
              <a:gd name="T4" fmla="*/ 0 w 3287"/>
              <a:gd name="T5" fmla="*/ 0 h 2846"/>
              <a:gd name="T6" fmla="*/ 1643 w 3287"/>
              <a:gd name="T7" fmla="*/ 2845 h 2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87" h="2846">
                <a:moveTo>
                  <a:pt x="1643" y="2845"/>
                </a:moveTo>
                <a:lnTo>
                  <a:pt x="3286" y="0"/>
                </a:lnTo>
                <a:lnTo>
                  <a:pt x="0" y="0"/>
                </a:lnTo>
                <a:lnTo>
                  <a:pt x="1643" y="28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>
              <a:latin typeface="Lato Light" panose="020F0502020204030203" pitchFamily="34" charset="0"/>
            </a:endParaRPr>
          </a:p>
        </p:txBody>
      </p:sp>
      <p:sp>
        <p:nvSpPr>
          <p:cNvPr id="11" name="Freeform 394">
            <a:extLst>
              <a:ext uri="{FF2B5EF4-FFF2-40B4-BE49-F238E27FC236}">
                <a16:creationId xmlns:a16="http://schemas.microsoft.com/office/drawing/2014/main" id="{E15B0775-F687-44AC-A650-F2232CD61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970" y="2532896"/>
            <a:ext cx="2103120" cy="1828800"/>
          </a:xfrm>
          <a:custGeom>
            <a:avLst/>
            <a:gdLst>
              <a:gd name="T0" fmla="*/ 1643 w 3286"/>
              <a:gd name="T1" fmla="*/ 0 h 2846"/>
              <a:gd name="T2" fmla="*/ 0 w 3286"/>
              <a:gd name="T3" fmla="*/ 2845 h 2846"/>
              <a:gd name="T4" fmla="*/ 3285 w 3286"/>
              <a:gd name="T5" fmla="*/ 2845 h 2846"/>
              <a:gd name="T6" fmla="*/ 1643 w 3286"/>
              <a:gd name="T7" fmla="*/ 0 h 2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86" h="2846">
                <a:moveTo>
                  <a:pt x="1643" y="0"/>
                </a:moveTo>
                <a:lnTo>
                  <a:pt x="0" y="2845"/>
                </a:lnTo>
                <a:lnTo>
                  <a:pt x="3285" y="2845"/>
                </a:lnTo>
                <a:lnTo>
                  <a:pt x="164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>
              <a:latin typeface="Lato Light" panose="020F0502020204030203" pitchFamily="34" charset="0"/>
            </a:endParaRPr>
          </a:p>
        </p:txBody>
      </p:sp>
      <p:sp>
        <p:nvSpPr>
          <p:cNvPr id="13" name="Freeform 392">
            <a:extLst>
              <a:ext uri="{FF2B5EF4-FFF2-40B4-BE49-F238E27FC236}">
                <a16:creationId xmlns:a16="http://schemas.microsoft.com/office/drawing/2014/main" id="{E5042E14-7E2D-4B62-AB73-B7FE7BB1E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227" y="2532896"/>
            <a:ext cx="2115407" cy="1828800"/>
          </a:xfrm>
          <a:custGeom>
            <a:avLst/>
            <a:gdLst>
              <a:gd name="T0" fmla="*/ 1642 w 3287"/>
              <a:gd name="T1" fmla="*/ 2845 h 2846"/>
              <a:gd name="T2" fmla="*/ 3286 w 3287"/>
              <a:gd name="T3" fmla="*/ 0 h 2846"/>
              <a:gd name="T4" fmla="*/ 0 w 3287"/>
              <a:gd name="T5" fmla="*/ 0 h 2846"/>
              <a:gd name="T6" fmla="*/ 1642 w 3287"/>
              <a:gd name="T7" fmla="*/ 2845 h 2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87" h="2846">
                <a:moveTo>
                  <a:pt x="1642" y="2845"/>
                </a:moveTo>
                <a:lnTo>
                  <a:pt x="3286" y="0"/>
                </a:lnTo>
                <a:lnTo>
                  <a:pt x="0" y="0"/>
                </a:lnTo>
                <a:lnTo>
                  <a:pt x="1642" y="284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4E0837-2AFD-4D3F-8D44-B781B7A4D6FA}"/>
              </a:ext>
            </a:extLst>
          </p:cNvPr>
          <p:cNvSpPr txBox="1"/>
          <p:nvPr/>
        </p:nvSpPr>
        <p:spPr>
          <a:xfrm>
            <a:off x="910849" y="3669877"/>
            <a:ext cx="1720581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Jun 2022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375A88-4A96-40B3-B9C7-8D607ED09254}"/>
              </a:ext>
            </a:extLst>
          </p:cNvPr>
          <p:cNvSpPr txBox="1"/>
          <p:nvPr/>
        </p:nvSpPr>
        <p:spPr>
          <a:xfrm>
            <a:off x="2714041" y="2816397"/>
            <a:ext cx="159658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Jul 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4036AB-1890-4E38-9EDC-F47EAA705BC5}"/>
              </a:ext>
            </a:extLst>
          </p:cNvPr>
          <p:cNvSpPr txBox="1"/>
          <p:nvPr/>
        </p:nvSpPr>
        <p:spPr>
          <a:xfrm>
            <a:off x="4366187" y="3669877"/>
            <a:ext cx="177468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Aug 2022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3D373-F05E-4076-9655-FC5CECDC9BB9}"/>
              </a:ext>
            </a:extLst>
          </p:cNvPr>
          <p:cNvSpPr txBox="1"/>
          <p:nvPr/>
        </p:nvSpPr>
        <p:spPr>
          <a:xfrm>
            <a:off x="6137625" y="2816397"/>
            <a:ext cx="171832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Sep 2022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19D35814-F6CA-4886-B686-87CB010EE085}"/>
              </a:ext>
            </a:extLst>
          </p:cNvPr>
          <p:cNvSpPr txBox="1">
            <a:spLocks/>
          </p:cNvSpPr>
          <p:nvPr/>
        </p:nvSpPr>
        <p:spPr bwMode="auto">
          <a:xfrm>
            <a:off x="719579" y="4443973"/>
            <a:ext cx="2037160" cy="128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52" tIns="45576" rIns="91152" bIns="45576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1400"/>
              </a:lnSpc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sz="1400" b="1" dirty="0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02Jun22 </a:t>
            </a:r>
            <a:br>
              <a:rPr lang="en-US" sz="1400" dirty="0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 System Owners of OpenShift integration points to plan/modify as needed  </a:t>
            </a: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40A44B00-37B8-4DDE-87F0-484AF7E7E5FB}"/>
              </a:ext>
            </a:extLst>
          </p:cNvPr>
          <p:cNvSpPr txBox="1">
            <a:spLocks/>
          </p:cNvSpPr>
          <p:nvPr/>
        </p:nvSpPr>
        <p:spPr bwMode="auto">
          <a:xfrm>
            <a:off x="2468881" y="1521271"/>
            <a:ext cx="2103120" cy="91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52" tIns="45576" rIns="91152" bIns="45576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2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14Jul22</a:t>
            </a:r>
            <a:r>
              <a:rPr lang="en-US" sz="1400" dirty="0">
                <a:solidFill>
                  <a:schemeClr val="accent2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1400" dirty="0">
                <a:solidFill>
                  <a:schemeClr val="accent2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accent2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 decommission end date and requirements with Security, FSB, and ESB </a:t>
            </a:r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C030F1CD-9D51-4812-B258-4053DEA6682F}"/>
              </a:ext>
            </a:extLst>
          </p:cNvPr>
          <p:cNvSpPr txBox="1">
            <a:spLocks/>
          </p:cNvSpPr>
          <p:nvPr/>
        </p:nvSpPr>
        <p:spPr bwMode="auto">
          <a:xfrm>
            <a:off x="4267930" y="4407420"/>
            <a:ext cx="2120973" cy="1787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52" tIns="45576" rIns="91152" bIns="45576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00" b="1" dirty="0">
                <a:solidFill>
                  <a:schemeClr val="accent3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22Aug22 </a:t>
            </a:r>
            <a:br>
              <a:rPr lang="en-US" sz="1300" b="1" dirty="0">
                <a:solidFill>
                  <a:schemeClr val="accent3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accent3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ORB data to Staff </a:t>
            </a:r>
          </a:p>
          <a:p>
            <a:pPr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dirty="0">
                <a:solidFill>
                  <a:schemeClr val="accent3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23Aug22</a:t>
            </a:r>
          </a:p>
          <a:p>
            <a:pPr marL="119063" indent="-119063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accent3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 SN requests:</a:t>
            </a:r>
          </a:p>
          <a:p>
            <a:pPr marL="347663" lvl="1" indent="-119063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 Account Management </a:t>
            </a:r>
            <a:endParaRPr lang="en-US" dirty="0">
              <a:solidFill>
                <a:schemeClr val="accent3"/>
              </a:solidFill>
              <a:highlight>
                <a:srgbClr val="FFFF00"/>
              </a:highlight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663" lvl="1" indent="-119063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VPC Network Service</a:t>
            </a:r>
            <a:endParaRPr lang="en-US" dirty="0">
              <a:solidFill>
                <a:schemeClr val="accent3"/>
              </a:solidFill>
              <a:highlight>
                <a:srgbClr val="FFFF00"/>
              </a:highlight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9063" indent="-119063">
              <a:lnSpc>
                <a:spcPts val="13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accent3"/>
                </a:solidFill>
                <a:latin typeface="Arial Narrow" panose="020B0606020202030204" pitchFamily="34" charset="0"/>
              </a:rPr>
              <a:t>Obtain data management requirements concurrence </a:t>
            </a:r>
          </a:p>
        </p:txBody>
      </p: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D8D97C8B-F9F6-4ABF-BD80-D92D10BCDABC}"/>
              </a:ext>
            </a:extLst>
          </p:cNvPr>
          <p:cNvSpPr txBox="1">
            <a:spLocks/>
          </p:cNvSpPr>
          <p:nvPr/>
        </p:nvSpPr>
        <p:spPr bwMode="auto">
          <a:xfrm>
            <a:off x="304800" y="915987"/>
            <a:ext cx="4104045" cy="30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52" tIns="45576" rIns="91152" bIns="45576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>
                <a:latin typeface="Arial Narrow" panose="020B0606020202030204" pitchFamily="34" charset="0"/>
              </a:rPr>
              <a:t>Dates contingent on Plan approval</a:t>
            </a:r>
          </a:p>
        </p:txBody>
      </p:sp>
    </p:spTree>
    <p:extLst>
      <p:ext uri="{BB962C8B-B14F-4D97-AF65-F5344CB8AC3E}">
        <p14:creationId xmlns:p14="http://schemas.microsoft.com/office/powerpoint/2010/main" val="238209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37382-906A-4BC6-9F2D-14511521D2D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51370" y="1440381"/>
            <a:ext cx="7424330" cy="4825481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rgbClr val="172B4D"/>
                </a:solidFill>
                <a:latin typeface="Arial Narrow" panose="020B0606020202030204" pitchFamily="34" charset="0"/>
              </a:rPr>
              <a:t>Backup Artifacts and migrate any projects (OOSE)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rgbClr val="172B4D"/>
                </a:solidFill>
                <a:latin typeface="Arial Narrow" panose="020B0606020202030204" pitchFamily="34" charset="0"/>
              </a:rPr>
              <a:t>Cleanup all EC2 instances, RDS, and S3 resources (OOSE)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rgbClr val="172B4D"/>
                </a:solidFill>
                <a:latin typeface="Arial Narrow" panose="020B0606020202030204" pitchFamily="34" charset="0"/>
              </a:rPr>
              <a:t>Execute automation script to disable OpenShift workloads (OOSE)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172B4D"/>
                </a:solidFill>
                <a:latin typeface="Arial Narrow" panose="020B0606020202030204" pitchFamily="34" charset="0"/>
              </a:rPr>
              <a:t>Terminate OpenShift core (OOSE)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172B4D"/>
                </a:solidFill>
                <a:latin typeface="Arial Narrow" panose="020B0606020202030204" pitchFamily="34" charset="0"/>
              </a:rPr>
              <a:t>Shutdown the Windows or Linux VMs/DNS/LDAP (OOSE)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172B4D"/>
                </a:solidFill>
                <a:latin typeface="Arial Narrow" panose="020B0606020202030204" pitchFamily="34" charset="0"/>
              </a:rPr>
              <a:t>Delete Storage Systems (OOSE)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rgbClr val="172B4D"/>
                </a:solidFill>
                <a:latin typeface="Arial Narrow" panose="020B0606020202030204" pitchFamily="34" charset="0"/>
              </a:rPr>
              <a:t>Disable AWS Cloud and </a:t>
            </a:r>
            <a:r>
              <a:rPr lang="en-US" sz="2000" b="0" i="0" dirty="0">
                <a:solidFill>
                  <a:srgbClr val="172B4D"/>
                </a:solidFill>
                <a:effectLst/>
                <a:latin typeface="Arial Narrow" panose="020B0606020202030204" pitchFamily="34" charset="0"/>
              </a:rPr>
              <a:t>VPC Services (FSB)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b="0" i="0" dirty="0">
                <a:solidFill>
                  <a:srgbClr val="172B4D"/>
                </a:solidFill>
                <a:effectLst/>
                <a:latin typeface="Arial Narrow" panose="020B0606020202030204" pitchFamily="34" charset="0"/>
              </a:rPr>
              <a:t>Network and Splunk integration cleanup (FSB)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172B4D"/>
                </a:solidFill>
                <a:latin typeface="Arial Narrow" panose="020B0606020202030204" pitchFamily="34" charset="0"/>
              </a:rPr>
              <a:t>Archive Security Decommission Checklist (OOSE)</a:t>
            </a:r>
          </a:p>
          <a:p>
            <a:pPr marL="342900" indent="-342900" algn="l">
              <a:buFont typeface="+mj-lt"/>
              <a:buAutoNum type="arabicPeriod"/>
            </a:pPr>
            <a:endParaRPr lang="en-US" sz="2000" b="0" i="0" dirty="0">
              <a:solidFill>
                <a:srgbClr val="172B4D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26885-5B45-44CB-8DDF-042E6CDE71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Decommission Maintenance –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E3F54-0293-4A0E-9A4D-D36E645311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3D0A06D-7F40-40F4-B1F2-5ADCB16EA90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99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37C2D4-A7C2-49CF-8363-E3E835BBB5B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65848" y="1136649"/>
            <a:ext cx="7333935" cy="465724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Hello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OSN Users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/>
              <a:ea typeface="Calibri" panose="020F0502020204030204" pitchFamily="34" charset="0"/>
              <a:cs typeface="Segoe UI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/>
                <a:ea typeface="Calibri" panose="020F0502020204030204" pitchFamily="34" charset="0"/>
                <a:cs typeface="Segoe UI"/>
              </a:rPr>
              <a:t>OpenShift for OSE </a:t>
            </a:r>
            <a:r>
              <a:rPr lang="en-US" sz="1800" dirty="0">
                <a:latin typeface="Calibri"/>
                <a:ea typeface="Calibri" panose="020F0502020204030204" pitchFamily="34" charset="0"/>
                <a:cs typeface="Segoe UI"/>
              </a:rPr>
              <a:t>will be decommissioned COB 13</a:t>
            </a:r>
            <a:r>
              <a:rPr lang="en-US" sz="1800" dirty="0">
                <a:effectLst/>
                <a:latin typeface="Calibri"/>
                <a:ea typeface="Calibri" panose="020F0502020204030204" pitchFamily="34" charset="0"/>
                <a:cs typeface="Segoe UI"/>
              </a:rPr>
              <a:t>Sep22. Prior to this date, MTG recommends code developed, managed, and/or hosted on OpenShift for OSE be </a:t>
            </a:r>
            <a:r>
              <a:rPr lang="en-US" sz="1800" dirty="0">
                <a:latin typeface="Calibri"/>
                <a:ea typeface="Calibri" panose="020F0502020204030204" pitchFamily="34" charset="0"/>
                <a:cs typeface="Segoe UI"/>
              </a:rPr>
              <a:t>transferred </a:t>
            </a:r>
            <a:r>
              <a:rPr lang="en-US" sz="1800" dirty="0">
                <a:effectLst/>
                <a:latin typeface="Calibri"/>
                <a:ea typeface="Calibri" panose="020F0502020204030204" pitchFamily="34" charset="0"/>
                <a:cs typeface="Segoe UI"/>
              </a:rPr>
              <a:t>to an alternative platform over the next 4-months.</a:t>
            </a:r>
            <a:r>
              <a:rPr lang="en-US" sz="1800" dirty="0">
                <a:latin typeface="Calibri"/>
                <a:ea typeface="Calibri" panose="020F0502020204030204" pitchFamily="34" charset="0"/>
                <a:cs typeface="Segoe UI"/>
              </a:rPr>
              <a:t> As a result of this decommission</a:t>
            </a:r>
            <a:r>
              <a:rPr lang="en-US" sz="1800">
                <a:latin typeface="Calibri"/>
                <a:ea typeface="Calibri" panose="020F0502020204030204" pitchFamily="34" charset="0"/>
                <a:cs typeface="Segoe UI"/>
              </a:rPr>
              <a:t>, new projects onboarding has </a:t>
            </a:r>
            <a:r>
              <a:rPr lang="en-US" sz="1800" dirty="0">
                <a:latin typeface="Calibri"/>
                <a:ea typeface="Calibri" panose="020F0502020204030204" pitchFamily="34" charset="0"/>
                <a:cs typeface="Segoe UI"/>
              </a:rPr>
              <a:t>ceased. </a:t>
            </a:r>
            <a:endParaRPr lang="en-US" dirty="0">
              <a:ea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/>
              <a:ea typeface="Calibri" panose="020F0502020204030204" pitchFamily="34" charset="0"/>
              <a:cs typeface="Segoe UI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/>
                <a:ea typeface="Calibri" panose="020F0502020204030204" pitchFamily="34" charset="0"/>
                <a:cs typeface="Segoe UI"/>
              </a:rPr>
              <a:t>Additional reminder notifications will be emailed monthly prior to the decommission deadline, </a:t>
            </a:r>
            <a:r>
              <a:rPr lang="en-US" sz="1800" dirty="0">
                <a:latin typeface="Calibri"/>
                <a:ea typeface="Calibri" panose="020F0502020204030204" pitchFamily="34" charset="0"/>
                <a:cs typeface="Segoe UI"/>
              </a:rPr>
              <a:t>COB 13</a:t>
            </a:r>
            <a:r>
              <a:rPr lang="en-US" sz="1800" dirty="0">
                <a:effectLst/>
                <a:latin typeface="Calibri"/>
                <a:ea typeface="Calibri" panose="020F0502020204030204" pitchFamily="34" charset="0"/>
                <a:cs typeface="Segoe UI"/>
              </a:rPr>
              <a:t>Sep22. </a:t>
            </a: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Please forward any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questions, comments, or additional information requests to ISD_ECB_STAFF.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Regards,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/>
              <a:ea typeface="Calibri" panose="020F0502020204030204" pitchFamily="34" charset="0"/>
              <a:cs typeface="Segoe U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ECB Staff</a:t>
            </a:r>
          </a:p>
          <a:p>
            <a:pPr marL="747395" lvl="1">
              <a:buFont typeface="Wingdings" panose="05000000000000000000" pitchFamily="2" charset="2"/>
              <a:buChar char="§"/>
              <a:defRPr/>
            </a:pPr>
            <a:endParaRPr lang="en-US" sz="1800" dirty="0">
              <a:latin typeface="Arial Narrow" panose="020B0606020202030204" pitchFamily="34" charset="0"/>
            </a:endParaRPr>
          </a:p>
          <a:p>
            <a:pPr marL="4445">
              <a:buFont typeface="Wingdings" panose="05000000000000000000" pitchFamily="2" charset="2"/>
              <a:buChar char="§"/>
              <a:defRPr/>
            </a:pPr>
            <a:endParaRPr lang="en-US" sz="1800" dirty="0">
              <a:latin typeface="Arial Narrow" panose="020B0606020202030204" pitchFamily="34" charset="0"/>
            </a:endParaRPr>
          </a:p>
          <a:p>
            <a:pPr>
              <a:defRPr/>
            </a:pPr>
            <a:endParaRPr lang="en-US" sz="3200" dirty="0"/>
          </a:p>
          <a:p>
            <a:pPr indent="-280670"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Arial Narrow" panose="020B0606020202030204" pitchFamily="34" charset="0"/>
            </a:endParaRPr>
          </a:p>
        </p:txBody>
      </p:sp>
      <p:sp>
        <p:nvSpPr>
          <p:cNvPr id="50179" name="Text Placeholder 2">
            <a:extLst>
              <a:ext uri="{FF2B5EF4-FFF2-40B4-BE49-F238E27FC236}">
                <a16:creationId xmlns:a16="http://schemas.microsoft.com/office/drawing/2014/main" id="{D33AB520-3EE1-4132-99AF-04374A271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Decommission Plan – 1</a:t>
            </a:r>
            <a:r>
              <a:rPr lang="en-US" altLang="en-US" baseline="30000" dirty="0"/>
              <a:t>st</a:t>
            </a:r>
            <a:r>
              <a:rPr lang="en-US" altLang="en-US" dirty="0"/>
              <a:t> Tech Note Notification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B1CE6FF2-0CF3-40A2-9AF3-E547DC3F8657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E274551-C922-4F09-BE2D-B5E934913EE9}" type="slidenum">
              <a:rPr lang="en-US" altLang="en-US" smtClean="0">
                <a:solidFill>
                  <a:schemeClr val="tx2"/>
                </a:solidFill>
                <a:latin typeface="Gill Sans MT Condensed" panose="020B0506020104020203" pitchFamily="34" charset="0"/>
              </a:rPr>
              <a:pPr/>
              <a:t>5</a:t>
            </a:fld>
            <a:endParaRPr lang="en-US" altLang="en-US">
              <a:solidFill>
                <a:schemeClr val="tx2"/>
              </a:solidFill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0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37C2D4-A7C2-49CF-8363-E3E835BBB5B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65848" y="1136649"/>
            <a:ext cx="7825715" cy="465724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Hello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OSN Users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/>
              <a:ea typeface="Calibri" panose="020F0502020204030204" pitchFamily="34" charset="0"/>
              <a:cs typeface="Segoe U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 a reminder of OpenShift for OSE decommission COB 13Sep22, please confirm code developed, managed, and/or hosted on OpenShift for OSE is transferred to an alternative platform prior to this date.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/>
              <a:ea typeface="Calibri" panose="020F0502020204030204" pitchFamily="34" charset="0"/>
              <a:cs typeface="Segoe U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Please forward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additional information requests to ISD_ECB_STAFF.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Regards,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/>
              <a:ea typeface="Calibri" panose="020F0502020204030204" pitchFamily="34" charset="0"/>
              <a:cs typeface="Segoe U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ECB Staff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747713" lvl="1">
              <a:buFont typeface="Wingdings" panose="05000000000000000000" pitchFamily="2" charset="2"/>
              <a:buChar char="§"/>
              <a:defRPr/>
            </a:pPr>
            <a:endParaRPr lang="en-US" sz="1800" dirty="0">
              <a:latin typeface="Arial Narrow" panose="020B0606020202030204" pitchFamily="34" charset="0"/>
            </a:endParaRPr>
          </a:p>
          <a:p>
            <a:pPr marL="4763">
              <a:buFont typeface="Wingdings" panose="05000000000000000000" pitchFamily="2" charset="2"/>
              <a:buChar char="§"/>
              <a:defRPr/>
            </a:pPr>
            <a:endParaRPr lang="en-US" sz="1800" dirty="0">
              <a:latin typeface="Arial Narrow" panose="020B0606020202030204" pitchFamily="34" charset="0"/>
            </a:endParaRPr>
          </a:p>
          <a:p>
            <a:pPr>
              <a:defRPr/>
            </a:pPr>
            <a:endParaRPr lang="en-US" sz="3200" dirty="0"/>
          </a:p>
          <a:p>
            <a:pPr indent="-280987"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Arial Narrow" panose="020B0606020202030204" pitchFamily="34" charset="0"/>
            </a:endParaRPr>
          </a:p>
        </p:txBody>
      </p:sp>
      <p:sp>
        <p:nvSpPr>
          <p:cNvPr id="50179" name="Text Placeholder 2">
            <a:extLst>
              <a:ext uri="{FF2B5EF4-FFF2-40B4-BE49-F238E27FC236}">
                <a16:creationId xmlns:a16="http://schemas.microsoft.com/office/drawing/2014/main" id="{D33AB520-3EE1-4132-99AF-04374A271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Decommission Plan – Monthly Tech Note Notification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B1CE6FF2-0CF3-40A2-9AF3-E547DC3F8657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E274551-C922-4F09-BE2D-B5E934913EE9}" type="slidenum">
              <a:rPr lang="en-US" altLang="en-US" smtClean="0">
                <a:solidFill>
                  <a:schemeClr val="tx2"/>
                </a:solidFill>
                <a:latin typeface="Gill Sans MT Condensed" panose="020B0506020104020203" pitchFamily="34" charset="0"/>
              </a:rPr>
              <a:pPr/>
              <a:t>6</a:t>
            </a:fld>
            <a:endParaRPr lang="en-US" altLang="en-US">
              <a:solidFill>
                <a:schemeClr val="tx2"/>
              </a:solidFill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62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37C2D4-A7C2-49CF-8363-E3E835BBB5B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65848" y="1136649"/>
            <a:ext cx="7825715" cy="465724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Maintenance - OpenShift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Decommission | 13 September 2022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OpenShift for OSE will be decommissioned from OSN network on 13Sep22.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Transference of code developed, managed, and/or hosted on OpenShift for OSE should be complete.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If you have questions or concerns, please contact the OSE Service Desk:</a:t>
            </a:r>
          </a:p>
          <a:p>
            <a:pPr marL="801688" marR="0" indent="-1143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•	703-874-7000, option 4</a:t>
            </a:r>
          </a:p>
          <a:p>
            <a:pPr marL="801688" marR="0" indent="-1143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•	OSE_SERVICEDESK_OPS@opensource.gov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801688" marR="0" indent="-1143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dirty="0">
              <a:latin typeface="Arial Narrow" panose="020B0606020202030204" pitchFamily="34" charset="0"/>
            </a:endParaRPr>
          </a:p>
          <a:p>
            <a:pPr marL="4763">
              <a:buFont typeface="Wingdings" panose="05000000000000000000" pitchFamily="2" charset="2"/>
              <a:buChar char="§"/>
              <a:defRPr/>
            </a:pPr>
            <a:endParaRPr lang="en-US" sz="1800" dirty="0">
              <a:latin typeface="Arial Narrow" panose="020B0606020202030204" pitchFamily="34" charset="0"/>
            </a:endParaRPr>
          </a:p>
          <a:p>
            <a:pPr>
              <a:defRPr/>
            </a:pPr>
            <a:endParaRPr lang="en-US" sz="3200" dirty="0"/>
          </a:p>
          <a:p>
            <a:pPr indent="-280987"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Arial Narrow" panose="020B0606020202030204" pitchFamily="34" charset="0"/>
            </a:endParaRPr>
          </a:p>
        </p:txBody>
      </p:sp>
      <p:sp>
        <p:nvSpPr>
          <p:cNvPr id="50179" name="Text Placeholder 2">
            <a:extLst>
              <a:ext uri="{FF2B5EF4-FFF2-40B4-BE49-F238E27FC236}">
                <a16:creationId xmlns:a16="http://schemas.microsoft.com/office/drawing/2014/main" id="{D33AB520-3EE1-4132-99AF-04374A271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Decommission Plan – Maintenance Notification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B1CE6FF2-0CF3-40A2-9AF3-E547DC3F8657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E274551-C922-4F09-BE2D-B5E934913EE9}" type="slidenum">
              <a:rPr lang="en-US" altLang="en-US" smtClean="0">
                <a:solidFill>
                  <a:schemeClr val="tx2"/>
                </a:solidFill>
                <a:latin typeface="Gill Sans MT Condensed" panose="020B0506020104020203" pitchFamily="34" charset="0"/>
              </a:rPr>
              <a:pPr/>
              <a:t>7</a:t>
            </a:fld>
            <a:endParaRPr lang="en-US" altLang="en-US">
              <a:solidFill>
                <a:schemeClr val="tx2"/>
              </a:solidFill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9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7F7F7F"/>
      </a:dk1>
      <a:lt1>
        <a:sysClr val="window" lastClr="FFFFFF"/>
      </a:lt1>
      <a:dk2>
        <a:srgbClr val="1C3667"/>
      </a:dk2>
      <a:lt2>
        <a:srgbClr val="3867AB"/>
      </a:lt2>
      <a:accent1>
        <a:srgbClr val="1D677E"/>
      </a:accent1>
      <a:accent2>
        <a:srgbClr val="961717"/>
      </a:accent2>
      <a:accent3>
        <a:srgbClr val="339988"/>
      </a:accent3>
      <a:accent4>
        <a:srgbClr val="7F7F7F"/>
      </a:accent4>
      <a:accent5>
        <a:srgbClr val="1D677E"/>
      </a:accent5>
      <a:accent6>
        <a:srgbClr val="E0301E"/>
      </a:accent6>
      <a:hlink>
        <a:srgbClr val="FFFFFF"/>
      </a:hlink>
      <a:folHlink>
        <a:srgbClr val="3399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Custom 1">
      <a:dk1>
        <a:srgbClr val="5E6572"/>
      </a:dk1>
      <a:lt1>
        <a:srgbClr val="FFFFFF"/>
      </a:lt1>
      <a:dk2>
        <a:srgbClr val="1D3667"/>
      </a:dk2>
      <a:lt2>
        <a:srgbClr val="B2B2B2"/>
      </a:lt2>
      <a:accent1>
        <a:srgbClr val="1D3667"/>
      </a:accent1>
      <a:accent2>
        <a:srgbClr val="7C1315"/>
      </a:accent2>
      <a:accent3>
        <a:srgbClr val="FFFFFF"/>
      </a:accent3>
      <a:accent4>
        <a:srgbClr val="4F5560"/>
      </a:accent4>
      <a:accent5>
        <a:srgbClr val="ADB0B6"/>
      </a:accent5>
      <a:accent6>
        <a:srgbClr val="436DAC"/>
      </a:accent6>
      <a:hlink>
        <a:srgbClr val="5E6572"/>
      </a:hlink>
      <a:folHlink>
        <a:srgbClr val="5E65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E6572"/>
        </a:dk1>
        <a:lt1>
          <a:srgbClr val="FFFFFF"/>
        </a:lt1>
        <a:dk2>
          <a:srgbClr val="324160"/>
        </a:dk2>
        <a:lt2>
          <a:srgbClr val="B2B2B2"/>
        </a:lt2>
        <a:accent1>
          <a:srgbClr val="324160"/>
        </a:accent1>
        <a:accent2>
          <a:srgbClr val="873929"/>
        </a:accent2>
        <a:accent3>
          <a:srgbClr val="FFFFFF"/>
        </a:accent3>
        <a:accent4>
          <a:srgbClr val="4F5560"/>
        </a:accent4>
        <a:accent5>
          <a:srgbClr val="ADB0B6"/>
        </a:accent5>
        <a:accent6>
          <a:srgbClr val="7A3324"/>
        </a:accent6>
        <a:hlink>
          <a:srgbClr val="609A72"/>
        </a:hlink>
        <a:folHlink>
          <a:srgbClr val="7D65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5E6572"/>
        </a:dk1>
        <a:lt1>
          <a:srgbClr val="FFFFFF"/>
        </a:lt1>
        <a:dk2>
          <a:srgbClr val="2C3F66"/>
        </a:dk2>
        <a:lt2>
          <a:srgbClr val="B2B2B2"/>
        </a:lt2>
        <a:accent1>
          <a:srgbClr val="324160"/>
        </a:accent1>
        <a:accent2>
          <a:srgbClr val="873929"/>
        </a:accent2>
        <a:accent3>
          <a:srgbClr val="FFFFFF"/>
        </a:accent3>
        <a:accent4>
          <a:srgbClr val="4F5560"/>
        </a:accent4>
        <a:accent5>
          <a:srgbClr val="ADB0B6"/>
        </a:accent5>
        <a:accent6>
          <a:srgbClr val="7A3324"/>
        </a:accent6>
        <a:hlink>
          <a:srgbClr val="609A72"/>
        </a:hlink>
        <a:folHlink>
          <a:srgbClr val="7D658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697B730AD1E740B721C5FE4A5064C2" ma:contentTypeVersion="8" ma:contentTypeDescription="Create a new document." ma:contentTypeScope="" ma:versionID="9f02299500060b9f4681154f139a5364">
  <xsd:schema xmlns:xsd="http://www.w3.org/2001/XMLSchema" xmlns:xs="http://www.w3.org/2001/XMLSchema" xmlns:p="http://schemas.microsoft.com/office/2006/metadata/properties" xmlns:ns2="ffc39b38-3aaa-47ed-9103-8c7cadbc947a" targetNamespace="http://schemas.microsoft.com/office/2006/metadata/properties" ma:root="true" ma:fieldsID="0c1a9e7edd940154148d7c0c9eb070f7" ns2:_="">
    <xsd:import namespace="ffc39b38-3aaa-47ed-9103-8c7cadbc94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c39b38-3aaa-47ed-9103-8c7cadbc9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37D8DE-5F12-4BF4-A7C1-A9A91DDA08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181F8F-42AE-427A-8A9A-42018E644E28}"/>
</file>

<file path=customXml/itemProps3.xml><?xml version="1.0" encoding="utf-8"?>
<ds:datastoreItem xmlns:ds="http://schemas.openxmlformats.org/officeDocument/2006/customXml" ds:itemID="{574E1BB0-DCD3-4387-A5F8-966B5BEDFD7E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0cf335c1-6cd5-4e34-83ab-4ae35823873a"/>
    <ds:schemaRef ds:uri="599eea8a-f3e7-4eb5-80ae-c1e92cfb5369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I&amp;TG Template</Template>
  <TotalTime>196</TotalTime>
  <Words>537</Words>
  <Application>Microsoft Office PowerPoint</Application>
  <PresentationFormat>On-screen Show (4:3)</PresentationFormat>
  <Paragraphs>104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Agency FB</vt:lpstr>
      <vt:lpstr>Arial</vt:lpstr>
      <vt:lpstr>Arial Black</vt:lpstr>
      <vt:lpstr>Arial Narrow</vt:lpstr>
      <vt:lpstr>Calibri</vt:lpstr>
      <vt:lpstr>Franklin Gothic Book</vt:lpstr>
      <vt:lpstr>Gill Sans MT Condensed</vt:lpstr>
      <vt:lpstr>Lato Light</vt:lpstr>
      <vt:lpstr>Poppins</vt:lpstr>
      <vt:lpstr>Segoe UI</vt:lpstr>
      <vt:lpstr>Wingdings</vt:lpstr>
      <vt:lpstr>Office Theme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U.S.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M. McKeon</dc:creator>
  <cp:lastModifiedBy>treva31</cp:lastModifiedBy>
  <cp:revision>4</cp:revision>
  <cp:lastPrinted>2021-09-22T16:47:02Z</cp:lastPrinted>
  <dcterms:created xsi:type="dcterms:W3CDTF">2015-08-19T14:18:13Z</dcterms:created>
  <dcterms:modified xsi:type="dcterms:W3CDTF">2022-05-26T19:20:26Z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ACG_OFFICE_DLL">
    <vt:bool>true</vt:bool>
  </property>
  <property fmtid="{D5CDD505-2E9C-101B-9397-08002B2CF9AE}" pid="3" name="AACG_Created">
    <vt:bool>true</vt:bool>
  </property>
  <property fmtid="{D5CDD505-2E9C-101B-9397-08002B2CF9AE}" pid="4" name="AACG_DescMarkings">
    <vt:lpwstr/>
  </property>
  <property fmtid="{D5CDD505-2E9C-101B-9397-08002B2CF9AE}" pid="5" name="AACG_AddMark">
    <vt:lpwstr/>
  </property>
  <property fmtid="{D5CDD505-2E9C-101B-9397-08002B2CF9AE}" pid="6" name="AACG_Header">
    <vt:lpwstr>UNCLASSIFIED//FOUO</vt:lpwstr>
  </property>
  <property fmtid="{D5CDD505-2E9C-101B-9397-08002B2CF9AE}" pid="7" name="AACG_Footer">
    <vt:lpwstr>_x000d_UNCLASSIFIED//FOUO</vt:lpwstr>
  </property>
  <property fmtid="{D5CDD505-2E9C-101B-9397-08002B2CF9AE}" pid="8" name="AACG_ClassBlock">
    <vt:lpwstr/>
  </property>
  <property fmtid="{D5CDD505-2E9C-101B-9397-08002B2CF9AE}" pid="9" name="AACG_ClassType">
    <vt:lpwstr>USClassificationMarking</vt:lpwstr>
  </property>
  <property fmtid="{D5CDD505-2E9C-101B-9397-08002B2CF9AE}" pid="10" name="AACG_DeclOnList">
    <vt:lpwstr/>
  </property>
  <property fmtid="{D5CDD505-2E9C-101B-9397-08002B2CF9AE}" pid="11" name="AACG_USAF_Derivatives">
    <vt:lpwstr/>
  </property>
  <property fmtid="{D5CDD505-2E9C-101B-9397-08002B2CF9AE}" pid="12" name="AACG_SCI_Other">
    <vt:lpwstr/>
  </property>
  <property fmtid="{D5CDD505-2E9C-101B-9397-08002B2CF9AE}" pid="13" name="AACG_Dissem_Other">
    <vt:lpwstr/>
  </property>
  <property fmtid="{D5CDD505-2E9C-101B-9397-08002B2CF9AE}" pid="14" name="PortionWaiver">
    <vt:lpwstr/>
  </property>
  <property fmtid="{D5CDD505-2E9C-101B-9397-08002B2CF9AE}" pid="15" name="AACG_OrconOriginator">
    <vt:lpwstr/>
  </property>
  <property fmtid="{D5CDD505-2E9C-101B-9397-08002B2CF9AE}" pid="16" name="AACG_OrconRecipients">
    <vt:lpwstr/>
  </property>
  <property fmtid="{D5CDD505-2E9C-101B-9397-08002B2CF9AE}" pid="17" name="AACG_SatWarningType">
    <vt:lpwstr/>
  </property>
  <property fmtid="{D5CDD505-2E9C-101B-9397-08002B2CF9AE}" pid="18" name="AACG_NatoWarningClassLevel">
    <vt:lpwstr/>
  </property>
  <property fmtid="{D5CDD505-2E9C-101B-9397-08002B2CF9AE}" pid="19" name="AACG_Version">
    <vt:lpwstr>202010</vt:lpwstr>
  </property>
  <property fmtid="{D5CDD505-2E9C-101B-9397-08002B2CF9AE}" pid="20" name="AACG_CustomClassXMLPart">
    <vt:lpwstr>{5E5B56B1-09F1-4107-86AB-C16F7F667CE6}</vt:lpwstr>
  </property>
  <property fmtid="{D5CDD505-2E9C-101B-9397-08002B2CF9AE}" pid="21" name="ContentTypeId">
    <vt:lpwstr>0x010100F0697B730AD1E740B721C5FE4A5064C2</vt:lpwstr>
  </property>
  <property fmtid="{D5CDD505-2E9C-101B-9397-08002B2CF9AE}" pid="22" name="xd_ProgID">
    <vt:lpwstr/>
  </property>
  <property fmtid="{D5CDD505-2E9C-101B-9397-08002B2CF9AE}" pid="23" name="ComplianceAssetId">
    <vt:lpwstr/>
  </property>
  <property fmtid="{D5CDD505-2E9C-101B-9397-08002B2CF9AE}" pid="24" name="TemplateUrl">
    <vt:lpwstr/>
  </property>
  <property fmtid="{D5CDD505-2E9C-101B-9397-08002B2CF9AE}" pid="25" name="_ExtendedDescription">
    <vt:lpwstr/>
  </property>
  <property fmtid="{D5CDD505-2E9C-101B-9397-08002B2CF9AE}" pid="26" name="TriggerFlowInfo">
    <vt:lpwstr/>
  </property>
  <property fmtid="{D5CDD505-2E9C-101B-9397-08002B2CF9AE}" pid="27" name="xd_Signature">
    <vt:bool>false</vt:bool>
  </property>
</Properties>
</file>