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320" r:id="rId5"/>
    <p:sldId id="32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01592-2A96-49E3-AAB6-80D07C54E730}" v="2" dt="2023-01-25T14:55:43.793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a Phelps-Davis" userId="d37902f869c52b53" providerId="LiveId" clId="{77601592-2A96-49E3-AAB6-80D07C54E730}"/>
    <pc:docChg chg="modSld">
      <pc:chgData name="Treva Phelps-Davis" userId="d37902f869c52b53" providerId="LiveId" clId="{77601592-2A96-49E3-AAB6-80D07C54E730}" dt="2023-01-25T14:55:43.793" v="362"/>
      <pc:docMkLst>
        <pc:docMk/>
      </pc:docMkLst>
      <pc:sldChg chg="modSp mod">
        <pc:chgData name="Treva Phelps-Davis" userId="d37902f869c52b53" providerId="LiveId" clId="{77601592-2A96-49E3-AAB6-80D07C54E730}" dt="2023-01-25T14:55:32.785" v="361" actId="20577"/>
        <pc:sldMkLst>
          <pc:docMk/>
          <pc:sldMk cId="877767525" sldId="320"/>
        </pc:sldMkLst>
        <pc:graphicFrameChg chg="modGraphic">
          <ac:chgData name="Treva Phelps-Davis" userId="d37902f869c52b53" providerId="LiveId" clId="{77601592-2A96-49E3-AAB6-80D07C54E730}" dt="2023-01-25T14:55:32.785" v="361" actId="20577"/>
          <ac:graphicFrameMkLst>
            <pc:docMk/>
            <pc:sldMk cId="877767525" sldId="320"/>
            <ac:graphicFrameMk id="5" creationId="{630D18C8-3EF7-4833-9B3A-4B3ECF47BE17}"/>
          </ac:graphicFrameMkLst>
        </pc:graphicFrameChg>
      </pc:sldChg>
      <pc:sldChg chg="modSp mod">
        <pc:chgData name="Treva Phelps-Davis" userId="d37902f869c52b53" providerId="LiveId" clId="{77601592-2A96-49E3-AAB6-80D07C54E730}" dt="2023-01-25T14:55:43.793" v="362"/>
        <pc:sldMkLst>
          <pc:docMk/>
          <pc:sldMk cId="618376506" sldId="321"/>
        </pc:sldMkLst>
        <pc:graphicFrameChg chg="mod modGraphic">
          <ac:chgData name="Treva Phelps-Davis" userId="d37902f869c52b53" providerId="LiveId" clId="{77601592-2A96-49E3-AAB6-80D07C54E730}" dt="2023-01-25T14:55:43.793" v="362"/>
          <ac:graphicFrameMkLst>
            <pc:docMk/>
            <pc:sldMk cId="618376506" sldId="321"/>
            <ac:graphicFrameMk id="5" creationId="{630D18C8-3EF7-4833-9B3A-4B3ECF47BE1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1D027-4AF4-407B-828F-4F342B82593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7429-7F76-4EB0-B148-8759A57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5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7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BDBB-54A4-4692-9EC0-54AF18EAD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B1254-D04F-41E9-89C0-084C0E540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9B46-A039-4E1F-86EB-B15F8363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E556-855B-499B-BEEC-3E12C01221F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AAB2-FCB0-4C59-8A8C-B84217D0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39460-E03E-4F1A-AA44-CDBFA182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ED9E-7E0A-43AA-9656-E92A0A60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D7B0-0266-48F5-8C21-9F0C0723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451CF-D23C-469D-A36B-0B0EA504A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1960-E4AE-4D19-8B9B-5FAC785B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E556-855B-499B-BEEC-3E12C01221F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BCC6-EBB1-43FF-ACBE-A081149D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63956-6CC4-4D8E-931C-E88B31B1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ED9E-7E0A-43AA-9656-E92A0A60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8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5A42C-A5F9-4D2E-9FA1-00B91B91E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F1028-A5CD-4562-BEC3-078089ACB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0E76-1091-453F-BC0A-E4F5503F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E556-855B-499B-BEEC-3E12C01221F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5E29A-F7C5-4EDC-A4AD-755D8FCE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B4883-49B0-4DE6-8871-88A41D6F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ED9E-7E0A-43AA-9656-E92A0A60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>
            <a:extLst>
              <a:ext uri="{FF2B5EF4-FFF2-40B4-BE49-F238E27FC236}">
                <a16:creationId xmlns:a16="http://schemas.microsoft.com/office/drawing/2014/main" id="{44A69529-6981-4AE9-8631-25D929783FDD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11887200" cy="381000"/>
            <a:chOff x="0" y="6324600"/>
            <a:chExt cx="8915400" cy="381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E76B73-2330-4314-9A94-3AA5E275C53F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2CE3CE-8199-4291-9149-5E5A817C82D8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06400" y="1163637"/>
            <a:ext cx="11294533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06400" y="304800"/>
            <a:ext cx="11294533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tx2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356C267-1403-41ED-AD1E-BE8CC333FF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207752" y="6362701"/>
            <a:ext cx="882649" cy="301625"/>
          </a:xfrm>
        </p:spPr>
        <p:txBody>
          <a:bodyPr/>
          <a:lstStyle>
            <a:lvl1pPr algn="ctr" defTabSz="914400">
              <a:defRPr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FB69C3-E636-4539-A7DE-928CD5B2E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0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E495-2433-48F1-94FC-F303DD7B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14BE-42DF-4DBB-B8A0-C8AAB2B9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9BEF-03C4-4C66-B0AA-0FACFEC8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E556-855B-499B-BEEC-3E12C01221F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D7583-A979-477F-B220-029E712E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0F3AD-173C-428A-91DF-E2F907E1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ED9E-7E0A-43AA-9656-E92A0A60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A01E-6967-4DE8-9611-A8A31F57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FC8FE-88D8-4EFC-A578-E3CB21C7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08A9-AD26-4F58-AD25-B4C81434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E556-855B-499B-BEEC-3E12C01221F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08F62-21FD-4E44-851A-EE115DBF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AA77-D512-47FF-8927-DDAC00E5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ED9E-7E0A-43AA-9656-E92A0A60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8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B19E-D940-4CDF-A99B-010305A2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EB6D-4F6D-4317-9A29-490215BCB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3669D-2E48-427B-AA09-85C8E44E0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ECAED-BF84-4DF3-88FD-086699DB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E556-855B-499B-BEEC-3E12C01221F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20890-3073-4F98-867C-3B6186D7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920E-B54F-47AD-B6EB-F6A8A595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ED9E-7E0A-43AA-9656-E92A0A60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82D7-5C8E-4EC9-87E5-25DB04B6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7A3CF-21DA-457B-9090-2F8B5C36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C7916-BE52-499A-9BFB-3638EB9B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5F44E-5557-4309-9847-F5648D33B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10FCA-631D-4579-AD66-A784879D0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89DBC-0F8E-4406-9428-48C4BAA7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E556-855B-499B-BEEC-3E12C01221F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45F3E-9341-4784-81CA-AB79BC15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1A7C2-0B9D-43C4-8BC4-A3A0359A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ED9E-7E0A-43AA-9656-E92A0A60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18D5-C2A6-4981-BE6D-DFAD896C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F49A0-8EC2-4445-A2C5-8455B6FF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E556-855B-499B-BEEC-3E12C01221F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3363F-9963-4865-A7E0-A42BED39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50310-15A9-4E01-BED8-451EB2A7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ED9E-7E0A-43AA-9656-E92A0A60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0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8C609-2754-45B4-969B-27798971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E556-855B-499B-BEEC-3E12C01221F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16278-10B3-4216-960A-16D4AA75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94DB8-7B59-4322-9EEB-54D01588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ED9E-7E0A-43AA-9656-E92A0A60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9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5514-B702-4117-A775-7A937904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9230-FB98-45D4-B852-3D803F3E2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D5784-4E3C-4C36-9EDA-840E428F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D8B43-2355-48A6-9CA9-4DD730CC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E556-855B-499B-BEEC-3E12C01221F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DF088-E65A-48B3-8BB1-C84BA16F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BA2F-475B-47C5-868D-717031B9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ED9E-7E0A-43AA-9656-E92A0A60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C76B-7047-4251-876E-8BA69A9F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F7418-4822-4119-B2EE-B54056D6C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CCEB2-0145-4DD8-8974-3B217AFC3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46136-8439-4419-82F2-25242615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E556-855B-499B-BEEC-3E12C01221F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E7634-ED94-4F8B-8B90-8A98D91D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B2392-A034-43EA-8F52-C2DAB49F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ED9E-7E0A-43AA-9656-E92A0A60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F305B-9FF4-49C4-9A03-5DAC26B0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9A251-4C95-4485-8A04-948409A08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7EA6-C138-4C86-B9B4-11EE614C0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E556-855B-499B-BEEC-3E12C01221F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EAF1-5A9E-43DF-80B7-D0D45150C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3399-4287-4E08-8B16-6E13ECC68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ED9E-7E0A-43AA-9656-E92A0A60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2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>
            <a:extLst>
              <a:ext uri="{FF2B5EF4-FFF2-40B4-BE49-F238E27FC236}">
                <a16:creationId xmlns:a16="http://schemas.microsoft.com/office/drawing/2014/main" id="{CA418C1A-6877-433B-A5EC-8A90E22CF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1C3667"/>
                </a:solidFill>
              </a:rPr>
              <a:t>OSE Enterprise </a:t>
            </a:r>
            <a:r>
              <a:rPr lang="en-US" altLang="en-US" sz="2800" dirty="0" err="1">
                <a:solidFill>
                  <a:srgbClr val="1C3667"/>
                </a:solidFill>
              </a:rPr>
              <a:t>SecDevOps</a:t>
            </a:r>
            <a:r>
              <a:rPr lang="en-US" altLang="en-US" sz="2800" dirty="0">
                <a:solidFill>
                  <a:srgbClr val="1C3667"/>
                </a:solidFill>
              </a:rPr>
              <a:t> Tools - NEW Software Process</a:t>
            </a:r>
          </a:p>
        </p:txBody>
      </p:sp>
      <p:sp>
        <p:nvSpPr>
          <p:cNvPr id="25605" name="Slide Number Placeholder 1">
            <a:extLst>
              <a:ext uri="{FF2B5EF4-FFF2-40B4-BE49-F238E27FC236}">
                <a16:creationId xmlns:a16="http://schemas.microsoft.com/office/drawing/2014/main" id="{F66FF990-0A0A-4147-B15E-818C7DE7D5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334BD-8C91-49D9-98F8-1C267D46656B}" type="slidenum">
              <a:rPr lang="en-US" altLang="en-US" sz="140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30D18C8-3EF7-4833-9B3A-4B3ECF47B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54874"/>
              </p:ext>
            </p:extLst>
          </p:nvPr>
        </p:nvGraphicFramePr>
        <p:xfrm>
          <a:off x="1797444" y="926371"/>
          <a:ext cx="8515027" cy="54363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3044">
                  <a:extLst>
                    <a:ext uri="{9D8B030D-6E8A-4147-A177-3AD203B41FA5}">
                      <a16:colId xmlns:a16="http://schemas.microsoft.com/office/drawing/2014/main" val="4249914382"/>
                    </a:ext>
                  </a:extLst>
                </a:gridCol>
                <a:gridCol w="8041983">
                  <a:extLst>
                    <a:ext uri="{9D8B030D-6E8A-4147-A177-3AD203B41FA5}">
                      <a16:colId xmlns:a16="http://schemas.microsoft.com/office/drawing/2014/main" val="2085346234"/>
                    </a:ext>
                  </a:extLst>
                </a:gridCol>
              </a:tblGrid>
              <a:tr h="277077">
                <a:tc>
                  <a:txBody>
                    <a:bodyPr/>
                    <a:lstStyle/>
                    <a:p>
                      <a:r>
                        <a:rPr lang="en-US" sz="1200"/>
                        <a:t>Step</a:t>
                      </a:r>
                      <a:endParaRPr lang="en-US" sz="12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57956"/>
                  </a:ext>
                </a:extLst>
              </a:tr>
              <a:tr h="5849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Confirm P&amp;SC ticket 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exist for new software;  if the software exist, SKIP Step 2 &amp; 3; </a:t>
                      </a:r>
                      <a:b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if the software does not exist, please inform ISSM prior to Step 2</a:t>
                      </a:r>
                      <a:endParaRPr lang="en-US" sz="16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69049"/>
                  </a:ext>
                </a:extLst>
              </a:tr>
              <a:tr h="3745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Request PS&amp;C ticket submission from ISD FO SI 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to</a:t>
                      </a: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obtain ISSM authorization to obtain the software</a:t>
                      </a:r>
                      <a:endParaRPr lang="en-US" sz="16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08082"/>
                  </a:ext>
                </a:extLst>
              </a:tr>
              <a:tr h="3745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Submit ServiceNow ticket 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for authorization to obtain the software</a:t>
                      </a:r>
                      <a:endParaRPr lang="en-US" sz="16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22715"/>
                  </a:ext>
                </a:extLst>
              </a:tr>
              <a:tr h="3745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Obtain software on CD/DVD 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via non-OSN workstation or share file via non-OSN drive</a:t>
                      </a:r>
                      <a:endParaRPr lang="en-US" sz="16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6183"/>
                  </a:ext>
                </a:extLst>
              </a:tr>
              <a:tr h="3745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Submit the CD/DVD/Shared file to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DTO 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for </a:t>
                      </a:r>
                      <a:r>
                        <a:rPr lang="en-US" sz="1600" b="0" kern="1200" dirty="0" err="1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SafeCon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scan and request software be stored on OSN</a:t>
                      </a:r>
                      <a:endParaRPr lang="en-US" sz="16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58752"/>
                  </a:ext>
                </a:extLst>
              </a:tr>
              <a:tr h="3745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Perform the update in DEV and TEST 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per the software release notes</a:t>
                      </a:r>
                      <a:endParaRPr lang="en-US" sz="16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12808"/>
                  </a:ext>
                </a:extLst>
              </a:tr>
              <a:tr h="3745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Submit ERB 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email for PROD ORB submission approval</a:t>
                      </a: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600" b="0" kern="1200" dirty="0" err="1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Gvt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PM)</a:t>
                      </a:r>
                      <a:endParaRPr lang="en-US" sz="16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43010"/>
                  </a:ext>
                </a:extLst>
              </a:tr>
              <a:tr h="3745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Submit ServiceNow ORB Change Request 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for the PROD update (</a:t>
                      </a:r>
                      <a:r>
                        <a:rPr lang="en-US" sz="1600" b="0" kern="1200" dirty="0" err="1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Gvt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PM)</a:t>
                      </a:r>
                      <a:endParaRPr lang="en-US" sz="16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60224"/>
                  </a:ext>
                </a:extLst>
              </a:tr>
              <a:tr h="414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Request a Maintenance Notices 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if a software outages is required (</a:t>
                      </a:r>
                      <a:r>
                        <a:rPr lang="en-US" sz="1600" b="0" kern="1200" dirty="0" err="1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Gvt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PM)</a:t>
                      </a:r>
                      <a:endParaRPr lang="en-US" sz="16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27254"/>
                  </a:ext>
                </a:extLst>
              </a:tr>
              <a:tr h="414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Post MS Teams Channel message 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to</a:t>
                      </a: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notify users of the software update</a:t>
                      </a:r>
                      <a:endParaRPr lang="en-US" sz="16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37623"/>
                  </a:ext>
                </a:extLst>
              </a:tr>
              <a:tr h="3745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Perform the update to PROD 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per the software release notes</a:t>
                      </a:r>
                      <a:endParaRPr lang="en-US" sz="1600" b="1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4629"/>
                  </a:ext>
                </a:extLst>
              </a:tr>
              <a:tr h="3745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Request Security Scans 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of DEV/TEST/PROD via ServiceNow </a:t>
                      </a:r>
                      <a:endParaRPr lang="en-US" sz="16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82273"/>
                  </a:ext>
                </a:extLst>
              </a:tr>
              <a:tr h="3745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Provide POA&amp;Ms </a:t>
                      </a:r>
                      <a:r>
                        <a:rPr lang="en-US" sz="16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to ISSM/ISSE to remedy ANY security scan findings (if applicable)</a:t>
                      </a:r>
                      <a:endParaRPr lang="en-US" sz="16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20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76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>
            <a:extLst>
              <a:ext uri="{FF2B5EF4-FFF2-40B4-BE49-F238E27FC236}">
                <a16:creationId xmlns:a16="http://schemas.microsoft.com/office/drawing/2014/main" id="{CA418C1A-6877-433B-A5EC-8A90E22CF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1C3667"/>
                </a:solidFill>
              </a:rPr>
              <a:t>OSE Enterprise </a:t>
            </a:r>
            <a:r>
              <a:rPr lang="en-US" altLang="en-US" sz="2800" dirty="0" err="1">
                <a:solidFill>
                  <a:srgbClr val="1C3667"/>
                </a:solidFill>
              </a:rPr>
              <a:t>SecDevOps</a:t>
            </a:r>
            <a:r>
              <a:rPr lang="en-US" altLang="en-US" sz="2800" dirty="0">
                <a:solidFill>
                  <a:srgbClr val="1C3667"/>
                </a:solidFill>
              </a:rPr>
              <a:t> Tools -  UPGRADE Process</a:t>
            </a:r>
          </a:p>
        </p:txBody>
      </p:sp>
      <p:sp>
        <p:nvSpPr>
          <p:cNvPr id="25605" name="Slide Number Placeholder 1">
            <a:extLst>
              <a:ext uri="{FF2B5EF4-FFF2-40B4-BE49-F238E27FC236}">
                <a16:creationId xmlns:a16="http://schemas.microsoft.com/office/drawing/2014/main" id="{F66FF990-0A0A-4147-B15E-818C7DE7D5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334BD-8C91-49D9-98F8-1C267D46656B}" type="slidenum">
              <a:rPr lang="en-US" altLang="en-US" sz="140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30D18C8-3EF7-4833-9B3A-4B3ECF47B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50051"/>
              </p:ext>
            </p:extLst>
          </p:nvPr>
        </p:nvGraphicFramePr>
        <p:xfrm>
          <a:off x="1807782" y="827687"/>
          <a:ext cx="8019392" cy="538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10">
                  <a:extLst>
                    <a:ext uri="{9D8B030D-6E8A-4147-A177-3AD203B41FA5}">
                      <a16:colId xmlns:a16="http://schemas.microsoft.com/office/drawing/2014/main" val="4249914382"/>
                    </a:ext>
                  </a:extLst>
                </a:gridCol>
                <a:gridCol w="7573882">
                  <a:extLst>
                    <a:ext uri="{9D8B030D-6E8A-4147-A177-3AD203B41FA5}">
                      <a16:colId xmlns:a16="http://schemas.microsoft.com/office/drawing/2014/main" val="2085346234"/>
                    </a:ext>
                  </a:extLst>
                </a:gridCol>
              </a:tblGrid>
              <a:tr h="250279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  <a:endParaRPr lang="en-U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  <a:endParaRPr lang="en-U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57956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Review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release notes / security relevant changes</a:t>
                      </a:r>
                      <a:endParaRPr lang="en-US" sz="15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15156"/>
                  </a:ext>
                </a:extLst>
              </a:tr>
              <a:tr h="563127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Plan for upgrade 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identifying new software versions and any dependencies. If the upgrade is a </a:t>
                      </a: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MINOR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version SKIP Step 3, 4 &amp; 5</a:t>
                      </a:r>
                      <a:endParaRPr lang="en-US" sz="15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20983"/>
                  </a:ext>
                </a:extLst>
              </a:tr>
              <a:tr h="33145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Obtain approval from ISSM/ISSE 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confirming security changes and A&amp;A record impacts</a:t>
                      </a:r>
                      <a:endParaRPr lang="en-US" sz="15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69049"/>
                  </a:ext>
                </a:extLst>
              </a:tr>
              <a:tr h="56312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Request PS&amp;C ticket submission from ISD FO SI 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to register, d</a:t>
                      </a:r>
                      <a:r>
                        <a:rPr lang="en-US" sz="1500" b="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ownload &amp; install new software version. If the version is registered,</a:t>
                      </a:r>
                      <a:r>
                        <a:rPr lang="en-US" sz="15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500" b="1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SKIP</a:t>
                      </a:r>
                      <a:r>
                        <a:rPr lang="en-US" sz="15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 this Step and Step 5.</a:t>
                      </a:r>
                      <a:endParaRPr lang="en-US" sz="1500" i="0" dirty="0">
                        <a:solidFill>
                          <a:srgbClr val="1C3667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08082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Submit ServiceNow ticket 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for authorization to obtain the software</a:t>
                      </a:r>
                      <a:endParaRPr lang="en-US" sz="15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22715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Obtain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the software on a CD/DVD 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via non-OSN workstation </a:t>
                      </a:r>
                      <a:r>
                        <a:rPr lang="en-US" sz="1500" b="0" kern="120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or </a:t>
                      </a:r>
                      <a:r>
                        <a:rPr lang="en-US" sz="1400" b="0" kern="120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share file via non-OSN drive</a:t>
                      </a:r>
                      <a:endParaRPr lang="en-US" sz="15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6183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Submit the CD/DVD/shared file to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DTO 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for </a:t>
                      </a:r>
                      <a:r>
                        <a:rPr lang="en-US" sz="1500" b="0" kern="1200" dirty="0" err="1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SafeCon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scan and request software be stored on OSN</a:t>
                      </a:r>
                      <a:endParaRPr lang="en-US" sz="15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49230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Perform the Upgrade in DEV and TEST 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per the software release notes</a:t>
                      </a:r>
                      <a:endParaRPr lang="en-US" sz="15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12808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Submit ERB 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email for PROD ORB submission approval</a:t>
                      </a: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500" b="0" kern="1200" dirty="0" err="1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Gvt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PM)</a:t>
                      </a:r>
                      <a:endParaRPr lang="en-US" sz="15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17822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Submit ServiceNow ORB Change Request 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for the PROD upgrade (</a:t>
                      </a:r>
                      <a:r>
                        <a:rPr lang="en-US" sz="1500" b="0" kern="1200" dirty="0" err="1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Gvt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PM)</a:t>
                      </a:r>
                      <a:endParaRPr lang="en-US" sz="15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60224"/>
                  </a:ext>
                </a:extLst>
              </a:tr>
              <a:tr h="36603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Submit a Maintenance and/or Tech Note 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to communicate software outage (</a:t>
                      </a:r>
                      <a:r>
                        <a:rPr lang="en-US" sz="1500" b="0" kern="1200" dirty="0" err="1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Gvt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PM)</a:t>
                      </a:r>
                      <a:endParaRPr lang="en-US" sz="15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27254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Perform the Upgrade to PROD 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per the software release notes</a:t>
                      </a:r>
                      <a:endParaRPr lang="en-US" sz="1500" b="1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4629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13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Request Security Scans 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of DEV/TEST/PROD via ServiceNow</a:t>
                      </a:r>
                      <a:endParaRPr lang="en-US" sz="15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82273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Provide POA&amp;Ms </a:t>
                      </a:r>
                      <a:r>
                        <a:rPr lang="en-US" sz="1500" b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to ISSM/ISSE to remedy ANY security scan findings (if applicable)</a:t>
                      </a:r>
                      <a:endParaRPr lang="en-US" sz="15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20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37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9E8A5E4F327744B4028AB19E486B77" ma:contentTypeVersion="6" ma:contentTypeDescription="Create a new document." ma:contentTypeScope="" ma:versionID="8d8ba975855725e981c2dbc692ebc62a">
  <xsd:schema xmlns:xsd="http://www.w3.org/2001/XMLSchema" xmlns:xs="http://www.w3.org/2001/XMLSchema" xmlns:p="http://schemas.microsoft.com/office/2006/metadata/properties" xmlns:ns1="http://schemas.microsoft.com/sharepoint/v3" xmlns:ns2="0cf335c1-6cd5-4e34-83ab-4ae35823873a" xmlns:ns3="599eea8a-f3e7-4eb5-80ae-c1e92cfb5369" targetNamespace="http://schemas.microsoft.com/office/2006/metadata/properties" ma:root="true" ma:fieldsID="44234ba9d09b465eda9330587e2de8ab" ns1:_="" ns2:_="" ns3:_="">
    <xsd:import namespace="http://schemas.microsoft.com/sharepoint/v3"/>
    <xsd:import namespace="0cf335c1-6cd5-4e34-83ab-4ae35823873a"/>
    <xsd:import namespace="599eea8a-f3e7-4eb5-80ae-c1e92cfb53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335c1-6cd5-4e34-83ab-4ae358238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eea8a-f3e7-4eb5-80ae-c1e92cfb53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99eea8a-f3e7-4eb5-80ae-c1e92cfb5369">
      <UserInfo>
        <DisplayName>dirk33</DisplayName>
        <AccountId>31</AccountId>
        <AccountType/>
      </UserInfo>
      <UserInfo>
        <DisplayName>kevin76</DisplayName>
        <AccountId>29</AccountId>
        <AccountType/>
      </UserInfo>
      <UserInfo>
        <DisplayName>jonathan92</DisplayName>
        <AccountId>77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7ECAB6-7424-4077-BE93-96955925EB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cf335c1-6cd5-4e34-83ab-4ae35823873a"/>
    <ds:schemaRef ds:uri="599eea8a-f3e7-4eb5-80ae-c1e92cfb53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114F8A-9EBA-46CF-A850-5924C17173E1}">
  <ds:schemaRefs>
    <ds:schemaRef ds:uri="60b43e9d-a381-434a-b097-ba569449e346"/>
    <ds:schemaRef ds:uri="cb57a513-83f8-4ffc-81a2-3d989174a5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599eea8a-f3e7-4eb5-80ae-c1e92cfb5369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E9A4EC4C-C70E-437E-9550-225A3C710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468</Words>
  <Application>Microsoft Office PowerPoint</Application>
  <PresentationFormat>Widescreen</PresentationFormat>
  <Paragraphs>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Agency FB</vt:lpstr>
      <vt:lpstr>Arial</vt:lpstr>
      <vt:lpstr>Arial Narrow</vt:lpstr>
      <vt:lpstr>Calibri</vt:lpstr>
      <vt:lpstr>Calibri Light</vt:lpstr>
      <vt:lpstr>Gill Sans MT Condensed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treva31</dc:creator>
  <cp:lastModifiedBy>treva31</cp:lastModifiedBy>
  <cp:revision>2</cp:revision>
  <dcterms:created xsi:type="dcterms:W3CDTF">2021-07-09T13:18:25Z</dcterms:created>
  <dcterms:modified xsi:type="dcterms:W3CDTF">2023-01-25T14:55:48Z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0x0101001E9E8A5E4F327744B4028AB19E486B77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