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7" r:id="rId3"/>
    <p:sldId id="261" r:id="rId4"/>
    <p:sldId id="262" r:id="rId5"/>
    <p:sldId id="269" r:id="rId6"/>
    <p:sldId id="266" r:id="rId7"/>
    <p:sldId id="260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elps-Davis, Treva" initials="PT" lastIdx="6" clrIdx="0">
    <p:extLst>
      <p:ext uri="{19B8F6BF-5375-455C-9EA6-DF929625EA0E}">
        <p15:presenceInfo xmlns:p15="http://schemas.microsoft.com/office/powerpoint/2012/main" userId="S-1-5-21-220523388-1957994488-725345543-437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998"/>
    <a:srgbClr val="007D89"/>
    <a:srgbClr val="FFFAEB"/>
    <a:srgbClr val="207A7F"/>
    <a:srgbClr val="F2C136"/>
    <a:srgbClr val="BDFBEC"/>
    <a:srgbClr val="EFC1F7"/>
    <a:srgbClr val="FFD1FF"/>
    <a:srgbClr val="ADCBFD"/>
    <a:srgbClr val="3F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4500" autoAdjust="0"/>
  </p:normalViewPr>
  <p:slideViewPr>
    <p:cSldViewPr snapToGrid="0">
      <p:cViewPr varScale="1">
        <p:scale>
          <a:sx n="79" d="100"/>
          <a:sy n="79" d="100"/>
        </p:scale>
        <p:origin x="9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9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-fsss03pvwp\ELECTION\ADMIN\WEBSITE\Site%20Analytics\2020\2020Monthly_CobbElectionSiteKPI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-fsss03pvwp\ELECTION\ADMIN\WEBSITE\Site%20Analytics\2020\2020Monthly_CobbElectionSiteKP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I:\Site%20Analytics\2020\2020Monthly_CobbElectionSiteKP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0294136258336151E-2"/>
          <c:w val="1"/>
          <c:h val="0.89395425772097425"/>
        </c:manualLayout>
      </c:layout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9A-41F5-92F7-81808A4A387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9A-41F5-92F7-81808A4A38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9A-41F5-92F7-81808A4A387D}"/>
              </c:ext>
            </c:extLst>
          </c:dPt>
          <c:dLbls>
            <c:dLbl>
              <c:idx val="0"/>
              <c:layout>
                <c:manualLayout>
                  <c:x val="0.12275841574655488"/>
                  <c:y val="-4.84526983212046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500" b="1" i="0" u="none" strike="noStrike" kern="1200" baseline="0">
                      <a:solidFill>
                        <a:schemeClr val="bg2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9A-41F5-92F7-81808A4A387D}"/>
                </c:ext>
              </c:extLst>
            </c:dLbl>
            <c:dLbl>
              <c:idx val="1"/>
              <c:layout>
                <c:manualLayout>
                  <c:x val="0.14492200367666599"/>
                  <c:y val="2.10790192165523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9A-41F5-92F7-81808A4A387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9A-41F5-92F7-81808A4A38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'AUG 2020'!$E$4:$F$4</c:f>
              <c:strCache>
                <c:ptCount val="2"/>
                <c:pt idx="0">
                  <c:v>landing 
visitors</c:v>
                </c:pt>
                <c:pt idx="1">
                  <c:v>sitewide
visitors</c:v>
                </c:pt>
              </c:strCache>
            </c:strRef>
          </c:cat>
          <c:val>
            <c:numRef>
              <c:f>'AUG 2020'!$E$5:$F$5</c:f>
              <c:numCache>
                <c:formatCode>#,##0</c:formatCode>
                <c:ptCount val="2"/>
                <c:pt idx="0">
                  <c:v>78120</c:v>
                </c:pt>
                <c:pt idx="1">
                  <c:v>2646.5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9A-41F5-92F7-81808A4A387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38100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'2020 Analytics'!$D$4</c:f>
              <c:strCache>
                <c:ptCount val="1"/>
                <c:pt idx="0">
                  <c:v>landing 
sessions</c:v>
                </c:pt>
              </c:strCache>
            </c:strRef>
          </c:tx>
          <c:spPr>
            <a:ln w="571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6406665465836373E-2"/>
                  <c:y val="-5.7045129546907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D8-440B-A621-987F4115417B}"/>
                </c:ext>
              </c:extLst>
            </c:dLbl>
            <c:dLbl>
              <c:idx val="1"/>
              <c:layout>
                <c:manualLayout>
                  <c:x val="-4.8335453427711658E-2"/>
                  <c:y val="4.67318459394546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D8-440B-A621-987F4115417B}"/>
                </c:ext>
              </c:extLst>
            </c:dLbl>
            <c:dLbl>
              <c:idx val="2"/>
              <c:layout>
                <c:manualLayout>
                  <c:x val="-6.6462373161765578E-2"/>
                  <c:y val="-6.02932208998216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D8-440B-A621-987F4115417B}"/>
                </c:ext>
              </c:extLst>
            </c:dLbl>
            <c:dLbl>
              <c:idx val="3"/>
              <c:layout>
                <c:manualLayout>
                  <c:x val="-6.4462350520648137E-2"/>
                  <c:y val="5.3407823930805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D8-440B-A621-987F4115417B}"/>
                </c:ext>
              </c:extLst>
            </c:dLbl>
            <c:dLbl>
              <c:idx val="4"/>
              <c:layout>
                <c:manualLayout>
                  <c:x val="-6.8494074793882059E-2"/>
                  <c:y val="-5.3407823930805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D8-440B-A621-987F4115417B}"/>
                </c:ext>
              </c:extLst>
            </c:dLbl>
            <c:dLbl>
              <c:idx val="5"/>
              <c:layout>
                <c:manualLayout>
                  <c:x val="-6.7943299366990895E-2"/>
                  <c:y val="-4.95064740024332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D8-440B-A621-987F4115417B}"/>
                </c:ext>
              </c:extLst>
            </c:dLbl>
            <c:dLbl>
              <c:idx val="6"/>
              <c:layout>
                <c:manualLayout>
                  <c:x val="-6.1679682809256689E-2"/>
                  <c:y val="4.69008701075683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D8-440B-A621-987F4115417B}"/>
                </c:ext>
              </c:extLst>
            </c:dLbl>
            <c:dLbl>
              <c:idx val="7"/>
              <c:layout>
                <c:manualLayout>
                  <c:x val="-3.0947004786166434E-2"/>
                  <c:y val="-6.77457012664876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D8-440B-A621-987F411541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'2020 Analytics'!$A$5:$A$16</c:f>
              <c:numCache>
                <c:formatCode>mmm\-yy</c:formatCode>
                <c:ptCount val="8"/>
                <c:pt idx="0">
                  <c:v>44044</c:v>
                </c:pt>
                <c:pt idx="1">
                  <c:v>44013</c:v>
                </c:pt>
                <c:pt idx="2">
                  <c:v>43983</c:v>
                </c:pt>
                <c:pt idx="3">
                  <c:v>43952</c:v>
                </c:pt>
                <c:pt idx="4">
                  <c:v>43922</c:v>
                </c:pt>
                <c:pt idx="5">
                  <c:v>43891</c:v>
                </c:pt>
                <c:pt idx="6">
                  <c:v>43862</c:v>
                </c:pt>
                <c:pt idx="7">
                  <c:v>43831</c:v>
                </c:pt>
              </c:numCache>
            </c:numRef>
          </c:cat>
          <c:val>
            <c:numRef>
              <c:f>'2020 Analytics'!$D$5:$D$16</c:f>
              <c:numCache>
                <c:formatCode>#,##0</c:formatCode>
                <c:ptCount val="8"/>
                <c:pt idx="0">
                  <c:v>78120</c:v>
                </c:pt>
                <c:pt idx="1">
                  <c:v>30680</c:v>
                </c:pt>
                <c:pt idx="2">
                  <c:v>104500</c:v>
                </c:pt>
                <c:pt idx="3">
                  <c:v>47450</c:v>
                </c:pt>
                <c:pt idx="4">
                  <c:v>18700</c:v>
                </c:pt>
                <c:pt idx="5">
                  <c:v>37580</c:v>
                </c:pt>
                <c:pt idx="6">
                  <c:v>16160</c:v>
                </c:pt>
                <c:pt idx="7">
                  <c:v>5260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D8-440B-A621-987F411541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2101592"/>
        <c:axId val="502102904"/>
      </c:lineChart>
      <c:dateAx>
        <c:axId val="5021015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1" i="0" u="none" strike="noStrike" kern="12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502102904"/>
        <c:crosses val="autoZero"/>
        <c:auto val="1"/>
        <c:lblOffset val="100"/>
        <c:baseTimeUnit val="months"/>
      </c:dateAx>
      <c:valAx>
        <c:axId val="5021029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02101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tx2">
            <a:lumMod val="40000"/>
            <a:lumOff val="60000"/>
            <a:shade val="30000"/>
            <a:satMod val="115000"/>
          </a:schemeClr>
        </a:gs>
        <a:gs pos="50000">
          <a:schemeClr val="tx2">
            <a:lumMod val="40000"/>
            <a:lumOff val="60000"/>
            <a:shade val="67500"/>
            <a:satMod val="115000"/>
          </a:schemeClr>
        </a:gs>
        <a:gs pos="100000">
          <a:schemeClr val="tx2">
            <a:lumMod val="40000"/>
            <a:lumOff val="60000"/>
            <a:shade val="100000"/>
            <a:satMod val="115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'AUG 2020'!$A$30:$B$34</cx:f>
        <cx:lvl ptCount="5">
          <cx:pt idx="0">Courts</cx:pt>
          <cx:pt idx="1">Water</cx:pt>
          <cx:pt idx="2">Elections</cx:pt>
          <cx:pt idx="3">Public-Safety</cx:pt>
          <cx:pt idx="4">Parks</cx:pt>
        </cx:lvl>
        <cx:lvl ptCount="5">
          <cx:pt idx="0">1</cx:pt>
          <cx:pt idx="1">2</cx:pt>
          <cx:pt idx="2">3</cx:pt>
          <cx:pt idx="3">4</cx:pt>
          <cx:pt idx="4">5</cx:pt>
        </cx:lvl>
      </cx:strDim>
      <cx:numDim type="size">
        <cx:f>'AUG 2020'!$E$30:$E$34</cx:f>
        <cx:lvl ptCount="5" formatCode="0.0%">
          <cx:pt idx="0">0.19</cx:pt>
          <cx:pt idx="1">0.187</cx:pt>
          <cx:pt idx="2">0.16300000000000001</cx:pt>
          <cx:pt idx="3">0.121</cx:pt>
          <cx:pt idx="4">0.070999999999999994</cx:pt>
        </cx:lvl>
      </cx:numDim>
    </cx:data>
  </cx:chartData>
  <cx:chart>
    <cx:title pos="t" align="ctr" overlay="0">
      <cx:tx>
        <cx:txData>
          <cx:v>TOP 5 DEPARTMENTS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500" b="1" i="0" u="none" strike="noStrike" baseline="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rPr>
            <a:t>TOP 5 DEPARTMENTS</a:t>
          </a:r>
        </a:p>
      </cx:txPr>
    </cx:title>
    <cx:plotArea>
      <cx:plotAreaRegion>
        <cx:series layoutId="treemap" uniqueId="{314F9693-D0DB-4383-8E54-EA83B12E221E}">
          <cx:dataPt idx="2">
            <cx:spPr>
              <a:solidFill>
                <a:srgbClr val="EC9F56"/>
              </a:solidFill>
            </cx:spPr>
          </cx:dataPt>
          <cx:dataPt idx="6">
            <cx:spPr>
              <a:solidFill>
                <a:srgbClr val="5ECB95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="1"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1" i="0" u="none" strike="noStrike" baseline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0.20788</cdr:x>
      <cdr:y>0.6372</cdr:y>
    </cdr:from>
    <cdr:to>
      <cdr:x>0.33237</cdr:x>
      <cdr:y>0.75893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FE6E266D-5122-46D6-8DA5-AFB9A3EEFF29}"/>
            </a:ext>
          </a:extLst>
        </cdr:cNvPr>
        <cdr:cNvSpPr txBox="1"/>
      </cdr:nvSpPr>
      <cdr:spPr>
        <a:xfrm xmlns:a="http://schemas.openxmlformats.org/drawingml/2006/main">
          <a:off x="2347577" y="3302909"/>
          <a:ext cx="1405843" cy="63094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500" b="1" dirty="0">
              <a:solidFill>
                <a:schemeClr val="bg1"/>
              </a:solidFill>
              <a:latin typeface="Century Gothic" panose="020B0502020202020204" pitchFamily="34" charset="0"/>
            </a:rPr>
            <a:t>97%</a:t>
          </a:r>
          <a:endParaRPr lang="en-US" sz="2500" b="1" dirty="0">
            <a:solidFill>
              <a:schemeClr val="bg1"/>
            </a:solidFill>
            <a:latin typeface="Century Gothic" panose="020B0502020202020204" pitchFamily="34" charset="0"/>
          </a:endParaRPr>
        </a:p>
      </cdr:txBody>
    </cdr:sp>
  </cdr:relSizeAnchor>
  <cdr:relSizeAnchor xmlns:cdr="http://schemas.openxmlformats.org/drawingml/2006/chartDrawing">
    <cdr:from>
      <cdr:x>0.74655</cdr:x>
      <cdr:y>0.60776</cdr:y>
    </cdr:from>
    <cdr:to>
      <cdr:x>0.87104</cdr:x>
      <cdr:y>0.72948</cdr:y>
    </cdr:to>
    <cdr:sp macro="" textlink="">
      <cdr:nvSpPr>
        <cdr:cNvPr id="3" name="TextBox 4">
          <a:extLst xmlns:a="http://schemas.openxmlformats.org/drawingml/2006/main">
            <a:ext uri="{FF2B5EF4-FFF2-40B4-BE49-F238E27FC236}">
              <a16:creationId xmlns:a16="http://schemas.microsoft.com/office/drawing/2014/main" id="{05E83EDE-1F1C-43BF-98DB-0E2310A3C590}"/>
            </a:ext>
          </a:extLst>
        </cdr:cNvPr>
        <cdr:cNvSpPr txBox="1"/>
      </cdr:nvSpPr>
      <cdr:spPr>
        <a:xfrm xmlns:a="http://schemas.openxmlformats.org/drawingml/2006/main">
          <a:off x="8430688" y="3150304"/>
          <a:ext cx="1405843" cy="63094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5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rPr>
            <a:t>3%</a:t>
          </a:r>
          <a:endParaRPr lang="en-US" sz="2500" b="1" dirty="0">
            <a:solidFill>
              <a:schemeClr val="bg1">
                <a:lumMod val="50000"/>
              </a:schemeClr>
            </a:solidFill>
            <a:latin typeface="Century Gothic" panose="020B0502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A9042A-16FD-42F4-80EA-9A1188815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64391-22C7-4665-BBEE-9A348A624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1683-A9FE-47E3-9321-CE54C4C4E7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751F-B010-411D-87C7-B191BD5B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9383-820A-41A3-BD86-5BF63A90D1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F668C-61FE-4EE5-8D41-6607B391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3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87802B2-C8DA-4BAD-836E-5FBB4E857D1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9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7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7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391F7CBC-5993-4764-8EA6-66D69D52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August 2020 (Runoff Election),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ranked #3 sitewide generating 16.3% of CobbCounty.org visitor traffic;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800" dirty="0"/>
              <a:t> 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8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8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8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800" dirty="0"/>
              <a:t>Section: Website's navigational categories (e.g. Voting, Voter Registration, Election Reference, Candidates, About, Employment, Homepage, News, Events)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CobbElections.org generated 125,400 unique pageviews &amp;152,500 pageviews; 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400" dirty="0"/>
              <a:t>Prior month comparisons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125,400 Unique Pageviews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136% increase from July 2020 (53,140)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 decrease from June 2020/Election (173,500)</a:t>
            </a:r>
            <a:endParaRPr lang="en-US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152,500 Pageviews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134% increase from July 2020 (65,250)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 decrease from June 2020/Election (210,900)</a:t>
            </a:r>
          </a:p>
          <a:p>
            <a:pPr marL="638413" marR="0" lvl="1" indent="-181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78,120 Landing Session/Visitors </a:t>
            </a:r>
          </a:p>
          <a:p>
            <a:pPr marL="1095613" marR="0" lvl="2" indent="-1812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155% increase from July 2020 (30,680)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 decrease from June 2020/Election (104,500)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80,767 Total Visitors 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146% increase from July 2020 (32,865)</a:t>
            </a:r>
          </a:p>
          <a:p>
            <a:pPr marL="1095613" lvl="2" indent="-181213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27% decrease from June 2020/Election (110,465)</a:t>
            </a:r>
            <a:endParaRPr lang="en-US" sz="1400" dirty="0"/>
          </a:p>
          <a:p>
            <a:pPr marL="181213" indent="-181213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sz="13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5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300" dirty="0"/>
              <a:t>78,120 landing visitor sessions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300" dirty="0"/>
              <a:t>2,647 sitewide visitors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300" dirty="0"/>
              <a:t>80,767 total visitors; 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300" dirty="0"/>
              <a:t>97% (78,120) directly landing on an Elections page 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300" dirty="0"/>
              <a:t>3% (2,647) arrived from other Cobb County department pages 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sz="13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81213" indent="-181213" defTabSz="955482">
              <a:buFont typeface="Arial" panose="020B0604020202020204" pitchFamily="34" charset="0"/>
              <a:buChar char="•"/>
            </a:pPr>
            <a:r>
              <a:rPr lang="en-US" sz="1300" dirty="0"/>
              <a:t>Voting: 46,720</a:t>
            </a:r>
            <a:r>
              <a:rPr lang="en-US" b="0" dirty="0"/>
              <a:t> </a:t>
            </a:r>
            <a:r>
              <a:rPr lang="en-US" sz="1300" dirty="0"/>
              <a:t>LS, 69,450 UV, 84,530 PV</a:t>
            </a:r>
          </a:p>
          <a:p>
            <a:pPr marL="181213" marR="0" lvl="0" indent="-181213" algn="l" defTabSz="9554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/>
              <a:t>Candidates:</a:t>
            </a:r>
            <a:r>
              <a:rPr lang="en-US" sz="1400" dirty="0"/>
              <a:t> </a:t>
            </a:r>
            <a:r>
              <a:rPr lang="en-US" sz="1300" dirty="0"/>
              <a:t>2,350</a:t>
            </a:r>
            <a:r>
              <a:rPr lang="en-US" sz="1400" dirty="0"/>
              <a:t> </a:t>
            </a:r>
            <a:r>
              <a:rPr lang="en-US" sz="1300" dirty="0"/>
              <a:t>LS, 8,6330 UV, 11,880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</a:pPr>
            <a:r>
              <a:rPr lang="en-US" sz="1300" dirty="0"/>
              <a:t>Voter Registration:</a:t>
            </a:r>
            <a:r>
              <a:rPr lang="en-US" dirty="0"/>
              <a:t> </a:t>
            </a:r>
            <a:r>
              <a:rPr lang="en-US" sz="1300" dirty="0"/>
              <a:t>4,100</a:t>
            </a:r>
            <a:r>
              <a:rPr lang="en-US" dirty="0"/>
              <a:t> </a:t>
            </a:r>
            <a:r>
              <a:rPr lang="en-US" sz="1300" dirty="0"/>
              <a:t>LS, 7,340 UV, 8,290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</a:pPr>
            <a:r>
              <a:rPr lang="en-US" sz="1300" dirty="0"/>
              <a:t>News: 2,360 LS, 7,150 UV, 8,270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</a:pPr>
            <a:r>
              <a:rPr lang="en-US" sz="1300" dirty="0"/>
              <a:t>Employment: 3,420 LS, 4,630 UV, 5,710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sz="13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Page View (PV):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81213" indent="-181213" defTabSz="955482">
              <a:buFont typeface="Arial" panose="020B0604020202020204" pitchFamily="34" charset="0"/>
              <a:buChar char="•"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Absentee Voting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32,020 UV,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38,530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Main/Home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18,210 UV,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21,840</a:t>
            </a:r>
            <a:r>
              <a:rPr lang="en-US" dirty="0"/>
              <a:t>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Election Day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14,230 UV,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17,150</a:t>
            </a:r>
            <a:r>
              <a:rPr lang="en-US" dirty="0"/>
              <a:t>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 Voting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11,900 UV,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15,230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  <a:defRPr/>
            </a:pP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6,370 UV,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7,870</a:t>
            </a:r>
            <a:r>
              <a:rPr lang="en-US" dirty="0"/>
              <a:t> PV</a:t>
            </a:r>
          </a:p>
          <a:p>
            <a:pPr marL="181213" indent="-181213" defTabSz="955482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sz="13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79152" indent="-179152" defTabSz="955482">
              <a:buFont typeface="Arial" panose="020B0604020202020204" pitchFamily="34" charset="0"/>
              <a:buChar char="•"/>
            </a:pPr>
            <a:r>
              <a:rPr lang="en-US" b="0" dirty="0"/>
              <a:t>Most Visited</a:t>
            </a:r>
          </a:p>
          <a:p>
            <a:pPr marL="656894" marR="0" lvl="1" indent="-17915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DAY: Tuesday, Aug 11th (Election Day) with 16,920 Sessions, 26,830 UV; 32,530 Views; </a:t>
            </a:r>
          </a:p>
          <a:p>
            <a:pPr marL="656894" marR="0" lvl="1" indent="-17915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SECTION: Voting 10,110 Sessions; 14,350 UV; 17,300 Views</a:t>
            </a:r>
          </a:p>
          <a:p>
            <a:pPr marL="656894" lvl="1" indent="-179152">
              <a:buFont typeface="Wingdings" panose="05000000000000000000" pitchFamily="2" charset="2"/>
              <a:buChar char="§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PAGE: Election Day  7,620 UV; 9,160 Views</a:t>
            </a:r>
            <a:b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="0" dirty="0"/>
          </a:p>
          <a:p>
            <a:r>
              <a:rPr lang="en-US" sz="13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Site Performance Statistical Results: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300" dirty="0"/>
              <a:t>August 2020/Runoff Election (78,120 LS)  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300" dirty="0"/>
              <a:t>155% increase to July 2020 (30,6810 LS)</a:t>
            </a:r>
          </a:p>
          <a:p>
            <a:pPr marL="638413" lvl="1" indent="-181213">
              <a:buFont typeface="Arial" panose="020B0604020202020204" pitchFamily="34" charset="0"/>
              <a:buChar char="•"/>
            </a:pPr>
            <a:r>
              <a:rPr lang="en-US" sz="1300" dirty="0"/>
              <a:t>25% decrease to June 2020/Election (104,500 LS)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sz="13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3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71">
              <a:defRPr/>
            </a:pPr>
            <a:r>
              <a:rPr lang="en-US" baseline="0" dirty="0"/>
              <a:t>Key Performance Indicators: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200" dirty="0"/>
              <a:t>Poll Worker Application: 1,505 submissions, 140% increase from July; 1,204 clicks, 111% increase from July; 100% conversion rate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200" dirty="0"/>
              <a:t>Seasonal Worker Application: 25 submission, 2400% increase from July ; 73 clicks, 711% increase from July; 34% conversion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200" dirty="0"/>
              <a:t>Cobb Employee Poll Worker Signup: 18 submissions, 47% decrease from July; 65 clicks, 7% decrease from July; 28% conversion rate </a:t>
            </a:r>
          </a:p>
          <a:p>
            <a:pPr marL="181213" indent="-181213">
              <a:buFont typeface="Arial" panose="020B0604020202020204" pitchFamily="34" charset="0"/>
              <a:buChar char="•"/>
            </a:pPr>
            <a:r>
              <a:rPr lang="en-US" sz="1200" dirty="0"/>
              <a:t>Poll Worker Training Acknowledgement: 355 submissions; 492 clicks; 870 video views; 41% viewed video &amp; submitted training acknowledgement</a:t>
            </a:r>
          </a:p>
          <a:p>
            <a:endParaRPr lang="en-US" b="0" dirty="0"/>
          </a:p>
          <a:p>
            <a:r>
              <a:rPr lang="en-US" sz="1200" dirty="0"/>
              <a:t>TERMINOLOGY: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200" dirty="0"/>
              <a:t>Landing Session(LS): Visitor directly arriving on a webpage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200" dirty="0"/>
              <a:t>Unique Page View (UV): Visitor viewing a webpage for the first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200" dirty="0"/>
              <a:t>Page View: Visitor viewing a webpage once or multiple times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200" dirty="0"/>
              <a:t>Session: Visitor browsing the site, viewing one or more webpages over a period of time</a:t>
            </a:r>
          </a:p>
          <a:p>
            <a:pPr marL="179152" indent="-179152">
              <a:buFont typeface="Arial" panose="020B0604020202020204" pitchFamily="34" charset="0"/>
              <a:buChar char="•"/>
            </a:pPr>
            <a:r>
              <a:rPr lang="en-US" sz="1200" dirty="0"/>
              <a:t>Section: Website's navigational categories (e.g. Voting, Voter Registration, Election Reference, Candidates, About, Employment, Homepage, News, Events)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% increase or decrease is based on prior month comparison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PollWorkerPortal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PollTrainingCompleted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and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BoardMeeting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 links are publicly shared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CobbABRequest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GAABRequest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MyGAVoterPage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11Aug20ElecResults, and AVMap110820 links are implemented to track external tools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CBC-5993-4764-8EA6-66D69D5285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CF4A-0433-4144-BB24-328B35BDB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095E-A097-424E-9025-E8574F7E7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71AE-E8BC-444C-BF79-0D3B944F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7006-5F37-4A55-BF6F-7BB41B3F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1C1E-80C5-4A9A-8944-1745DEC8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91E7-1F4C-4F94-A901-7B1F109B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5B91-EE40-49BC-BE9C-04F41234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C5043-61D4-413D-ACED-B655ADF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0D6D-2B6A-4351-9132-61267809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3D73-9C86-4A1F-81E4-BFF9807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FC234-3988-48C2-A208-F50883B8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EAACA-EDCE-41AC-BE80-4314C2B93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060E-9093-4F9D-ACE3-A2BE4D80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4D04-F7EF-4899-B415-6483B69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EBC4-6E3C-42C1-B948-D945BB35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5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6AFD-8CD6-4EA1-BBCF-A5357FAD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E68E-F91C-43F7-A573-84B2F761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39AE-08D6-4121-A087-83838A8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A4C6-19F8-4450-A3CD-00813903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80A7-7EB4-4A14-86D5-657C672B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455A-6D70-4EAB-8E1C-7FE05E90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E015-F427-4AC5-AEC8-7AF4FDB5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E304-D74A-42AD-8C67-740DE88C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7781-AAFD-4B76-9C47-BFDD331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D0A8-D319-44AD-BD85-C756F952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3899-B0F2-447A-933C-B197772C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3681-589F-45A5-9BA4-E9B2DE71D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DBF3-9FA0-4D6C-934F-3894A41D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F4600-3057-4817-ACE5-4C851D72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371D7-F5DD-45A5-AA6A-FCB40F61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16DD-2AEB-4B9A-9962-A263DA9D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B5E3-D4C8-42C0-8D7E-C078BF15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81AB-EFC3-4DD5-B733-32F3D08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AF95E-DA67-4FF0-8BEE-282BF90F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DAF4E-C3B6-4178-86A5-077E5D9B0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58FD9-7E47-404C-858C-DECBC605D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6457E-9E2E-4B2E-B4E1-6161E2B8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34DDC-79AF-41BD-BA97-913A38E0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7069F-1420-4586-BB47-A6F638A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D73-5AFB-4945-918A-93A1A101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EF52B-39D9-4243-B99E-42917AB7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6F74-748A-4DEB-8341-8A47DE27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90956-9E58-4B3B-9293-B7325577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40203-05A3-43B4-A58E-2BFBF094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4B546-6F67-4D43-9689-06AB31D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E6CAD-978A-4297-81BD-F79C0B9E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EC8E-93FF-4156-8A4C-80B19156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EF32-D35F-4087-A958-577D4FE9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4609B-3922-4723-B769-C94A3717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A915-E610-4FEE-BB21-4A44D52A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56B97-2AE8-4CB6-AD0E-424DD455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9C82C-2A06-4E82-99E3-A343857E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AA6B-0769-457E-A7B1-6B811604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90DF-DF26-4EB0-B3D2-F76C12C54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0C1E-EA42-421C-B572-D33D4247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76F04-5706-4DD4-AE14-8B2FA262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31CA-CAF0-41CB-8707-1DD2DCE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F334-F649-41B2-9955-44FC96FB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8B7BC-F945-493B-B5C1-7C9FA7C7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3EA5-A014-4AB0-B63F-4458AF2A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BA52-BDE5-44A2-9106-596DAAA82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September 2,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67F2-269B-465B-9F4A-02EC9096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186A-15B0-4A1F-8996-A94285082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3831-30CF-467E-A32F-8107E611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pngall.com/calendar-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B9EA587C-F92A-4750-B33E-634386522E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4387100"/>
                  </p:ext>
                </p:extLst>
              </p:nvPr>
            </p:nvGraphicFramePr>
            <p:xfrm>
              <a:off x="875986" y="1470991"/>
              <a:ext cx="10813093" cy="48853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B9EA587C-F92A-4750-B33E-634386522E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986" y="1470991"/>
                <a:ext cx="10813093" cy="488535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1F9BC3-CE75-421E-9D58-AB4FE2FB0CD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07" y="138915"/>
            <a:ext cx="1186690" cy="121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1D443A0-948B-4ACE-BF7A-5E36C388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487" y="21460"/>
            <a:ext cx="9144000" cy="1355464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Sitewide Performance</a:t>
            </a:r>
            <a:b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Poppins Light"/>
              </a:rPr>
              <a:t>August 2020</a:t>
            </a:r>
            <a:endParaRPr lang="en-US" sz="28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Poppi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48F41A-FFE5-43B5-BFEF-4AC8E6B5B630}"/>
              </a:ext>
            </a:extLst>
          </p:cNvPr>
          <p:cNvSpPr/>
          <p:nvPr/>
        </p:nvSpPr>
        <p:spPr>
          <a:xfrm>
            <a:off x="875987" y="1613647"/>
            <a:ext cx="1944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~ 20 Departments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37FD64-2070-42BB-8D18-BD7A3E089853}"/>
              </a:ext>
            </a:extLst>
          </p:cNvPr>
          <p:cNvSpPr/>
          <p:nvPr/>
        </p:nvSpPr>
        <p:spPr>
          <a:xfrm>
            <a:off x="6406382" y="2451372"/>
            <a:ext cx="2402338" cy="16927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Elections Site </a:t>
            </a:r>
          </a:p>
          <a:p>
            <a:pPr algn="ctr"/>
            <a:r>
              <a:rPr lang="en-US" sz="5400" baseline="30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#</a:t>
            </a:r>
            <a:r>
              <a:rPr lang="en-US" sz="5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US" sz="15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increase from July</a:t>
            </a:r>
            <a:br>
              <a:rPr lang="en-US" sz="15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5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decrease from June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8567F-3CCE-4A7B-B862-02D6C6F7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958" y="6445724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B6F8-6852-4D86-88B0-7FE1BBD6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4" y="6445724"/>
            <a:ext cx="2743200" cy="365125"/>
          </a:xfrm>
        </p:spPr>
        <p:txBody>
          <a:bodyPr/>
          <a:lstStyle/>
          <a:p>
            <a:r>
              <a:rPr lang="en-US" dirty="0"/>
              <a:t>September 2, 2020</a:t>
            </a:r>
          </a:p>
        </p:txBody>
      </p:sp>
    </p:spTree>
    <p:extLst>
      <p:ext uri="{BB962C8B-B14F-4D97-AF65-F5344CB8AC3E}">
        <p14:creationId xmlns:p14="http://schemas.microsoft.com/office/powerpoint/2010/main" val="25980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60000"/>
                <a:lumOff val="40000"/>
              </a:schemeClr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F9BC3-CE75-421E-9D58-AB4FE2FB0C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46" y="500185"/>
            <a:ext cx="1211003" cy="123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1D443A0-948B-4ACE-BF7A-5E36C388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316" y="355081"/>
            <a:ext cx="9144000" cy="1355464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Monthly Performance</a:t>
            </a:r>
            <a:b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schemeClr val="accent6">
                    <a:lumMod val="90000"/>
                  </a:schemeClr>
                </a:solidFill>
                <a:latin typeface="Poppins Light"/>
              </a:rPr>
              <a:t>August 2020</a:t>
            </a:r>
            <a:endParaRPr lang="en-US" sz="2800" dirty="0">
              <a:solidFill>
                <a:schemeClr val="accent6">
                  <a:lumMod val="90000"/>
                </a:schemeClr>
              </a:solidFill>
              <a:effectLst/>
              <a:latin typeface="Poppins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46E69-440A-4447-919D-E1A90A8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9340" y="6356350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8F377-6B76-4744-B362-502E692B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302" y="6356350"/>
            <a:ext cx="2743200" cy="365125"/>
          </a:xfrm>
        </p:spPr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82873D67-1B5E-4166-9B0F-E3138C728EE1}"/>
              </a:ext>
            </a:extLst>
          </p:cNvPr>
          <p:cNvSpPr/>
          <p:nvPr/>
        </p:nvSpPr>
        <p:spPr>
          <a:xfrm rot="5400000">
            <a:off x="7982714" y="2517457"/>
            <a:ext cx="3324879" cy="2866275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02A8A05-B320-42AD-989F-D46028863161}"/>
              </a:ext>
            </a:extLst>
          </p:cNvPr>
          <p:cNvSpPr/>
          <p:nvPr/>
        </p:nvSpPr>
        <p:spPr>
          <a:xfrm rot="5400000">
            <a:off x="4374677" y="2517457"/>
            <a:ext cx="3324879" cy="2866275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FA08378-B064-4357-AFD6-BFBEFB7E0E38}"/>
              </a:ext>
            </a:extLst>
          </p:cNvPr>
          <p:cNvSpPr/>
          <p:nvPr/>
        </p:nvSpPr>
        <p:spPr>
          <a:xfrm rot="5400000">
            <a:off x="791248" y="2517457"/>
            <a:ext cx="3324879" cy="2866275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87FB2B-D012-4B04-8612-6EA7E4D00ED1}"/>
              </a:ext>
            </a:extLst>
          </p:cNvPr>
          <p:cNvGrpSpPr/>
          <p:nvPr/>
        </p:nvGrpSpPr>
        <p:grpSpPr>
          <a:xfrm>
            <a:off x="1159348" y="3259562"/>
            <a:ext cx="2588678" cy="1671661"/>
            <a:chOff x="2524140" y="6112199"/>
            <a:chExt cx="5177356" cy="3343319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0AA60EC2-CCB3-4D2F-96B1-F6E579C91893}"/>
                </a:ext>
              </a:extLst>
            </p:cNvPr>
            <p:cNvSpPr txBox="1">
              <a:spLocks/>
            </p:cNvSpPr>
            <p:nvPr/>
          </p:nvSpPr>
          <p:spPr>
            <a:xfrm>
              <a:off x="3061248" y="7978191"/>
              <a:ext cx="4103142" cy="1477327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the sum of visitors directly landing on one of the Elections webpages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9107C-CE10-44A0-BDFA-190F2691408B}"/>
                </a:ext>
              </a:extLst>
            </p:cNvPr>
            <p:cNvSpPr txBox="1"/>
            <p:nvPr/>
          </p:nvSpPr>
          <p:spPr>
            <a:xfrm>
              <a:off x="2524140" y="6112199"/>
              <a:ext cx="5177356" cy="180049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78,120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landing sessions</a:t>
              </a:r>
            </a:p>
            <a:p>
              <a:pPr algn="ctr"/>
              <a:r>
                <a:rPr lang="en-US" sz="125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155% increase*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EE53151-7892-42D3-B38F-835854E42A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63" y="2728773"/>
            <a:ext cx="438248" cy="438248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9489F3-5AEA-45DF-A2DA-CB508970EBD9}"/>
              </a:ext>
            </a:extLst>
          </p:cNvPr>
          <p:cNvGrpSpPr/>
          <p:nvPr/>
        </p:nvGrpSpPr>
        <p:grpSpPr>
          <a:xfrm>
            <a:off x="4742778" y="3259562"/>
            <a:ext cx="2588678" cy="1671661"/>
            <a:chOff x="9606802" y="6042016"/>
            <a:chExt cx="5177356" cy="3343319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CD93C611-10EF-48C0-B26D-76CE560D7326}"/>
                </a:ext>
              </a:extLst>
            </p:cNvPr>
            <p:cNvSpPr txBox="1">
              <a:spLocks/>
            </p:cNvSpPr>
            <p:nvPr/>
          </p:nvSpPr>
          <p:spPr>
            <a:xfrm>
              <a:off x="10143910" y="7908008"/>
              <a:ext cx="4103142" cy="1477327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the sum of </a:t>
              </a:r>
              <a:b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</a:br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Elections webpages counted as first displayed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19F6E2-680F-45BF-B004-EF34C84FF2E8}"/>
                </a:ext>
              </a:extLst>
            </p:cNvPr>
            <p:cNvSpPr txBox="1"/>
            <p:nvPr/>
          </p:nvSpPr>
          <p:spPr>
            <a:xfrm>
              <a:off x="9606802" y="6042016"/>
              <a:ext cx="5177356" cy="180049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125,400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Unique Pageviews</a:t>
              </a:r>
            </a:p>
            <a:p>
              <a:pPr algn="ctr"/>
              <a:r>
                <a:rPr lang="en-US" sz="125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136% increase*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72EDE1-EC68-41E3-B1C4-96440FE616A5}"/>
              </a:ext>
            </a:extLst>
          </p:cNvPr>
          <p:cNvGrpSpPr/>
          <p:nvPr/>
        </p:nvGrpSpPr>
        <p:grpSpPr>
          <a:xfrm>
            <a:off x="8350815" y="3259562"/>
            <a:ext cx="2588678" cy="1671661"/>
            <a:chOff x="16676153" y="6022966"/>
            <a:chExt cx="5177356" cy="3343319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4E22A20D-2E82-412E-BF46-09FDCF053525}"/>
                </a:ext>
              </a:extLst>
            </p:cNvPr>
            <p:cNvSpPr txBox="1">
              <a:spLocks/>
            </p:cNvSpPr>
            <p:nvPr/>
          </p:nvSpPr>
          <p:spPr>
            <a:xfrm>
              <a:off x="17213261" y="7888958"/>
              <a:ext cx="4103142" cy="1477327"/>
            </a:xfrm>
            <a:prstGeom prst="rect">
              <a:avLst/>
            </a:prstGeom>
          </p:spPr>
          <p:txBody>
            <a:bodyPr vert="horz" wrap="square" lIns="45720" tIns="22860" rIns="45720" bIns="2286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the sum of Elections</a:t>
              </a:r>
              <a:b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</a:br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webpages viewed once or multiple times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9D411C-FB48-4D74-8BC1-28C933E12962}"/>
                </a:ext>
              </a:extLst>
            </p:cNvPr>
            <p:cNvSpPr txBox="1"/>
            <p:nvPr/>
          </p:nvSpPr>
          <p:spPr>
            <a:xfrm>
              <a:off x="16676153" y="6022966"/>
              <a:ext cx="5177356" cy="180049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152,500</a:t>
              </a:r>
            </a:p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Pageviews</a:t>
              </a:r>
            </a:p>
            <a:p>
              <a:pPr algn="ctr"/>
              <a:r>
                <a:rPr lang="en-US" sz="1250" b="1" dirty="0">
                  <a:solidFill>
                    <a:schemeClr val="bg1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134% increase*</a:t>
              </a:r>
            </a:p>
          </p:txBody>
        </p:sp>
      </p:grpSp>
      <p:sp>
        <p:nvSpPr>
          <p:cNvPr id="25" name="Freeform 21">
            <a:extLst>
              <a:ext uri="{FF2B5EF4-FFF2-40B4-BE49-F238E27FC236}">
                <a16:creationId xmlns:a16="http://schemas.microsoft.com/office/drawing/2014/main" id="{CC58189C-F68A-4717-B53B-C7E6DE2B9CAD}"/>
              </a:ext>
            </a:extLst>
          </p:cNvPr>
          <p:cNvSpPr>
            <a:spLocks noEditPoints="1"/>
          </p:cNvSpPr>
          <p:nvPr/>
        </p:nvSpPr>
        <p:spPr bwMode="auto">
          <a:xfrm>
            <a:off x="5834711" y="2728773"/>
            <a:ext cx="404813" cy="402788"/>
          </a:xfrm>
          <a:custGeom>
            <a:avLst/>
            <a:gdLst>
              <a:gd name="T0" fmla="*/ 152 w 215"/>
              <a:gd name="T1" fmla="*/ 122 h 214"/>
              <a:gd name="T2" fmla="*/ 143 w 215"/>
              <a:gd name="T3" fmla="*/ 122 h 214"/>
              <a:gd name="T4" fmla="*/ 137 w 215"/>
              <a:gd name="T5" fmla="*/ 128 h 214"/>
              <a:gd name="T6" fmla="*/ 124 w 215"/>
              <a:gd name="T7" fmla="*/ 115 h 214"/>
              <a:gd name="T8" fmla="*/ 141 w 215"/>
              <a:gd name="T9" fmla="*/ 70 h 214"/>
              <a:gd name="T10" fmla="*/ 70 w 215"/>
              <a:gd name="T11" fmla="*/ 0 h 214"/>
              <a:gd name="T12" fmla="*/ 0 w 215"/>
              <a:gd name="T13" fmla="*/ 70 h 214"/>
              <a:gd name="T14" fmla="*/ 70 w 215"/>
              <a:gd name="T15" fmla="*/ 141 h 214"/>
              <a:gd name="T16" fmla="*/ 115 w 215"/>
              <a:gd name="T17" fmla="*/ 124 h 214"/>
              <a:gd name="T18" fmla="*/ 128 w 215"/>
              <a:gd name="T19" fmla="*/ 137 h 214"/>
              <a:gd name="T20" fmla="*/ 122 w 215"/>
              <a:gd name="T21" fmla="*/ 143 h 214"/>
              <a:gd name="T22" fmla="*/ 122 w 215"/>
              <a:gd name="T23" fmla="*/ 152 h 214"/>
              <a:gd name="T24" fmla="*/ 183 w 215"/>
              <a:gd name="T25" fmla="*/ 212 h 214"/>
              <a:gd name="T26" fmla="*/ 188 w 215"/>
              <a:gd name="T27" fmla="*/ 214 h 214"/>
              <a:gd name="T28" fmla="*/ 192 w 215"/>
              <a:gd name="T29" fmla="*/ 212 h 214"/>
              <a:gd name="T30" fmla="*/ 212 w 215"/>
              <a:gd name="T31" fmla="*/ 192 h 214"/>
              <a:gd name="T32" fmla="*/ 212 w 215"/>
              <a:gd name="T33" fmla="*/ 183 h 214"/>
              <a:gd name="T34" fmla="*/ 152 w 215"/>
              <a:gd name="T35" fmla="*/ 122 h 214"/>
              <a:gd name="T36" fmla="*/ 13 w 215"/>
              <a:gd name="T37" fmla="*/ 70 h 214"/>
              <a:gd name="T38" fmla="*/ 70 w 215"/>
              <a:gd name="T39" fmla="*/ 13 h 214"/>
              <a:gd name="T40" fmla="*/ 127 w 215"/>
              <a:gd name="T41" fmla="*/ 70 h 214"/>
              <a:gd name="T42" fmla="*/ 70 w 215"/>
              <a:gd name="T43" fmla="*/ 127 h 214"/>
              <a:gd name="T44" fmla="*/ 13 w 215"/>
              <a:gd name="T45" fmla="*/ 70 h 214"/>
              <a:gd name="T46" fmla="*/ 188 w 215"/>
              <a:gd name="T47" fmla="*/ 198 h 214"/>
              <a:gd name="T48" fmla="*/ 137 w 215"/>
              <a:gd name="T49" fmla="*/ 147 h 214"/>
              <a:gd name="T50" fmla="*/ 147 w 215"/>
              <a:gd name="T51" fmla="*/ 137 h 214"/>
              <a:gd name="T52" fmla="*/ 198 w 215"/>
              <a:gd name="T53" fmla="*/ 188 h 214"/>
              <a:gd name="T54" fmla="*/ 188 w 215"/>
              <a:gd name="T55" fmla="*/ 19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5" h="214">
                <a:moveTo>
                  <a:pt x="152" y="122"/>
                </a:moveTo>
                <a:cubicBezTo>
                  <a:pt x="149" y="120"/>
                  <a:pt x="145" y="120"/>
                  <a:pt x="143" y="122"/>
                </a:cubicBezTo>
                <a:cubicBezTo>
                  <a:pt x="137" y="128"/>
                  <a:pt x="137" y="128"/>
                  <a:pt x="137" y="128"/>
                </a:cubicBezTo>
                <a:cubicBezTo>
                  <a:pt x="124" y="115"/>
                  <a:pt x="124" y="115"/>
                  <a:pt x="124" y="115"/>
                </a:cubicBezTo>
                <a:cubicBezTo>
                  <a:pt x="135" y="103"/>
                  <a:pt x="141" y="87"/>
                  <a:pt x="141" y="70"/>
                </a:cubicBezTo>
                <a:cubicBezTo>
                  <a:pt x="141" y="31"/>
                  <a:pt x="109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109"/>
                  <a:pt x="31" y="141"/>
                  <a:pt x="70" y="141"/>
                </a:cubicBezTo>
                <a:cubicBezTo>
                  <a:pt x="87" y="141"/>
                  <a:pt x="103" y="135"/>
                  <a:pt x="115" y="124"/>
                </a:cubicBezTo>
                <a:cubicBezTo>
                  <a:pt x="128" y="137"/>
                  <a:pt x="128" y="137"/>
                  <a:pt x="128" y="137"/>
                </a:cubicBezTo>
                <a:cubicBezTo>
                  <a:pt x="122" y="143"/>
                  <a:pt x="122" y="143"/>
                  <a:pt x="122" y="143"/>
                </a:cubicBezTo>
                <a:cubicBezTo>
                  <a:pt x="120" y="145"/>
                  <a:pt x="120" y="149"/>
                  <a:pt x="122" y="152"/>
                </a:cubicBezTo>
                <a:cubicBezTo>
                  <a:pt x="183" y="212"/>
                  <a:pt x="183" y="212"/>
                  <a:pt x="183" y="212"/>
                </a:cubicBezTo>
                <a:cubicBezTo>
                  <a:pt x="184" y="214"/>
                  <a:pt x="186" y="214"/>
                  <a:pt x="188" y="214"/>
                </a:cubicBezTo>
                <a:cubicBezTo>
                  <a:pt x="189" y="214"/>
                  <a:pt x="191" y="214"/>
                  <a:pt x="192" y="212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5" y="190"/>
                  <a:pt x="215" y="185"/>
                  <a:pt x="212" y="183"/>
                </a:cubicBezTo>
                <a:lnTo>
                  <a:pt x="152" y="122"/>
                </a:lnTo>
                <a:close/>
                <a:moveTo>
                  <a:pt x="13" y="70"/>
                </a:moveTo>
                <a:cubicBezTo>
                  <a:pt x="13" y="39"/>
                  <a:pt x="39" y="13"/>
                  <a:pt x="70" y="13"/>
                </a:cubicBezTo>
                <a:cubicBezTo>
                  <a:pt x="102" y="13"/>
                  <a:pt x="127" y="39"/>
                  <a:pt x="127" y="70"/>
                </a:cubicBezTo>
                <a:cubicBezTo>
                  <a:pt x="127" y="102"/>
                  <a:pt x="102" y="127"/>
                  <a:pt x="70" y="127"/>
                </a:cubicBezTo>
                <a:cubicBezTo>
                  <a:pt x="39" y="127"/>
                  <a:pt x="13" y="102"/>
                  <a:pt x="13" y="70"/>
                </a:cubicBezTo>
                <a:close/>
                <a:moveTo>
                  <a:pt x="188" y="198"/>
                </a:moveTo>
                <a:cubicBezTo>
                  <a:pt x="137" y="147"/>
                  <a:pt x="137" y="147"/>
                  <a:pt x="137" y="147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98" y="188"/>
                  <a:pt x="198" y="188"/>
                  <a:pt x="198" y="188"/>
                </a:cubicBezTo>
                <a:lnTo>
                  <a:pt x="188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uk-UA" sz="900"/>
          </a:p>
        </p:txBody>
      </p:sp>
      <p:sp>
        <p:nvSpPr>
          <p:cNvPr id="26" name="Freeform 200">
            <a:extLst>
              <a:ext uri="{FF2B5EF4-FFF2-40B4-BE49-F238E27FC236}">
                <a16:creationId xmlns:a16="http://schemas.microsoft.com/office/drawing/2014/main" id="{042BFC57-0E8D-40C3-9291-769CD845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540" y="2728773"/>
            <a:ext cx="369227" cy="359978"/>
          </a:xfrm>
          <a:custGeom>
            <a:avLst/>
            <a:gdLst>
              <a:gd name="T0" fmla="*/ 111415 w 634"/>
              <a:gd name="T1" fmla="*/ 15843 h 604"/>
              <a:gd name="T2" fmla="*/ 111415 w 634"/>
              <a:gd name="T3" fmla="*/ 15843 h 604"/>
              <a:gd name="T4" fmla="*/ 5048 w 634"/>
              <a:gd name="T5" fmla="*/ 79217 h 604"/>
              <a:gd name="T6" fmla="*/ 5048 w 634"/>
              <a:gd name="T7" fmla="*/ 79217 h 604"/>
              <a:gd name="T8" fmla="*/ 100598 w 634"/>
              <a:gd name="T9" fmla="*/ 121707 h 604"/>
              <a:gd name="T10" fmla="*/ 121872 w 634"/>
              <a:gd name="T11" fmla="*/ 121707 h 604"/>
              <a:gd name="T12" fmla="*/ 217422 w 634"/>
              <a:gd name="T13" fmla="*/ 79217 h 604"/>
              <a:gd name="T14" fmla="*/ 217422 w 634"/>
              <a:gd name="T15" fmla="*/ 57973 h 604"/>
              <a:gd name="T16" fmla="*/ 121872 w 634"/>
              <a:gd name="T17" fmla="*/ 5041 h 604"/>
              <a:gd name="T18" fmla="*/ 100598 w 634"/>
              <a:gd name="T19" fmla="*/ 5041 h 604"/>
              <a:gd name="T20" fmla="*/ 5048 w 634"/>
              <a:gd name="T21" fmla="*/ 57973 h 604"/>
              <a:gd name="T22" fmla="*/ 5048 w 634"/>
              <a:gd name="T23" fmla="*/ 79217 h 604"/>
              <a:gd name="T24" fmla="*/ 111415 w 634"/>
              <a:gd name="T25" fmla="*/ 15843 h 604"/>
              <a:gd name="T26" fmla="*/ 111415 w 634"/>
              <a:gd name="T27" fmla="*/ 15843 h 604"/>
              <a:gd name="T28" fmla="*/ 212014 w 634"/>
              <a:gd name="T29" fmla="*/ 68775 h 604"/>
              <a:gd name="T30" fmla="*/ 111415 w 634"/>
              <a:gd name="T31" fmla="*/ 111265 h 604"/>
              <a:gd name="T32" fmla="*/ 15865 w 634"/>
              <a:gd name="T33" fmla="*/ 68775 h 604"/>
              <a:gd name="T34" fmla="*/ 111415 w 634"/>
              <a:gd name="T35" fmla="*/ 15843 h 604"/>
              <a:gd name="T36" fmla="*/ 111415 w 634"/>
              <a:gd name="T37" fmla="*/ 201284 h 604"/>
              <a:gd name="T38" fmla="*/ 111415 w 634"/>
              <a:gd name="T39" fmla="*/ 201284 h 604"/>
              <a:gd name="T40" fmla="*/ 15865 w 634"/>
              <a:gd name="T41" fmla="*/ 158795 h 604"/>
              <a:gd name="T42" fmla="*/ 0 w 634"/>
              <a:gd name="T43" fmla="*/ 153754 h 604"/>
              <a:gd name="T44" fmla="*/ 5048 w 634"/>
              <a:gd name="T45" fmla="*/ 169597 h 604"/>
              <a:gd name="T46" fmla="*/ 100598 w 634"/>
              <a:gd name="T47" fmla="*/ 212087 h 604"/>
              <a:gd name="T48" fmla="*/ 121872 w 634"/>
              <a:gd name="T49" fmla="*/ 212087 h 604"/>
              <a:gd name="T50" fmla="*/ 217422 w 634"/>
              <a:gd name="T51" fmla="*/ 169597 h 604"/>
              <a:gd name="T52" fmla="*/ 228239 w 634"/>
              <a:gd name="T53" fmla="*/ 153754 h 604"/>
              <a:gd name="T54" fmla="*/ 212014 w 634"/>
              <a:gd name="T55" fmla="*/ 158795 h 604"/>
              <a:gd name="T56" fmla="*/ 111415 w 634"/>
              <a:gd name="T57" fmla="*/ 201284 h 604"/>
              <a:gd name="T58" fmla="*/ 5048 w 634"/>
              <a:gd name="T59" fmla="*/ 121707 h 604"/>
              <a:gd name="T60" fmla="*/ 5048 w 634"/>
              <a:gd name="T61" fmla="*/ 121707 h 604"/>
              <a:gd name="T62" fmla="*/ 100598 w 634"/>
              <a:gd name="T63" fmla="*/ 169597 h 604"/>
              <a:gd name="T64" fmla="*/ 121872 w 634"/>
              <a:gd name="T65" fmla="*/ 169597 h 604"/>
              <a:gd name="T66" fmla="*/ 217422 w 634"/>
              <a:gd name="T67" fmla="*/ 121707 h 604"/>
              <a:gd name="T68" fmla="*/ 228239 w 634"/>
              <a:gd name="T69" fmla="*/ 105863 h 604"/>
              <a:gd name="T70" fmla="*/ 212014 w 634"/>
              <a:gd name="T71" fmla="*/ 111265 h 604"/>
              <a:gd name="T72" fmla="*/ 111415 w 634"/>
              <a:gd name="T73" fmla="*/ 158795 h 604"/>
              <a:gd name="T74" fmla="*/ 15865 w 634"/>
              <a:gd name="T75" fmla="*/ 111265 h 604"/>
              <a:gd name="T76" fmla="*/ 0 w 634"/>
              <a:gd name="T77" fmla="*/ 105863 h 604"/>
              <a:gd name="T78" fmla="*/ 5048 w 634"/>
              <a:gd name="T79" fmla="*/ 121707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45716" tIns="22858" rIns="45716" bIns="22858" anchor="ctr"/>
          <a:lstStyle/>
          <a:p>
            <a:endParaRPr lang="en-US" sz="900"/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D3C32A7-5756-4948-B45B-A690BD18DBB7}"/>
              </a:ext>
            </a:extLst>
          </p:cNvPr>
          <p:cNvSpPr txBox="1">
            <a:spLocks/>
          </p:cNvSpPr>
          <p:nvPr/>
        </p:nvSpPr>
        <p:spPr>
          <a:xfrm>
            <a:off x="883713" y="58492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*prior month comparison</a:t>
            </a:r>
          </a:p>
        </p:txBody>
      </p:sp>
    </p:spTree>
    <p:extLst>
      <p:ext uri="{BB962C8B-B14F-4D97-AF65-F5344CB8AC3E}">
        <p14:creationId xmlns:p14="http://schemas.microsoft.com/office/powerpoint/2010/main" val="14364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90000"/>
              </a:schemeClr>
            </a:gs>
            <a:gs pos="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F9BC3-CE75-421E-9D58-AB4FE2FB0C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40" y="197321"/>
            <a:ext cx="1159135" cy="11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1D443A0-948B-4ACE-BF7A-5E36C388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850" y="159024"/>
            <a:ext cx="9144000" cy="1355464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Visitors Breakdown</a:t>
            </a:r>
            <a:b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schemeClr val="accent6">
                    <a:lumMod val="90000"/>
                  </a:schemeClr>
                </a:solidFill>
                <a:latin typeface="Poppins Light"/>
              </a:rPr>
              <a:t>August 2020</a:t>
            </a:r>
            <a:endParaRPr lang="en-US" sz="2800" dirty="0">
              <a:solidFill>
                <a:schemeClr val="accent6">
                  <a:lumMod val="90000"/>
                </a:schemeClr>
              </a:solidFill>
              <a:effectLst/>
              <a:latin typeface="Poppins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5C36B-D536-471C-BD0C-239082A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703" y="6356350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51ABF-DE31-444C-8B94-AABC222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9087" y="6356350"/>
            <a:ext cx="2743200" cy="365125"/>
          </a:xfrm>
        </p:spPr>
        <p:txBody>
          <a:bodyPr/>
          <a:lstStyle/>
          <a:p>
            <a:r>
              <a:rPr lang="en-US" dirty="0"/>
              <a:t>September 2, 2020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ACA70E-4096-4A19-9A02-682B61582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558339"/>
              </p:ext>
            </p:extLst>
          </p:nvPr>
        </p:nvGraphicFramePr>
        <p:xfrm>
          <a:off x="530901" y="1856507"/>
          <a:ext cx="11292840" cy="466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E266D-5122-46D6-8DA5-AFB9A3EEFF29}"/>
              </a:ext>
            </a:extLst>
          </p:cNvPr>
          <p:cNvSpPr txBox="1"/>
          <p:nvPr/>
        </p:nvSpPr>
        <p:spPr>
          <a:xfrm>
            <a:off x="5205833" y="1689340"/>
            <a:ext cx="361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Century Gothic" panose="020B0502020202020204" pitchFamily="34" charset="0"/>
              </a:rPr>
              <a:t>80,767 </a:t>
            </a:r>
            <a:br>
              <a:rPr lang="en-US" sz="3500" b="1" dirty="0">
                <a:latin typeface="Century Gothic" panose="020B0502020202020204" pitchFamily="34" charset="0"/>
              </a:rPr>
            </a:br>
            <a:r>
              <a:rPr lang="en-US" sz="2500" b="1" dirty="0">
                <a:latin typeface="Century Gothic" panose="020B0502020202020204" pitchFamily="34" charset="0"/>
              </a:rPr>
              <a:t>Total Visitor Sessions</a:t>
            </a:r>
          </a:p>
        </p:txBody>
      </p:sp>
    </p:spTree>
    <p:extLst>
      <p:ext uri="{BB962C8B-B14F-4D97-AF65-F5344CB8AC3E}">
        <p14:creationId xmlns:p14="http://schemas.microsoft.com/office/powerpoint/2010/main" val="4570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59000">
              <a:schemeClr val="accent3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26C77-58AF-4DCF-9ADB-9C019D9A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453" y="6356350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11AAF-C335-4B5D-8EFE-2513E832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852" y="6356350"/>
            <a:ext cx="2743200" cy="365125"/>
          </a:xfrm>
        </p:spPr>
        <p:txBody>
          <a:bodyPr/>
          <a:lstStyle/>
          <a:p>
            <a:r>
              <a:rPr lang="en-US" dirty="0"/>
              <a:t>September 2, 2020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B28F86-209A-4C8E-9501-EFEACE7482B6}"/>
              </a:ext>
            </a:extLst>
          </p:cNvPr>
          <p:cNvSpPr/>
          <p:nvPr/>
        </p:nvSpPr>
        <p:spPr>
          <a:xfrm>
            <a:off x="499294" y="2009558"/>
            <a:ext cx="1881097" cy="39508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B6984D00-80F2-4B51-A8C7-FCC166FF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34" y="4959156"/>
            <a:ext cx="2286000" cy="777240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5" name="Freeform 67">
            <a:extLst>
              <a:ext uri="{FF2B5EF4-FFF2-40B4-BE49-F238E27FC236}">
                <a16:creationId xmlns:a16="http://schemas.microsoft.com/office/drawing/2014/main" id="{44C2D4A0-6D1B-4E66-9D1B-C0306EAB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47" y="1779759"/>
            <a:ext cx="457200" cy="457200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0B592-D1F5-4DC6-A9AB-1A65AE6AB073}"/>
              </a:ext>
            </a:extLst>
          </p:cNvPr>
          <p:cNvSpPr txBox="1"/>
          <p:nvPr/>
        </p:nvSpPr>
        <p:spPr>
          <a:xfrm>
            <a:off x="608171" y="5174958"/>
            <a:ext cx="1887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100" dirty="0">
                <a:solidFill>
                  <a:schemeClr val="bg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VOTING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71EEFA-A102-4BE0-BCE8-9099BAC521B6}"/>
              </a:ext>
            </a:extLst>
          </p:cNvPr>
          <p:cNvSpPr txBox="1"/>
          <p:nvPr/>
        </p:nvSpPr>
        <p:spPr>
          <a:xfrm>
            <a:off x="507719" y="2302635"/>
            <a:ext cx="1877968" cy="81560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46,760</a:t>
            </a:r>
          </a:p>
          <a:p>
            <a:pPr algn="ctr"/>
            <a:r>
              <a:rPr lang="en-US" sz="1350" b="1" dirty="0">
                <a:solidFill>
                  <a:schemeClr val="accent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landing visitor sessions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CD358-9113-4376-9A13-B35CB724567F}"/>
              </a:ext>
            </a:extLst>
          </p:cNvPr>
          <p:cNvSpPr txBox="1"/>
          <p:nvPr/>
        </p:nvSpPr>
        <p:spPr>
          <a:xfrm>
            <a:off x="494727" y="3260921"/>
            <a:ext cx="1877968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69,450</a:t>
            </a:r>
          </a:p>
          <a:p>
            <a:pPr algn="ctr"/>
            <a:r>
              <a:rPr lang="en-US" sz="1350" b="1" dirty="0">
                <a:solidFill>
                  <a:schemeClr val="accent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unique pageviews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5E17C-EDF5-4AD3-B220-0C20489E8A29}"/>
              </a:ext>
            </a:extLst>
          </p:cNvPr>
          <p:cNvSpPr txBox="1"/>
          <p:nvPr/>
        </p:nvSpPr>
        <p:spPr>
          <a:xfrm>
            <a:off x="507719" y="4092227"/>
            <a:ext cx="1877968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84,530</a:t>
            </a:r>
          </a:p>
          <a:p>
            <a:pPr algn="ctr"/>
            <a:r>
              <a:rPr lang="en-US" sz="1350" b="1" dirty="0">
                <a:solidFill>
                  <a:schemeClr val="accent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total pageviews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9613ED-2921-4B28-A31C-3052AFA61392}"/>
              </a:ext>
            </a:extLst>
          </p:cNvPr>
          <p:cNvSpPr/>
          <p:nvPr/>
        </p:nvSpPr>
        <p:spPr>
          <a:xfrm>
            <a:off x="5011329" y="2009558"/>
            <a:ext cx="1881706" cy="39508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 203">
            <a:extLst>
              <a:ext uri="{FF2B5EF4-FFF2-40B4-BE49-F238E27FC236}">
                <a16:creationId xmlns:a16="http://schemas.microsoft.com/office/drawing/2014/main" id="{DA04CDD9-15C1-4865-9077-180BFD52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586" y="4959156"/>
            <a:ext cx="2286000" cy="777240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69114-0914-4E41-9FE4-8C6957F7BABC}"/>
              </a:ext>
            </a:extLst>
          </p:cNvPr>
          <p:cNvSpPr txBox="1"/>
          <p:nvPr/>
        </p:nvSpPr>
        <p:spPr>
          <a:xfrm>
            <a:off x="5148090" y="5036459"/>
            <a:ext cx="18926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VOTER REGISTRATION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05AA16-2B7A-4EC5-A843-8D3A7044C779}"/>
              </a:ext>
            </a:extLst>
          </p:cNvPr>
          <p:cNvSpPr txBox="1"/>
          <p:nvPr/>
        </p:nvSpPr>
        <p:spPr>
          <a:xfrm>
            <a:off x="5001397" y="2303027"/>
            <a:ext cx="1878576" cy="81560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4,100</a:t>
            </a:r>
          </a:p>
          <a:p>
            <a:pPr algn="ctr"/>
            <a:r>
              <a:rPr lang="en-US" sz="1350" b="1" dirty="0">
                <a:solidFill>
                  <a:schemeClr val="accent5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Landing visitor sessions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0C3BBD-3451-4741-B731-3A12B013266D}"/>
              </a:ext>
            </a:extLst>
          </p:cNvPr>
          <p:cNvSpPr txBox="1"/>
          <p:nvPr/>
        </p:nvSpPr>
        <p:spPr>
          <a:xfrm>
            <a:off x="4988401" y="3260921"/>
            <a:ext cx="1878576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7,340</a:t>
            </a:r>
          </a:p>
          <a:p>
            <a:pPr algn="ctr"/>
            <a:r>
              <a:rPr lang="en-US" sz="1350" b="1" dirty="0">
                <a:solidFill>
                  <a:schemeClr val="accent5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unique pageviews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C8203E-7D04-4C21-BE6A-0CB4BB0C062D}"/>
              </a:ext>
            </a:extLst>
          </p:cNvPr>
          <p:cNvSpPr txBox="1"/>
          <p:nvPr/>
        </p:nvSpPr>
        <p:spPr>
          <a:xfrm>
            <a:off x="5001397" y="4092227"/>
            <a:ext cx="1878576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8,290</a:t>
            </a:r>
          </a:p>
          <a:p>
            <a:pPr algn="ctr"/>
            <a:r>
              <a:rPr lang="en-US" sz="1350" b="1" dirty="0">
                <a:solidFill>
                  <a:schemeClr val="accent5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total pageviews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FC6642-578C-4F22-99D3-0874983ABB34}"/>
              </a:ext>
            </a:extLst>
          </p:cNvPr>
          <p:cNvSpPr/>
          <p:nvPr/>
        </p:nvSpPr>
        <p:spPr>
          <a:xfrm>
            <a:off x="2746131" y="2009558"/>
            <a:ext cx="1881706" cy="39508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6" name="Freeform 133">
            <a:extLst>
              <a:ext uri="{FF2B5EF4-FFF2-40B4-BE49-F238E27FC236}">
                <a16:creationId xmlns:a16="http://schemas.microsoft.com/office/drawing/2014/main" id="{C2953AA3-E18D-4A0F-9A6A-DB69B0B3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916" y="4959156"/>
            <a:ext cx="2286000" cy="777240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B5212-32F0-4EDA-BC46-2D7F9B50CAD5}"/>
              </a:ext>
            </a:extLst>
          </p:cNvPr>
          <p:cNvSpPr txBox="1"/>
          <p:nvPr/>
        </p:nvSpPr>
        <p:spPr>
          <a:xfrm>
            <a:off x="2809464" y="5174958"/>
            <a:ext cx="19354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CANDIDATES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D17F78-C63D-498D-AB3A-F030273AF058}"/>
              </a:ext>
            </a:extLst>
          </p:cNvPr>
          <p:cNvSpPr txBox="1"/>
          <p:nvPr/>
        </p:nvSpPr>
        <p:spPr>
          <a:xfrm>
            <a:off x="2773035" y="2290911"/>
            <a:ext cx="1878576" cy="81560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2,350</a:t>
            </a:r>
          </a:p>
          <a:p>
            <a:pPr algn="ctr"/>
            <a:r>
              <a:rPr lang="en-US" sz="1350" b="1" dirty="0">
                <a:solidFill>
                  <a:schemeClr val="accent3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landing visitor sessions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65FD2-3E29-499C-9861-C7C404361464}"/>
              </a:ext>
            </a:extLst>
          </p:cNvPr>
          <p:cNvSpPr txBox="1"/>
          <p:nvPr/>
        </p:nvSpPr>
        <p:spPr>
          <a:xfrm>
            <a:off x="2760039" y="3260921"/>
            <a:ext cx="1878576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8,630</a:t>
            </a:r>
          </a:p>
          <a:p>
            <a:pPr algn="ctr"/>
            <a:r>
              <a:rPr lang="en-US" sz="1350" b="1" dirty="0">
                <a:solidFill>
                  <a:schemeClr val="accent3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unique pageviews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5852AB-1CAD-440C-878C-0BB925A6C69B}"/>
              </a:ext>
            </a:extLst>
          </p:cNvPr>
          <p:cNvSpPr txBox="1"/>
          <p:nvPr/>
        </p:nvSpPr>
        <p:spPr>
          <a:xfrm>
            <a:off x="2773035" y="4092227"/>
            <a:ext cx="1878576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11,880</a:t>
            </a:r>
          </a:p>
          <a:p>
            <a:pPr algn="ctr"/>
            <a:r>
              <a:rPr lang="en-US" sz="1350" b="1" dirty="0">
                <a:solidFill>
                  <a:schemeClr val="accent3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total pageviews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13315B3-A1AD-4B72-B3F9-A3406248E20A}"/>
              </a:ext>
            </a:extLst>
          </p:cNvPr>
          <p:cNvSpPr/>
          <p:nvPr/>
        </p:nvSpPr>
        <p:spPr>
          <a:xfrm>
            <a:off x="7335639" y="2009558"/>
            <a:ext cx="1881097" cy="39508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6178468-343B-491E-9F11-B164655D6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79" y="4959156"/>
            <a:ext cx="2286000" cy="777240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2292E-0DE5-4188-B4C2-292DD09DEA56}"/>
              </a:ext>
            </a:extLst>
          </p:cNvPr>
          <p:cNvSpPr txBox="1"/>
          <p:nvPr/>
        </p:nvSpPr>
        <p:spPr>
          <a:xfrm>
            <a:off x="7444516" y="5174958"/>
            <a:ext cx="1887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100" dirty="0">
                <a:solidFill>
                  <a:schemeClr val="bg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NEWS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23001D-7D05-4458-B583-0A411DA28426}"/>
              </a:ext>
            </a:extLst>
          </p:cNvPr>
          <p:cNvSpPr txBox="1"/>
          <p:nvPr/>
        </p:nvSpPr>
        <p:spPr>
          <a:xfrm>
            <a:off x="7344064" y="2325337"/>
            <a:ext cx="1877968" cy="81560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2,360</a:t>
            </a:r>
          </a:p>
          <a:p>
            <a:pPr algn="ctr"/>
            <a:r>
              <a:rPr lang="en-US" sz="1350" b="1" dirty="0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landing visitor sessions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C5DEF-215E-4E2F-B71A-E44B24FD9091}"/>
              </a:ext>
            </a:extLst>
          </p:cNvPr>
          <p:cNvSpPr txBox="1"/>
          <p:nvPr/>
        </p:nvSpPr>
        <p:spPr>
          <a:xfrm>
            <a:off x="7331072" y="3260921"/>
            <a:ext cx="1877968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7,150</a:t>
            </a:r>
          </a:p>
          <a:p>
            <a:pPr algn="ctr"/>
            <a:r>
              <a:rPr lang="en-US" sz="1350" b="1" dirty="0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unique </a:t>
            </a:r>
            <a:r>
              <a:rPr lang="en-US" sz="1350" b="1" dirty="0" err="1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pagviews</a:t>
            </a:r>
            <a:endParaRPr lang="en-US" sz="1350" b="1" dirty="0">
              <a:solidFill>
                <a:schemeClr val="accent2"/>
              </a:solidFill>
              <a:latin typeface="Century Gothic" panose="020B0502020202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FC5F10-0CCE-46BB-9BE6-4DD7856D149A}"/>
              </a:ext>
            </a:extLst>
          </p:cNvPr>
          <p:cNvSpPr txBox="1"/>
          <p:nvPr/>
        </p:nvSpPr>
        <p:spPr>
          <a:xfrm>
            <a:off x="7344064" y="4092227"/>
            <a:ext cx="1877968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8,270</a:t>
            </a:r>
          </a:p>
          <a:p>
            <a:pPr algn="ctr"/>
            <a:r>
              <a:rPr lang="en-US" sz="1350" b="1" dirty="0">
                <a:solidFill>
                  <a:schemeClr val="accent2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total pageviews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1167C15-6DCC-44D3-91FB-B23DA2BCD1FC}"/>
              </a:ext>
            </a:extLst>
          </p:cNvPr>
          <p:cNvSpPr/>
          <p:nvPr/>
        </p:nvSpPr>
        <p:spPr>
          <a:xfrm>
            <a:off x="9561053" y="2009558"/>
            <a:ext cx="1881706" cy="39508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7" name="Freeform 133">
            <a:extLst>
              <a:ext uri="{FF2B5EF4-FFF2-40B4-BE49-F238E27FC236}">
                <a16:creationId xmlns:a16="http://schemas.microsoft.com/office/drawing/2014/main" id="{CFCE76AA-FDE8-4E1C-B2F1-CFB714101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838" y="4959156"/>
            <a:ext cx="2286000" cy="777240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C4F492-559A-4DCF-9227-390E64BA6D71}"/>
              </a:ext>
            </a:extLst>
          </p:cNvPr>
          <p:cNvSpPr txBox="1"/>
          <p:nvPr/>
        </p:nvSpPr>
        <p:spPr>
          <a:xfrm>
            <a:off x="9624386" y="5174958"/>
            <a:ext cx="19354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EMPLOYMENT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FE5BE9-C489-4BD5-B779-DBCEEE432F00}"/>
              </a:ext>
            </a:extLst>
          </p:cNvPr>
          <p:cNvSpPr txBox="1"/>
          <p:nvPr/>
        </p:nvSpPr>
        <p:spPr>
          <a:xfrm>
            <a:off x="9587957" y="2353070"/>
            <a:ext cx="1878576" cy="81560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3,420</a:t>
            </a:r>
          </a:p>
          <a:p>
            <a:pPr algn="ctr"/>
            <a:r>
              <a:rPr lang="en-US" sz="13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landing visitor sessions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604F70-2997-4823-94A5-5FFF8770A981}"/>
              </a:ext>
            </a:extLst>
          </p:cNvPr>
          <p:cNvSpPr txBox="1"/>
          <p:nvPr/>
        </p:nvSpPr>
        <p:spPr>
          <a:xfrm>
            <a:off x="9574961" y="3260921"/>
            <a:ext cx="1878576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4,630</a:t>
            </a:r>
          </a:p>
          <a:p>
            <a:pPr algn="ctr"/>
            <a:r>
              <a:rPr lang="en-US" sz="13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unique pageviews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8CA1AB-04C1-474B-B929-472B08C30083}"/>
              </a:ext>
            </a:extLst>
          </p:cNvPr>
          <p:cNvSpPr txBox="1"/>
          <p:nvPr/>
        </p:nvSpPr>
        <p:spPr>
          <a:xfrm>
            <a:off x="9587957" y="4092227"/>
            <a:ext cx="1878576" cy="60785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5,710</a:t>
            </a:r>
          </a:p>
          <a:p>
            <a:pPr algn="ctr"/>
            <a:r>
              <a:rPr lang="en-US" sz="13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total pageviews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0BE3BB-6340-403A-8C4F-71D2D607A03B}"/>
              </a:ext>
            </a:extLst>
          </p:cNvPr>
          <p:cNvSpPr txBox="1"/>
          <p:nvPr/>
        </p:nvSpPr>
        <p:spPr>
          <a:xfrm>
            <a:off x="1773213" y="1808304"/>
            <a:ext cx="44606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1</a:t>
            </a:r>
            <a:endParaRPr lang="en-US" sz="1350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6" name="Freeform 67">
            <a:extLst>
              <a:ext uri="{FF2B5EF4-FFF2-40B4-BE49-F238E27FC236}">
                <a16:creationId xmlns:a16="http://schemas.microsoft.com/office/drawing/2014/main" id="{56F345D6-0DDE-445D-8E58-E88D9808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76" y="1780636"/>
            <a:ext cx="457200" cy="457200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8C86-DF00-4EB4-8B8C-B2FCA301424C}"/>
              </a:ext>
            </a:extLst>
          </p:cNvPr>
          <p:cNvSpPr txBox="1"/>
          <p:nvPr/>
        </p:nvSpPr>
        <p:spPr>
          <a:xfrm>
            <a:off x="4039442" y="1809181"/>
            <a:ext cx="44606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2</a:t>
            </a:r>
            <a:endParaRPr lang="en-US" sz="135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05F79AC-58AE-470D-86C5-B3E5CA6E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385" y="1777308"/>
            <a:ext cx="457200" cy="457200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014C00-1F29-4F19-ACBC-C27E4D2D04B5}"/>
              </a:ext>
            </a:extLst>
          </p:cNvPr>
          <p:cNvSpPr txBox="1"/>
          <p:nvPr/>
        </p:nvSpPr>
        <p:spPr>
          <a:xfrm>
            <a:off x="6326951" y="1805853"/>
            <a:ext cx="44606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3</a:t>
            </a:r>
            <a:endParaRPr lang="en-US" sz="1350" b="1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C3E66CD8-DF73-4B48-867B-407A20E9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176" y="1811440"/>
            <a:ext cx="457200" cy="457200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BAA732-1937-4751-8876-46AE82D398F8}"/>
              </a:ext>
            </a:extLst>
          </p:cNvPr>
          <p:cNvSpPr txBox="1"/>
          <p:nvPr/>
        </p:nvSpPr>
        <p:spPr>
          <a:xfrm>
            <a:off x="8613742" y="1839985"/>
            <a:ext cx="44606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4</a:t>
            </a:r>
            <a:endParaRPr lang="en-US" sz="135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0ECCE0C3-D205-45CA-A896-EC93779D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383" y="1780916"/>
            <a:ext cx="457200" cy="457200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C915A1-2144-44B8-B854-5D9A40B7DD68}"/>
              </a:ext>
            </a:extLst>
          </p:cNvPr>
          <p:cNvSpPr txBox="1"/>
          <p:nvPr/>
        </p:nvSpPr>
        <p:spPr>
          <a:xfrm>
            <a:off x="10839949" y="1809461"/>
            <a:ext cx="44606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5</a:t>
            </a:r>
            <a:endParaRPr lang="en-US" sz="1350" b="1" dirty="0">
              <a:solidFill>
                <a:schemeClr val="tx2">
                  <a:lumMod val="40000"/>
                  <a:lumOff val="60000"/>
                </a:schemeClr>
              </a:solidFill>
              <a:latin typeface="Century Gothic" panose="020B0502020202020204" pitchFamily="34" charset="0"/>
              <a:ea typeface="League Spartan" charset="0"/>
              <a:cs typeface="Poppins" pitchFamily="2" charset="77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1BD8923-AC5D-49F5-87B6-A1CC7F2C31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24" y="369597"/>
            <a:ext cx="1159135" cy="11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itle 16">
            <a:extLst>
              <a:ext uri="{FF2B5EF4-FFF2-40B4-BE49-F238E27FC236}">
                <a16:creationId xmlns:a16="http://schemas.microsoft.com/office/drawing/2014/main" id="{B965A9DD-FCDF-40A6-8422-21221CEBA278}"/>
              </a:ext>
            </a:extLst>
          </p:cNvPr>
          <p:cNvSpPr txBox="1">
            <a:spLocks/>
          </p:cNvSpPr>
          <p:nvPr/>
        </p:nvSpPr>
        <p:spPr>
          <a:xfrm>
            <a:off x="2335369" y="252871"/>
            <a:ext cx="8703691" cy="1355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Top 5 Sections</a:t>
            </a:r>
            <a:b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schemeClr val="accent6">
                    <a:lumMod val="90000"/>
                  </a:schemeClr>
                </a:solidFill>
                <a:latin typeface="Poppins Light"/>
              </a:rPr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105629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accent1">
                <a:lumMod val="60000"/>
                <a:lumOff val="40000"/>
              </a:schemeClr>
            </a:gs>
            <a:gs pos="31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F9BC3-CE75-421E-9D58-AB4FE2FB0C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70" y="329841"/>
            <a:ext cx="1159135" cy="11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1D443A0-948B-4ACE-BF7A-5E36C388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779" y="159024"/>
            <a:ext cx="9144000" cy="1355464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Top 5 Sections</a:t>
            </a:r>
            <a:b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schemeClr val="accent6">
                    <a:lumMod val="90000"/>
                  </a:schemeClr>
                </a:solidFill>
                <a:latin typeface="Poppins Light"/>
              </a:rPr>
              <a:t>August 2020</a:t>
            </a:r>
            <a:endParaRPr lang="en-US" sz="2800" dirty="0">
              <a:solidFill>
                <a:schemeClr val="accent6">
                  <a:lumMod val="90000"/>
                </a:schemeClr>
              </a:solidFill>
              <a:effectLst/>
              <a:latin typeface="Poppins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1320B-D232-4964-BA8B-E17852C4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701" y="6488870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211EE-2A54-40CE-BBCA-3D99288C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832" y="6488870"/>
            <a:ext cx="2743200" cy="365125"/>
          </a:xfrm>
        </p:spPr>
        <p:txBody>
          <a:bodyPr/>
          <a:lstStyle/>
          <a:p>
            <a:r>
              <a:rPr lang="en-US" dirty="0"/>
              <a:t>September 2, 2020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AACEB90-C105-4267-A3AC-CDD6F1C0BA2E}"/>
              </a:ext>
            </a:extLst>
          </p:cNvPr>
          <p:cNvGrpSpPr/>
          <p:nvPr/>
        </p:nvGrpSpPr>
        <p:grpSpPr>
          <a:xfrm>
            <a:off x="225927" y="2281733"/>
            <a:ext cx="2198458" cy="4066882"/>
            <a:chOff x="225927" y="2281733"/>
            <a:chExt cx="2198458" cy="4066882"/>
          </a:xfrm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08FC39B6-1751-40D5-9D86-5522022166AB}"/>
                </a:ext>
              </a:extLst>
            </p:cNvPr>
            <p:cNvSpPr/>
            <p:nvPr/>
          </p:nvSpPr>
          <p:spPr>
            <a:xfrm>
              <a:off x="271084" y="2281733"/>
              <a:ext cx="2149403" cy="4066882"/>
            </a:xfrm>
            <a:prstGeom prst="flowChartPunchedCard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Freeform 594">
              <a:extLst>
                <a:ext uri="{FF2B5EF4-FFF2-40B4-BE49-F238E27FC236}">
                  <a16:creationId xmlns:a16="http://schemas.microsoft.com/office/drawing/2014/main" id="{57C23456-2D83-4EB7-A7AC-8BB6DC2E6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19" y="3574510"/>
              <a:ext cx="2148566" cy="7406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5" dirty="0">
                <a:latin typeface="Lato Light" panose="020F05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F433CC-F290-4ACC-AE64-67F92998C9B4}"/>
                </a:ext>
              </a:extLst>
            </p:cNvPr>
            <p:cNvSpPr txBox="1"/>
            <p:nvPr/>
          </p:nvSpPr>
          <p:spPr>
            <a:xfrm>
              <a:off x="241016" y="3715828"/>
              <a:ext cx="2164383" cy="43088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Absentee Voting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A5F72-059A-4900-8956-0855EDB7E861}"/>
                </a:ext>
              </a:extLst>
            </p:cNvPr>
            <p:cNvSpPr txBox="1"/>
            <p:nvPr/>
          </p:nvSpPr>
          <p:spPr>
            <a:xfrm>
              <a:off x="275820" y="4531241"/>
              <a:ext cx="2125544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32,020</a:t>
              </a:r>
            </a:p>
            <a:p>
              <a:pPr algn="ctr"/>
              <a:r>
                <a:rPr lang="en-US" sz="135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unique views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AAA0DB-D8C9-489C-87D9-F13279F68B95}"/>
                </a:ext>
              </a:extLst>
            </p:cNvPr>
            <p:cNvSpPr txBox="1"/>
            <p:nvPr/>
          </p:nvSpPr>
          <p:spPr>
            <a:xfrm>
              <a:off x="275819" y="5250635"/>
              <a:ext cx="2125543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38,350</a:t>
              </a:r>
            </a:p>
            <a:p>
              <a:pPr algn="ctr"/>
              <a:r>
                <a:rPr lang="en-US" sz="135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total views</a:t>
              </a:r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75C99954-11E3-40D0-B7D6-7FF57080EAC4}"/>
                </a:ext>
              </a:extLst>
            </p:cNvPr>
            <p:cNvSpPr/>
            <p:nvPr/>
          </p:nvSpPr>
          <p:spPr>
            <a:xfrm rot="15412158">
              <a:off x="173639" y="2423186"/>
              <a:ext cx="631397" cy="526822"/>
            </a:xfrm>
            <a:prstGeom prst="rtTriangl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6D386F-9C7B-4A43-9A24-A0DA0B34A263}"/>
                </a:ext>
              </a:extLst>
            </p:cNvPr>
            <p:cNvGrpSpPr/>
            <p:nvPr/>
          </p:nvGrpSpPr>
          <p:grpSpPr>
            <a:xfrm>
              <a:off x="1254150" y="2507009"/>
              <a:ext cx="496714" cy="629191"/>
              <a:chOff x="1111472" y="2522690"/>
              <a:chExt cx="496714" cy="6291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F7F3879-E3C8-41B0-8698-81F71B6D24E5}"/>
                  </a:ext>
                </a:extLst>
              </p:cNvPr>
              <p:cNvGrpSpPr/>
              <p:nvPr/>
            </p:nvGrpSpPr>
            <p:grpSpPr>
              <a:xfrm>
                <a:off x="1112937" y="2522690"/>
                <a:ext cx="493784" cy="629191"/>
                <a:chOff x="3558794" y="2550349"/>
                <a:chExt cx="493784" cy="629191"/>
              </a:xfrm>
              <a:solidFill>
                <a:schemeClr val="accent5"/>
              </a:solidFill>
            </p:grpSpPr>
            <p:sp>
              <p:nvSpPr>
                <p:cNvPr id="59" name="Freeform 47">
                  <a:extLst>
                    <a:ext uri="{FF2B5EF4-FFF2-40B4-BE49-F238E27FC236}">
                      <a16:creationId xmlns:a16="http://schemas.microsoft.com/office/drawing/2014/main" id="{7D40AF87-A5AF-3E49-A7D2-845DA81224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0636" y="2550349"/>
                  <a:ext cx="283926" cy="156448"/>
                </a:xfrm>
                <a:custGeom>
                  <a:avLst/>
                  <a:gdLst/>
                  <a:ahLst/>
                  <a:cxnLst>
                    <a:cxn ang="0">
                      <a:pos x="58" y="14"/>
                    </a:cxn>
                    <a:cxn ang="0">
                      <a:pos x="44" y="14"/>
                    </a:cxn>
                    <a:cxn ang="0">
                      <a:pos x="29" y="0"/>
                    </a:cxn>
                    <a:cxn ang="0">
                      <a:pos x="15" y="14"/>
                    </a:cxn>
                    <a:cxn ang="0">
                      <a:pos x="0" y="14"/>
                    </a:cxn>
                    <a:cxn ang="0">
                      <a:pos x="0" y="29"/>
                    </a:cxn>
                    <a:cxn ang="0">
                      <a:pos x="58" y="29"/>
                    </a:cxn>
                    <a:cxn ang="0">
                      <a:pos x="58" y="14"/>
                    </a:cxn>
                    <a:cxn ang="0">
                      <a:pos x="29" y="22"/>
                    </a:cxn>
                    <a:cxn ang="0">
                      <a:pos x="22" y="14"/>
                    </a:cxn>
                    <a:cxn ang="0">
                      <a:pos x="29" y="7"/>
                    </a:cxn>
                    <a:cxn ang="0">
                      <a:pos x="37" y="14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58" h="29">
                      <a:moveTo>
                        <a:pt x="58" y="14"/>
                      </a:move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6"/>
                        <a:pt x="37" y="0"/>
                        <a:pt x="29" y="0"/>
                      </a:cubicBezTo>
                      <a:cubicBezTo>
                        <a:pt x="21" y="0"/>
                        <a:pt x="15" y="6"/>
                        <a:pt x="15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8" y="29"/>
                        <a:pt x="58" y="29"/>
                        <a:pt x="58" y="29"/>
                      </a:cubicBezTo>
                      <a:lnTo>
                        <a:pt x="58" y="14"/>
                      </a:lnTo>
                      <a:close/>
                      <a:moveTo>
                        <a:pt x="29" y="22"/>
                      </a:moveTo>
                      <a:cubicBezTo>
                        <a:pt x="25" y="22"/>
                        <a:pt x="22" y="18"/>
                        <a:pt x="22" y="14"/>
                      </a:cubicBezTo>
                      <a:cubicBezTo>
                        <a:pt x="22" y="10"/>
                        <a:pt x="25" y="7"/>
                        <a:pt x="29" y="7"/>
                      </a:cubicBezTo>
                      <a:cubicBezTo>
                        <a:pt x="33" y="7"/>
                        <a:pt x="37" y="10"/>
                        <a:pt x="37" y="14"/>
                      </a:cubicBezTo>
                      <a:cubicBezTo>
                        <a:pt x="37" y="18"/>
                        <a:pt x="33" y="22"/>
                        <a:pt x="29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Freeform 48">
                  <a:extLst>
                    <a:ext uri="{FF2B5EF4-FFF2-40B4-BE49-F238E27FC236}">
                      <a16:creationId xmlns:a16="http://schemas.microsoft.com/office/drawing/2014/main" id="{64546764-E1D0-4FF1-AE8C-9F67BCB8C3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58794" y="2628572"/>
                  <a:ext cx="493784" cy="550968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38" y="35"/>
                    </a:cxn>
                    <a:cxn ang="0">
                      <a:pos x="22" y="35"/>
                    </a:cxn>
                    <a:cxn ang="0">
                      <a:pos x="22" y="0"/>
                    </a:cxn>
                    <a:cxn ang="0">
                      <a:pos x="0" y="0"/>
                    </a:cxn>
                    <a:cxn ang="0">
                      <a:pos x="0" y="162"/>
                    </a:cxn>
                    <a:cxn ang="0">
                      <a:pos x="160" y="162"/>
                    </a:cxn>
                    <a:cxn ang="0">
                      <a:pos x="160" y="0"/>
                    </a:cxn>
                    <a:cxn ang="0">
                      <a:pos x="138" y="0"/>
                    </a:cxn>
                    <a:cxn ang="0">
                      <a:pos x="74" y="138"/>
                    </a:cxn>
                    <a:cxn ang="0">
                      <a:pos x="66" y="128"/>
                    </a:cxn>
                    <a:cxn ang="0">
                      <a:pos x="33" y="97"/>
                    </a:cxn>
                    <a:cxn ang="0">
                      <a:pos x="51" y="81"/>
                    </a:cxn>
                    <a:cxn ang="0">
                      <a:pos x="74" y="105"/>
                    </a:cxn>
                    <a:cxn ang="0">
                      <a:pos x="120" y="58"/>
                    </a:cxn>
                    <a:cxn ang="0">
                      <a:pos x="138" y="74"/>
                    </a:cxn>
                    <a:cxn ang="0">
                      <a:pos x="74" y="138"/>
                    </a:cxn>
                  </a:cxnLst>
                  <a:rect l="0" t="0" r="r" b="b"/>
                  <a:pathLst>
                    <a:path w="160" h="162">
                      <a:moveTo>
                        <a:pt x="138" y="0"/>
                      </a:moveTo>
                      <a:lnTo>
                        <a:pt x="138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160" y="162"/>
                      </a:lnTo>
                      <a:lnTo>
                        <a:pt x="160" y="0"/>
                      </a:lnTo>
                      <a:lnTo>
                        <a:pt x="138" y="0"/>
                      </a:lnTo>
                      <a:close/>
                      <a:moveTo>
                        <a:pt x="74" y="138"/>
                      </a:moveTo>
                      <a:lnTo>
                        <a:pt x="66" y="128"/>
                      </a:lnTo>
                      <a:lnTo>
                        <a:pt x="33" y="97"/>
                      </a:lnTo>
                      <a:lnTo>
                        <a:pt x="51" y="81"/>
                      </a:lnTo>
                      <a:lnTo>
                        <a:pt x="74" y="105"/>
                      </a:lnTo>
                      <a:lnTo>
                        <a:pt x="120" y="58"/>
                      </a:lnTo>
                      <a:lnTo>
                        <a:pt x="138" y="74"/>
                      </a:lnTo>
                      <a:lnTo>
                        <a:pt x="74" y="1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6F285D8-CC63-4F0E-B642-0220B84D3E13}"/>
                    </a:ext>
                  </a:extLst>
                </p:cNvPr>
                <p:cNvSpPr/>
                <p:nvPr/>
              </p:nvSpPr>
              <p:spPr>
                <a:xfrm>
                  <a:off x="3581400" y="2798785"/>
                  <a:ext cx="426571" cy="302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8F68550-9FEC-4AC6-BBF3-105FF8E1ED0D}"/>
                  </a:ext>
                </a:extLst>
              </p:cNvPr>
              <p:cNvSpPr txBox="1"/>
              <p:nvPr/>
            </p:nvSpPr>
            <p:spPr>
              <a:xfrm>
                <a:off x="1111472" y="2739752"/>
                <a:ext cx="496714" cy="4001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1</a:t>
                </a:r>
                <a:endParaRPr lang="en-US" sz="1350" b="1" dirty="0">
                  <a:solidFill>
                    <a:schemeClr val="bg2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9086BB-0DD8-4285-84B5-BDD3050C0632}"/>
              </a:ext>
            </a:extLst>
          </p:cNvPr>
          <p:cNvGrpSpPr/>
          <p:nvPr/>
        </p:nvGrpSpPr>
        <p:grpSpPr>
          <a:xfrm>
            <a:off x="2582939" y="2281733"/>
            <a:ext cx="2242932" cy="4066882"/>
            <a:chOff x="2582939" y="2281733"/>
            <a:chExt cx="2242932" cy="406688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26174EB-41A7-44D3-989C-88D1B4E1AFA1}"/>
                </a:ext>
              </a:extLst>
            </p:cNvPr>
            <p:cNvGrpSpPr/>
            <p:nvPr/>
          </p:nvGrpSpPr>
          <p:grpSpPr>
            <a:xfrm>
              <a:off x="2582939" y="2281733"/>
              <a:ext cx="2194560" cy="4066882"/>
              <a:chOff x="2582939" y="2281733"/>
              <a:chExt cx="2194560" cy="4066882"/>
            </a:xfrm>
          </p:grpSpPr>
          <p:sp>
            <p:nvSpPr>
              <p:cNvPr id="52" name="Flowchart: Card 51">
                <a:extLst>
                  <a:ext uri="{FF2B5EF4-FFF2-40B4-BE49-F238E27FC236}">
                    <a16:creationId xmlns:a16="http://schemas.microsoft.com/office/drawing/2014/main" id="{99D9400A-0C14-45FF-8C72-4455460192E5}"/>
                  </a:ext>
                </a:extLst>
              </p:cNvPr>
              <p:cNvSpPr/>
              <p:nvPr/>
            </p:nvSpPr>
            <p:spPr>
              <a:xfrm>
                <a:off x="2628096" y="2281733"/>
                <a:ext cx="2149403" cy="4066882"/>
              </a:xfrm>
              <a:prstGeom prst="flowChartPunchedCard">
                <a:avLst/>
              </a:prstGeom>
              <a:solidFill>
                <a:schemeClr val="bg2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3" name="Right Triangle 52">
                <a:extLst>
                  <a:ext uri="{FF2B5EF4-FFF2-40B4-BE49-F238E27FC236}">
                    <a16:creationId xmlns:a16="http://schemas.microsoft.com/office/drawing/2014/main" id="{A0A22900-5F2E-4E1D-A32B-593AF9997723}"/>
                  </a:ext>
                </a:extLst>
              </p:cNvPr>
              <p:cNvSpPr/>
              <p:nvPr/>
            </p:nvSpPr>
            <p:spPr>
              <a:xfrm rot="15412158">
                <a:off x="2530651" y="2423186"/>
                <a:ext cx="631397" cy="526822"/>
              </a:xfrm>
              <a:prstGeom prst="rtTriangl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6" name="Freeform 594">
              <a:extLst>
                <a:ext uri="{FF2B5EF4-FFF2-40B4-BE49-F238E27FC236}">
                  <a16:creationId xmlns:a16="http://schemas.microsoft.com/office/drawing/2014/main" id="{16DEDA78-A8E0-4286-9295-0C4C5E70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3" y="3574510"/>
              <a:ext cx="2148566" cy="740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5" dirty="0">
                <a:latin typeface="Lato Light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9ED87E-F419-44AC-819A-C2551987C2C7}"/>
                </a:ext>
              </a:extLst>
            </p:cNvPr>
            <p:cNvSpPr txBox="1"/>
            <p:nvPr/>
          </p:nvSpPr>
          <p:spPr>
            <a:xfrm>
              <a:off x="2619862" y="3715828"/>
              <a:ext cx="2206009" cy="43088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Home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EEE3491-8167-4299-BFA8-55470BDCFF89}"/>
                </a:ext>
              </a:extLst>
            </p:cNvPr>
            <p:cNvGrpSpPr/>
            <p:nvPr/>
          </p:nvGrpSpPr>
          <p:grpSpPr>
            <a:xfrm>
              <a:off x="2643739" y="2507009"/>
              <a:ext cx="2133760" cy="3351485"/>
              <a:chOff x="2643739" y="2507009"/>
              <a:chExt cx="2133760" cy="33514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BB9A65-DB94-4F3F-992C-2E8BF96389D6}"/>
                  </a:ext>
                </a:extLst>
              </p:cNvPr>
              <p:cNvSpPr txBox="1"/>
              <p:nvPr/>
            </p:nvSpPr>
            <p:spPr>
              <a:xfrm>
                <a:off x="2643739" y="4531241"/>
                <a:ext cx="2133760" cy="60785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18,210</a:t>
                </a:r>
              </a:p>
              <a:p>
                <a:pPr algn="ctr"/>
                <a:r>
                  <a:rPr lang="en-US" sz="135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unique views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895485-4D35-4116-A8A2-1BEAF268DB19}"/>
                  </a:ext>
                </a:extLst>
              </p:cNvPr>
              <p:cNvSpPr txBox="1"/>
              <p:nvPr/>
            </p:nvSpPr>
            <p:spPr>
              <a:xfrm>
                <a:off x="2643739" y="5250635"/>
                <a:ext cx="2133760" cy="60785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21,840</a:t>
                </a:r>
              </a:p>
              <a:p>
                <a:pPr algn="ctr"/>
                <a:r>
                  <a:rPr lang="en-US" sz="135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total views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0BD0528-3F4E-491C-B528-3420FF2431F8}"/>
                  </a:ext>
                </a:extLst>
              </p:cNvPr>
              <p:cNvGrpSpPr/>
              <p:nvPr/>
            </p:nvGrpSpPr>
            <p:grpSpPr>
              <a:xfrm>
                <a:off x="3659970" y="2507009"/>
                <a:ext cx="496714" cy="629191"/>
                <a:chOff x="3471705" y="2522690"/>
                <a:chExt cx="496714" cy="629191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8E42356-0C29-4DFA-9B3E-6BAC16784E2D}"/>
                    </a:ext>
                  </a:extLst>
                </p:cNvPr>
                <p:cNvGrpSpPr/>
                <p:nvPr/>
              </p:nvGrpSpPr>
              <p:grpSpPr>
                <a:xfrm>
                  <a:off x="3473170" y="2522690"/>
                  <a:ext cx="493784" cy="629191"/>
                  <a:chOff x="3558794" y="2550349"/>
                  <a:chExt cx="493784" cy="629191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65" name="Freeform 47">
                    <a:extLst>
                      <a:ext uri="{FF2B5EF4-FFF2-40B4-BE49-F238E27FC236}">
                        <a16:creationId xmlns:a16="http://schemas.microsoft.com/office/drawing/2014/main" id="{23E40E3E-3E3B-4C25-B179-5632406FE78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660636" y="2550349"/>
                    <a:ext cx="283926" cy="156448"/>
                  </a:xfrm>
                  <a:custGeom>
                    <a:avLst/>
                    <a:gdLst/>
                    <a:ahLst/>
                    <a:cxnLst>
                      <a:cxn ang="0">
                        <a:pos x="58" y="14"/>
                      </a:cxn>
                      <a:cxn ang="0">
                        <a:pos x="44" y="14"/>
                      </a:cxn>
                      <a:cxn ang="0">
                        <a:pos x="29" y="0"/>
                      </a:cxn>
                      <a:cxn ang="0">
                        <a:pos x="15" y="14"/>
                      </a:cxn>
                      <a:cxn ang="0">
                        <a:pos x="0" y="14"/>
                      </a:cxn>
                      <a:cxn ang="0">
                        <a:pos x="0" y="29"/>
                      </a:cxn>
                      <a:cxn ang="0">
                        <a:pos x="58" y="29"/>
                      </a:cxn>
                      <a:cxn ang="0">
                        <a:pos x="58" y="14"/>
                      </a:cxn>
                      <a:cxn ang="0">
                        <a:pos x="29" y="22"/>
                      </a:cxn>
                      <a:cxn ang="0">
                        <a:pos x="22" y="14"/>
                      </a:cxn>
                      <a:cxn ang="0">
                        <a:pos x="29" y="7"/>
                      </a:cxn>
                      <a:cxn ang="0">
                        <a:pos x="37" y="14"/>
                      </a:cxn>
                      <a:cxn ang="0">
                        <a:pos x="29" y="22"/>
                      </a:cxn>
                    </a:cxnLst>
                    <a:rect l="0" t="0" r="r" b="b"/>
                    <a:pathLst>
                      <a:path w="58" h="29">
                        <a:moveTo>
                          <a:pt x="58" y="14"/>
                        </a:moveTo>
                        <a:cubicBezTo>
                          <a:pt x="44" y="14"/>
                          <a:pt x="44" y="14"/>
                          <a:pt x="44" y="14"/>
                        </a:cubicBezTo>
                        <a:cubicBezTo>
                          <a:pt x="44" y="6"/>
                          <a:pt x="37" y="0"/>
                          <a:pt x="29" y="0"/>
                        </a:cubicBezTo>
                        <a:cubicBezTo>
                          <a:pt x="21" y="0"/>
                          <a:pt x="15" y="6"/>
                          <a:pt x="15" y="14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58" y="29"/>
                          <a:pt x="58" y="29"/>
                          <a:pt x="58" y="29"/>
                        </a:cubicBezTo>
                        <a:lnTo>
                          <a:pt x="58" y="14"/>
                        </a:lnTo>
                        <a:close/>
                        <a:moveTo>
                          <a:pt x="29" y="22"/>
                        </a:moveTo>
                        <a:cubicBezTo>
                          <a:pt x="25" y="22"/>
                          <a:pt x="22" y="18"/>
                          <a:pt x="22" y="14"/>
                        </a:cubicBezTo>
                        <a:cubicBezTo>
                          <a:pt x="22" y="10"/>
                          <a:pt x="25" y="7"/>
                          <a:pt x="29" y="7"/>
                        </a:cubicBezTo>
                        <a:cubicBezTo>
                          <a:pt x="33" y="7"/>
                          <a:pt x="37" y="10"/>
                          <a:pt x="37" y="14"/>
                        </a:cubicBezTo>
                        <a:cubicBezTo>
                          <a:pt x="37" y="18"/>
                          <a:pt x="33" y="22"/>
                          <a:pt x="29" y="2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6" name="Freeform 48">
                    <a:extLst>
                      <a:ext uri="{FF2B5EF4-FFF2-40B4-BE49-F238E27FC236}">
                        <a16:creationId xmlns:a16="http://schemas.microsoft.com/office/drawing/2014/main" id="{0E3D38C8-0BB2-454B-960B-205F2D87E66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558794" y="2628572"/>
                    <a:ext cx="493784" cy="550968"/>
                  </a:xfrm>
                  <a:custGeom>
                    <a:avLst/>
                    <a:gdLst/>
                    <a:ahLst/>
                    <a:cxnLst>
                      <a:cxn ang="0">
                        <a:pos x="138" y="0"/>
                      </a:cxn>
                      <a:cxn ang="0">
                        <a:pos x="138" y="35"/>
                      </a:cxn>
                      <a:cxn ang="0">
                        <a:pos x="22" y="35"/>
                      </a:cxn>
                      <a:cxn ang="0">
                        <a:pos x="22" y="0"/>
                      </a:cxn>
                      <a:cxn ang="0">
                        <a:pos x="0" y="0"/>
                      </a:cxn>
                      <a:cxn ang="0">
                        <a:pos x="0" y="162"/>
                      </a:cxn>
                      <a:cxn ang="0">
                        <a:pos x="160" y="162"/>
                      </a:cxn>
                      <a:cxn ang="0">
                        <a:pos x="160" y="0"/>
                      </a:cxn>
                      <a:cxn ang="0">
                        <a:pos x="138" y="0"/>
                      </a:cxn>
                      <a:cxn ang="0">
                        <a:pos x="74" y="138"/>
                      </a:cxn>
                      <a:cxn ang="0">
                        <a:pos x="66" y="128"/>
                      </a:cxn>
                      <a:cxn ang="0">
                        <a:pos x="33" y="97"/>
                      </a:cxn>
                      <a:cxn ang="0">
                        <a:pos x="51" y="81"/>
                      </a:cxn>
                      <a:cxn ang="0">
                        <a:pos x="74" y="105"/>
                      </a:cxn>
                      <a:cxn ang="0">
                        <a:pos x="120" y="58"/>
                      </a:cxn>
                      <a:cxn ang="0">
                        <a:pos x="138" y="74"/>
                      </a:cxn>
                      <a:cxn ang="0">
                        <a:pos x="74" y="138"/>
                      </a:cxn>
                    </a:cxnLst>
                    <a:rect l="0" t="0" r="r" b="b"/>
                    <a:pathLst>
                      <a:path w="160" h="162">
                        <a:moveTo>
                          <a:pt x="138" y="0"/>
                        </a:moveTo>
                        <a:lnTo>
                          <a:pt x="138" y="35"/>
                        </a:lnTo>
                        <a:lnTo>
                          <a:pt x="22" y="35"/>
                        </a:lnTo>
                        <a:lnTo>
                          <a:pt x="22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160" y="162"/>
                        </a:lnTo>
                        <a:lnTo>
                          <a:pt x="160" y="0"/>
                        </a:lnTo>
                        <a:lnTo>
                          <a:pt x="138" y="0"/>
                        </a:lnTo>
                        <a:close/>
                        <a:moveTo>
                          <a:pt x="74" y="138"/>
                        </a:moveTo>
                        <a:lnTo>
                          <a:pt x="66" y="128"/>
                        </a:lnTo>
                        <a:lnTo>
                          <a:pt x="33" y="97"/>
                        </a:lnTo>
                        <a:lnTo>
                          <a:pt x="51" y="81"/>
                        </a:lnTo>
                        <a:lnTo>
                          <a:pt x="74" y="105"/>
                        </a:lnTo>
                        <a:lnTo>
                          <a:pt x="120" y="58"/>
                        </a:lnTo>
                        <a:lnTo>
                          <a:pt x="138" y="74"/>
                        </a:lnTo>
                        <a:lnTo>
                          <a:pt x="74" y="13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1pPr>
                    <a:lvl2pPr marL="4572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2pPr>
                    <a:lvl3pPr marL="9144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3pPr>
                    <a:lvl4pPr marL="13716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4pPr>
                    <a:lvl5pPr marL="1828800" algn="l" defTabSz="457200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A4CD27F-C47B-4B91-B66B-D0599D701D71}"/>
                      </a:ext>
                    </a:extLst>
                  </p:cNvPr>
                  <p:cNvSpPr/>
                  <p:nvPr/>
                </p:nvSpPr>
                <p:spPr>
                  <a:xfrm>
                    <a:off x="3581400" y="2798785"/>
                    <a:ext cx="426571" cy="30298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D53E46-21DA-42CC-9EB9-302F2E934D29}"/>
                    </a:ext>
                  </a:extLst>
                </p:cNvPr>
                <p:cNvSpPr txBox="1"/>
                <p:nvPr/>
              </p:nvSpPr>
              <p:spPr>
                <a:xfrm>
                  <a:off x="3471705" y="2720040"/>
                  <a:ext cx="496714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2"/>
                      </a:solidFill>
                      <a:latin typeface="Century Gothic" panose="020B0502020202020204" pitchFamily="34" charset="0"/>
                      <a:ea typeface="League Spartan" charset="0"/>
                      <a:cs typeface="Poppins" pitchFamily="2" charset="77"/>
                    </a:rPr>
                    <a:t>2</a:t>
                  </a:r>
                  <a:endParaRPr lang="en-US" sz="1350" b="1" dirty="0">
                    <a:solidFill>
                      <a:schemeClr val="bg2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endParaRPr>
                </a:p>
              </p:txBody>
            </p: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0D8F1E-A23B-4FF9-9F3F-FC01B9CB8BF5}"/>
              </a:ext>
            </a:extLst>
          </p:cNvPr>
          <p:cNvGrpSpPr/>
          <p:nvPr/>
        </p:nvGrpSpPr>
        <p:grpSpPr>
          <a:xfrm>
            <a:off x="4932642" y="2281733"/>
            <a:ext cx="2232831" cy="4066882"/>
            <a:chOff x="4932642" y="2281733"/>
            <a:chExt cx="2232831" cy="406688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E9AA8A0-A8B1-403D-A730-EA1554D27F48}"/>
                </a:ext>
              </a:extLst>
            </p:cNvPr>
            <p:cNvGrpSpPr/>
            <p:nvPr/>
          </p:nvGrpSpPr>
          <p:grpSpPr>
            <a:xfrm>
              <a:off x="4932642" y="2281733"/>
              <a:ext cx="2185761" cy="4066882"/>
              <a:chOff x="4932642" y="2281733"/>
              <a:chExt cx="2185761" cy="4066882"/>
            </a:xfrm>
            <a:solidFill>
              <a:schemeClr val="bg2"/>
            </a:solidFill>
          </p:grpSpPr>
          <p:sp>
            <p:nvSpPr>
              <p:cNvPr id="25" name="Flowchart: Card 24">
                <a:extLst>
                  <a:ext uri="{FF2B5EF4-FFF2-40B4-BE49-F238E27FC236}">
                    <a16:creationId xmlns:a16="http://schemas.microsoft.com/office/drawing/2014/main" id="{DE26B32B-8BDB-4C5D-9CEA-94770EFAF628}"/>
                  </a:ext>
                </a:extLst>
              </p:cNvPr>
              <p:cNvSpPr/>
              <p:nvPr/>
            </p:nvSpPr>
            <p:spPr>
              <a:xfrm>
                <a:off x="4977618" y="2281733"/>
                <a:ext cx="2140785" cy="4066882"/>
              </a:xfrm>
              <a:prstGeom prst="flowChartPunchedCard">
                <a:avLst/>
              </a:prstGeom>
              <a:grp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FC902D96-D9B6-47C9-8E91-3861B4F219BF}"/>
                  </a:ext>
                </a:extLst>
              </p:cNvPr>
              <p:cNvSpPr/>
              <p:nvPr/>
            </p:nvSpPr>
            <p:spPr>
              <a:xfrm rot="15412158">
                <a:off x="4879298" y="2424242"/>
                <a:ext cx="631397" cy="524709"/>
              </a:xfrm>
              <a:prstGeom prst="rtTriangle">
                <a:avLst/>
              </a:prstGeom>
              <a:grp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9" name="Freeform 594">
              <a:extLst>
                <a:ext uri="{FF2B5EF4-FFF2-40B4-BE49-F238E27FC236}">
                  <a16:creationId xmlns:a16="http://schemas.microsoft.com/office/drawing/2014/main" id="{9162AC93-3F22-47D7-8DAC-D5B0E099C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251" y="3574510"/>
              <a:ext cx="2139951" cy="740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5" dirty="0">
                <a:latin typeface="Lato Light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956EC4-61B5-4A4D-B603-DD6215C7AEAA}"/>
                </a:ext>
              </a:extLst>
            </p:cNvPr>
            <p:cNvSpPr txBox="1"/>
            <p:nvPr/>
          </p:nvSpPr>
          <p:spPr>
            <a:xfrm>
              <a:off x="4960049" y="4531241"/>
              <a:ext cx="2167153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14,230</a:t>
              </a:r>
            </a:p>
            <a:p>
              <a:pPr algn="ctr"/>
              <a:r>
                <a:rPr lang="en-US" sz="135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unique views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9BF2E7-6857-4651-8A3C-8F813F6906B3}"/>
                </a:ext>
              </a:extLst>
            </p:cNvPr>
            <p:cNvSpPr txBox="1"/>
            <p:nvPr/>
          </p:nvSpPr>
          <p:spPr>
            <a:xfrm>
              <a:off x="4985109" y="5250635"/>
              <a:ext cx="2133294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17,150</a:t>
              </a:r>
            </a:p>
            <a:p>
              <a:pPr algn="ctr"/>
              <a:r>
                <a:rPr lang="en-US" sz="135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total views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8D9400-483D-4034-B032-0A2D6D180DDF}"/>
                </a:ext>
              </a:extLst>
            </p:cNvPr>
            <p:cNvSpPr txBox="1"/>
            <p:nvPr/>
          </p:nvSpPr>
          <p:spPr>
            <a:xfrm>
              <a:off x="5045141" y="3715828"/>
              <a:ext cx="2120332" cy="43088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Election Day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E7E452C-D671-4956-98C9-8D130E486DBB}"/>
                </a:ext>
              </a:extLst>
            </p:cNvPr>
            <p:cNvGrpSpPr/>
            <p:nvPr/>
          </p:nvGrpSpPr>
          <p:grpSpPr>
            <a:xfrm>
              <a:off x="5969579" y="2507009"/>
              <a:ext cx="496714" cy="629191"/>
              <a:chOff x="5781320" y="2526564"/>
              <a:chExt cx="496714" cy="62919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38C4DF6-8440-4947-9B48-5C676E60DE9B}"/>
                  </a:ext>
                </a:extLst>
              </p:cNvPr>
              <p:cNvGrpSpPr/>
              <p:nvPr/>
            </p:nvGrpSpPr>
            <p:grpSpPr>
              <a:xfrm>
                <a:off x="5782785" y="2526564"/>
                <a:ext cx="493784" cy="629191"/>
                <a:chOff x="3558794" y="2550349"/>
                <a:chExt cx="493784" cy="629191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69" name="Freeform 47">
                  <a:extLst>
                    <a:ext uri="{FF2B5EF4-FFF2-40B4-BE49-F238E27FC236}">
                      <a16:creationId xmlns:a16="http://schemas.microsoft.com/office/drawing/2014/main" id="{02116E74-823E-4641-BD05-E620508596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0636" y="2550349"/>
                  <a:ext cx="283926" cy="156448"/>
                </a:xfrm>
                <a:custGeom>
                  <a:avLst/>
                  <a:gdLst/>
                  <a:ahLst/>
                  <a:cxnLst>
                    <a:cxn ang="0">
                      <a:pos x="58" y="14"/>
                    </a:cxn>
                    <a:cxn ang="0">
                      <a:pos x="44" y="14"/>
                    </a:cxn>
                    <a:cxn ang="0">
                      <a:pos x="29" y="0"/>
                    </a:cxn>
                    <a:cxn ang="0">
                      <a:pos x="15" y="14"/>
                    </a:cxn>
                    <a:cxn ang="0">
                      <a:pos x="0" y="14"/>
                    </a:cxn>
                    <a:cxn ang="0">
                      <a:pos x="0" y="29"/>
                    </a:cxn>
                    <a:cxn ang="0">
                      <a:pos x="58" y="29"/>
                    </a:cxn>
                    <a:cxn ang="0">
                      <a:pos x="58" y="14"/>
                    </a:cxn>
                    <a:cxn ang="0">
                      <a:pos x="29" y="22"/>
                    </a:cxn>
                    <a:cxn ang="0">
                      <a:pos x="22" y="14"/>
                    </a:cxn>
                    <a:cxn ang="0">
                      <a:pos x="29" y="7"/>
                    </a:cxn>
                    <a:cxn ang="0">
                      <a:pos x="37" y="14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58" h="29">
                      <a:moveTo>
                        <a:pt x="58" y="14"/>
                      </a:move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6"/>
                        <a:pt x="37" y="0"/>
                        <a:pt x="29" y="0"/>
                      </a:cubicBezTo>
                      <a:cubicBezTo>
                        <a:pt x="21" y="0"/>
                        <a:pt x="15" y="6"/>
                        <a:pt x="15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8" y="29"/>
                        <a:pt x="58" y="29"/>
                        <a:pt x="58" y="29"/>
                      </a:cubicBezTo>
                      <a:lnTo>
                        <a:pt x="58" y="14"/>
                      </a:lnTo>
                      <a:close/>
                      <a:moveTo>
                        <a:pt x="29" y="22"/>
                      </a:moveTo>
                      <a:cubicBezTo>
                        <a:pt x="25" y="22"/>
                        <a:pt x="22" y="18"/>
                        <a:pt x="22" y="14"/>
                      </a:cubicBezTo>
                      <a:cubicBezTo>
                        <a:pt x="22" y="10"/>
                        <a:pt x="25" y="7"/>
                        <a:pt x="29" y="7"/>
                      </a:cubicBezTo>
                      <a:cubicBezTo>
                        <a:pt x="33" y="7"/>
                        <a:pt x="37" y="10"/>
                        <a:pt x="37" y="14"/>
                      </a:cubicBezTo>
                      <a:cubicBezTo>
                        <a:pt x="37" y="18"/>
                        <a:pt x="33" y="22"/>
                        <a:pt x="29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48">
                  <a:extLst>
                    <a:ext uri="{FF2B5EF4-FFF2-40B4-BE49-F238E27FC236}">
                      <a16:creationId xmlns:a16="http://schemas.microsoft.com/office/drawing/2014/main" id="{78A3C8C2-913D-4AC0-A43D-B50623D97B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58794" y="2628572"/>
                  <a:ext cx="493784" cy="550968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38" y="35"/>
                    </a:cxn>
                    <a:cxn ang="0">
                      <a:pos x="22" y="35"/>
                    </a:cxn>
                    <a:cxn ang="0">
                      <a:pos x="22" y="0"/>
                    </a:cxn>
                    <a:cxn ang="0">
                      <a:pos x="0" y="0"/>
                    </a:cxn>
                    <a:cxn ang="0">
                      <a:pos x="0" y="162"/>
                    </a:cxn>
                    <a:cxn ang="0">
                      <a:pos x="160" y="162"/>
                    </a:cxn>
                    <a:cxn ang="0">
                      <a:pos x="160" y="0"/>
                    </a:cxn>
                    <a:cxn ang="0">
                      <a:pos x="138" y="0"/>
                    </a:cxn>
                    <a:cxn ang="0">
                      <a:pos x="74" y="138"/>
                    </a:cxn>
                    <a:cxn ang="0">
                      <a:pos x="66" y="128"/>
                    </a:cxn>
                    <a:cxn ang="0">
                      <a:pos x="33" y="97"/>
                    </a:cxn>
                    <a:cxn ang="0">
                      <a:pos x="51" y="81"/>
                    </a:cxn>
                    <a:cxn ang="0">
                      <a:pos x="74" y="105"/>
                    </a:cxn>
                    <a:cxn ang="0">
                      <a:pos x="120" y="58"/>
                    </a:cxn>
                    <a:cxn ang="0">
                      <a:pos x="138" y="74"/>
                    </a:cxn>
                    <a:cxn ang="0">
                      <a:pos x="74" y="138"/>
                    </a:cxn>
                  </a:cxnLst>
                  <a:rect l="0" t="0" r="r" b="b"/>
                  <a:pathLst>
                    <a:path w="160" h="162">
                      <a:moveTo>
                        <a:pt x="138" y="0"/>
                      </a:moveTo>
                      <a:lnTo>
                        <a:pt x="138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160" y="162"/>
                      </a:lnTo>
                      <a:lnTo>
                        <a:pt x="160" y="0"/>
                      </a:lnTo>
                      <a:lnTo>
                        <a:pt x="138" y="0"/>
                      </a:lnTo>
                      <a:close/>
                      <a:moveTo>
                        <a:pt x="74" y="138"/>
                      </a:moveTo>
                      <a:lnTo>
                        <a:pt x="66" y="128"/>
                      </a:lnTo>
                      <a:lnTo>
                        <a:pt x="33" y="97"/>
                      </a:lnTo>
                      <a:lnTo>
                        <a:pt x="51" y="81"/>
                      </a:lnTo>
                      <a:lnTo>
                        <a:pt x="74" y="105"/>
                      </a:lnTo>
                      <a:lnTo>
                        <a:pt x="120" y="58"/>
                      </a:lnTo>
                      <a:lnTo>
                        <a:pt x="138" y="74"/>
                      </a:lnTo>
                      <a:lnTo>
                        <a:pt x="74" y="1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7580715-DD14-478A-B3CB-76078194827F}"/>
                    </a:ext>
                  </a:extLst>
                </p:cNvPr>
                <p:cNvSpPr/>
                <p:nvPr/>
              </p:nvSpPr>
              <p:spPr>
                <a:xfrm>
                  <a:off x="3581400" y="2798785"/>
                  <a:ext cx="426571" cy="302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EC58FFB-FE20-4006-8533-56286548E8B1}"/>
                  </a:ext>
                </a:extLst>
              </p:cNvPr>
              <p:cNvSpPr txBox="1"/>
              <p:nvPr/>
            </p:nvSpPr>
            <p:spPr>
              <a:xfrm>
                <a:off x="5781320" y="2713911"/>
                <a:ext cx="496714" cy="4001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3</a:t>
                </a:r>
                <a:endParaRPr lang="en-US" sz="1350" b="1" dirty="0">
                  <a:solidFill>
                    <a:schemeClr val="bg2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3E61089-8A0B-41B6-9EB8-D740FE1B99B7}"/>
              </a:ext>
            </a:extLst>
          </p:cNvPr>
          <p:cNvGrpSpPr/>
          <p:nvPr/>
        </p:nvGrpSpPr>
        <p:grpSpPr>
          <a:xfrm>
            <a:off x="7264595" y="2281733"/>
            <a:ext cx="2242932" cy="4066882"/>
            <a:chOff x="7264595" y="2281733"/>
            <a:chExt cx="2242932" cy="406688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551969-9E8E-4EDA-95CC-B46075920B1D}"/>
                </a:ext>
              </a:extLst>
            </p:cNvPr>
            <p:cNvGrpSpPr/>
            <p:nvPr/>
          </p:nvGrpSpPr>
          <p:grpSpPr>
            <a:xfrm>
              <a:off x="7264595" y="2281733"/>
              <a:ext cx="2194560" cy="4066882"/>
              <a:chOff x="7264595" y="2281733"/>
              <a:chExt cx="2194560" cy="4066882"/>
            </a:xfrm>
            <a:solidFill>
              <a:schemeClr val="bg2"/>
            </a:solidFill>
          </p:grpSpPr>
          <p:sp>
            <p:nvSpPr>
              <p:cNvPr id="34" name="Flowchart: Card 33">
                <a:extLst>
                  <a:ext uri="{FF2B5EF4-FFF2-40B4-BE49-F238E27FC236}">
                    <a16:creationId xmlns:a16="http://schemas.microsoft.com/office/drawing/2014/main" id="{5BB893CE-83F1-42C9-ABB0-C7F612FB22AB}"/>
                  </a:ext>
                </a:extLst>
              </p:cNvPr>
              <p:cNvSpPr/>
              <p:nvPr/>
            </p:nvSpPr>
            <p:spPr>
              <a:xfrm>
                <a:off x="7309752" y="2281733"/>
                <a:ext cx="2149403" cy="4066882"/>
              </a:xfrm>
              <a:prstGeom prst="flowChartPunchedCard">
                <a:avLst/>
              </a:prstGeom>
              <a:grp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91313A35-D036-4209-9FB3-E0251594E800}"/>
                  </a:ext>
                </a:extLst>
              </p:cNvPr>
              <p:cNvSpPr/>
              <p:nvPr/>
            </p:nvSpPr>
            <p:spPr>
              <a:xfrm rot="15412158">
                <a:off x="7212307" y="2423186"/>
                <a:ext cx="631397" cy="526822"/>
              </a:xfrm>
              <a:prstGeom prst="rtTriangle">
                <a:avLst/>
              </a:prstGeom>
              <a:grp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D4A60CC9-AF78-47F9-8909-0D2CC17A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0589" y="3574510"/>
              <a:ext cx="2148566" cy="7406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5" dirty="0">
                <a:latin typeface="Lato Light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183E53-97CE-4E67-9A94-646F12EDAB01}"/>
                </a:ext>
              </a:extLst>
            </p:cNvPr>
            <p:cNvSpPr txBox="1"/>
            <p:nvPr/>
          </p:nvSpPr>
          <p:spPr>
            <a:xfrm>
              <a:off x="7326967" y="4531241"/>
              <a:ext cx="2132188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11,900</a:t>
              </a:r>
            </a:p>
            <a:p>
              <a:pPr algn="ctr"/>
              <a:r>
                <a:rPr lang="en-US" sz="1350" b="1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unique views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E37908-D6B6-4F4A-8477-5800E115A574}"/>
                </a:ext>
              </a:extLst>
            </p:cNvPr>
            <p:cNvSpPr txBox="1"/>
            <p:nvPr/>
          </p:nvSpPr>
          <p:spPr>
            <a:xfrm>
              <a:off x="7318169" y="5250635"/>
              <a:ext cx="2149220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15,230</a:t>
              </a:r>
            </a:p>
            <a:p>
              <a:pPr algn="ctr"/>
              <a:r>
                <a:rPr lang="en-US" sz="1350" b="1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total views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9C97F1-C2F6-4016-AA77-C6FB0808B2A5}"/>
                </a:ext>
              </a:extLst>
            </p:cNvPr>
            <p:cNvSpPr txBox="1"/>
            <p:nvPr/>
          </p:nvSpPr>
          <p:spPr>
            <a:xfrm>
              <a:off x="7301518" y="3715828"/>
              <a:ext cx="2206009" cy="43088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Advance Voting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92A740-C973-4FB2-8995-C85E1EBEC4FE}"/>
                </a:ext>
              </a:extLst>
            </p:cNvPr>
            <p:cNvGrpSpPr/>
            <p:nvPr/>
          </p:nvGrpSpPr>
          <p:grpSpPr>
            <a:xfrm>
              <a:off x="8329203" y="2507009"/>
              <a:ext cx="496714" cy="629191"/>
              <a:chOff x="8131979" y="2487453"/>
              <a:chExt cx="496714" cy="62919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E740411-39BC-44AE-A48A-11F7D675D8AE}"/>
                  </a:ext>
                </a:extLst>
              </p:cNvPr>
              <p:cNvGrpSpPr/>
              <p:nvPr/>
            </p:nvGrpSpPr>
            <p:grpSpPr>
              <a:xfrm>
                <a:off x="8133444" y="2487453"/>
                <a:ext cx="493784" cy="629191"/>
                <a:chOff x="3558794" y="2550349"/>
                <a:chExt cx="493784" cy="629191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3" name="Freeform 47">
                  <a:extLst>
                    <a:ext uri="{FF2B5EF4-FFF2-40B4-BE49-F238E27FC236}">
                      <a16:creationId xmlns:a16="http://schemas.microsoft.com/office/drawing/2014/main" id="{7DAE3113-3190-4F34-81E1-F03239223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0636" y="2550349"/>
                  <a:ext cx="283926" cy="156448"/>
                </a:xfrm>
                <a:custGeom>
                  <a:avLst/>
                  <a:gdLst/>
                  <a:ahLst/>
                  <a:cxnLst>
                    <a:cxn ang="0">
                      <a:pos x="58" y="14"/>
                    </a:cxn>
                    <a:cxn ang="0">
                      <a:pos x="44" y="14"/>
                    </a:cxn>
                    <a:cxn ang="0">
                      <a:pos x="29" y="0"/>
                    </a:cxn>
                    <a:cxn ang="0">
                      <a:pos x="15" y="14"/>
                    </a:cxn>
                    <a:cxn ang="0">
                      <a:pos x="0" y="14"/>
                    </a:cxn>
                    <a:cxn ang="0">
                      <a:pos x="0" y="29"/>
                    </a:cxn>
                    <a:cxn ang="0">
                      <a:pos x="58" y="29"/>
                    </a:cxn>
                    <a:cxn ang="0">
                      <a:pos x="58" y="14"/>
                    </a:cxn>
                    <a:cxn ang="0">
                      <a:pos x="29" y="22"/>
                    </a:cxn>
                    <a:cxn ang="0">
                      <a:pos x="22" y="14"/>
                    </a:cxn>
                    <a:cxn ang="0">
                      <a:pos x="29" y="7"/>
                    </a:cxn>
                    <a:cxn ang="0">
                      <a:pos x="37" y="14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58" h="29">
                      <a:moveTo>
                        <a:pt x="58" y="14"/>
                      </a:move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6"/>
                        <a:pt x="37" y="0"/>
                        <a:pt x="29" y="0"/>
                      </a:cubicBezTo>
                      <a:cubicBezTo>
                        <a:pt x="21" y="0"/>
                        <a:pt x="15" y="6"/>
                        <a:pt x="15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8" y="29"/>
                        <a:pt x="58" y="29"/>
                        <a:pt x="58" y="29"/>
                      </a:cubicBezTo>
                      <a:lnTo>
                        <a:pt x="58" y="14"/>
                      </a:lnTo>
                      <a:close/>
                      <a:moveTo>
                        <a:pt x="29" y="22"/>
                      </a:moveTo>
                      <a:cubicBezTo>
                        <a:pt x="25" y="22"/>
                        <a:pt x="22" y="18"/>
                        <a:pt x="22" y="14"/>
                      </a:cubicBezTo>
                      <a:cubicBezTo>
                        <a:pt x="22" y="10"/>
                        <a:pt x="25" y="7"/>
                        <a:pt x="29" y="7"/>
                      </a:cubicBezTo>
                      <a:cubicBezTo>
                        <a:pt x="33" y="7"/>
                        <a:pt x="37" y="10"/>
                        <a:pt x="37" y="14"/>
                      </a:cubicBezTo>
                      <a:cubicBezTo>
                        <a:pt x="37" y="18"/>
                        <a:pt x="33" y="22"/>
                        <a:pt x="29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48">
                  <a:extLst>
                    <a:ext uri="{FF2B5EF4-FFF2-40B4-BE49-F238E27FC236}">
                      <a16:creationId xmlns:a16="http://schemas.microsoft.com/office/drawing/2014/main" id="{E55386DD-B0B9-4AE6-8FBB-58C7D7325F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58794" y="2628572"/>
                  <a:ext cx="493784" cy="550968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38" y="35"/>
                    </a:cxn>
                    <a:cxn ang="0">
                      <a:pos x="22" y="35"/>
                    </a:cxn>
                    <a:cxn ang="0">
                      <a:pos x="22" y="0"/>
                    </a:cxn>
                    <a:cxn ang="0">
                      <a:pos x="0" y="0"/>
                    </a:cxn>
                    <a:cxn ang="0">
                      <a:pos x="0" y="162"/>
                    </a:cxn>
                    <a:cxn ang="0">
                      <a:pos x="160" y="162"/>
                    </a:cxn>
                    <a:cxn ang="0">
                      <a:pos x="160" y="0"/>
                    </a:cxn>
                    <a:cxn ang="0">
                      <a:pos x="138" y="0"/>
                    </a:cxn>
                    <a:cxn ang="0">
                      <a:pos x="74" y="138"/>
                    </a:cxn>
                    <a:cxn ang="0">
                      <a:pos x="66" y="128"/>
                    </a:cxn>
                    <a:cxn ang="0">
                      <a:pos x="33" y="97"/>
                    </a:cxn>
                    <a:cxn ang="0">
                      <a:pos x="51" y="81"/>
                    </a:cxn>
                    <a:cxn ang="0">
                      <a:pos x="74" y="105"/>
                    </a:cxn>
                    <a:cxn ang="0">
                      <a:pos x="120" y="58"/>
                    </a:cxn>
                    <a:cxn ang="0">
                      <a:pos x="138" y="74"/>
                    </a:cxn>
                    <a:cxn ang="0">
                      <a:pos x="74" y="138"/>
                    </a:cxn>
                  </a:cxnLst>
                  <a:rect l="0" t="0" r="r" b="b"/>
                  <a:pathLst>
                    <a:path w="160" h="162">
                      <a:moveTo>
                        <a:pt x="138" y="0"/>
                      </a:moveTo>
                      <a:lnTo>
                        <a:pt x="138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160" y="162"/>
                      </a:lnTo>
                      <a:lnTo>
                        <a:pt x="160" y="0"/>
                      </a:lnTo>
                      <a:lnTo>
                        <a:pt x="138" y="0"/>
                      </a:lnTo>
                      <a:close/>
                      <a:moveTo>
                        <a:pt x="74" y="138"/>
                      </a:moveTo>
                      <a:lnTo>
                        <a:pt x="66" y="128"/>
                      </a:lnTo>
                      <a:lnTo>
                        <a:pt x="33" y="97"/>
                      </a:lnTo>
                      <a:lnTo>
                        <a:pt x="51" y="81"/>
                      </a:lnTo>
                      <a:lnTo>
                        <a:pt x="74" y="105"/>
                      </a:lnTo>
                      <a:lnTo>
                        <a:pt x="120" y="58"/>
                      </a:lnTo>
                      <a:lnTo>
                        <a:pt x="138" y="74"/>
                      </a:lnTo>
                      <a:lnTo>
                        <a:pt x="74" y="1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14BD40F-9FF8-48BC-AFC4-9B3807D625CF}"/>
                    </a:ext>
                  </a:extLst>
                </p:cNvPr>
                <p:cNvSpPr/>
                <p:nvPr/>
              </p:nvSpPr>
              <p:spPr>
                <a:xfrm>
                  <a:off x="3581400" y="2798785"/>
                  <a:ext cx="426571" cy="302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19821F-92D5-46E6-AAAA-5D4ADF53C3EB}"/>
                  </a:ext>
                </a:extLst>
              </p:cNvPr>
              <p:cNvSpPr txBox="1"/>
              <p:nvPr/>
            </p:nvSpPr>
            <p:spPr>
              <a:xfrm>
                <a:off x="8131979" y="2686596"/>
                <a:ext cx="496714" cy="4001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4</a:t>
                </a:r>
                <a:endParaRPr lang="en-US" sz="1350" b="1" dirty="0">
                  <a:solidFill>
                    <a:schemeClr val="bg2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572F38E-0433-47EE-8E3A-F65717C4F8F0}"/>
              </a:ext>
            </a:extLst>
          </p:cNvPr>
          <p:cNvGrpSpPr/>
          <p:nvPr/>
        </p:nvGrpSpPr>
        <p:grpSpPr>
          <a:xfrm>
            <a:off x="9613763" y="2281733"/>
            <a:ext cx="2209540" cy="4066882"/>
            <a:chOff x="9613763" y="2281733"/>
            <a:chExt cx="2209540" cy="406688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CF1B0EF-21E0-40F9-84A6-26D69E78975F}"/>
                </a:ext>
              </a:extLst>
            </p:cNvPr>
            <p:cNvGrpSpPr/>
            <p:nvPr/>
          </p:nvGrpSpPr>
          <p:grpSpPr>
            <a:xfrm>
              <a:off x="9613763" y="2281733"/>
              <a:ext cx="2194560" cy="4066882"/>
              <a:chOff x="9613763" y="2281733"/>
              <a:chExt cx="2194560" cy="4066882"/>
            </a:xfrm>
            <a:solidFill>
              <a:schemeClr val="bg2"/>
            </a:solidFill>
          </p:grpSpPr>
          <p:sp>
            <p:nvSpPr>
              <p:cNvPr id="43" name="Flowchart: Card 42">
                <a:extLst>
                  <a:ext uri="{FF2B5EF4-FFF2-40B4-BE49-F238E27FC236}">
                    <a16:creationId xmlns:a16="http://schemas.microsoft.com/office/drawing/2014/main" id="{CB2A9E99-C064-4DA4-B224-F0A8B1C3F4A6}"/>
                  </a:ext>
                </a:extLst>
              </p:cNvPr>
              <p:cNvSpPr/>
              <p:nvPr/>
            </p:nvSpPr>
            <p:spPr>
              <a:xfrm>
                <a:off x="9658920" y="2281733"/>
                <a:ext cx="2149403" cy="4066882"/>
              </a:xfrm>
              <a:prstGeom prst="flowChartPunchedCard">
                <a:avLst/>
              </a:prstGeom>
              <a:grp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FB66C99C-3DE3-4D67-BE8A-4F876572B3C9}"/>
                  </a:ext>
                </a:extLst>
              </p:cNvPr>
              <p:cNvSpPr/>
              <p:nvPr/>
            </p:nvSpPr>
            <p:spPr>
              <a:xfrm rot="15412158">
                <a:off x="9561475" y="2423186"/>
                <a:ext cx="631397" cy="526822"/>
              </a:xfrm>
              <a:prstGeom prst="rtTriangle">
                <a:avLst/>
              </a:prstGeom>
              <a:grp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Freeform 594">
              <a:extLst>
                <a:ext uri="{FF2B5EF4-FFF2-40B4-BE49-F238E27FC236}">
                  <a16:creationId xmlns:a16="http://schemas.microsoft.com/office/drawing/2014/main" id="{CA112ACF-43BE-4D62-89B5-235D8046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7" y="3574510"/>
              <a:ext cx="2148566" cy="7406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5" dirty="0">
                <a:latin typeface="Lato Light" panose="020F050202020403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670E22-DA49-4100-951C-1F240D351AC0}"/>
                </a:ext>
              </a:extLst>
            </p:cNvPr>
            <p:cNvSpPr txBox="1"/>
            <p:nvPr/>
          </p:nvSpPr>
          <p:spPr>
            <a:xfrm>
              <a:off x="9658920" y="3715828"/>
              <a:ext cx="2164383" cy="43088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Voting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BC0609-4D28-443A-83CD-40381FD13870}"/>
                </a:ext>
              </a:extLst>
            </p:cNvPr>
            <p:cNvSpPr txBox="1"/>
            <p:nvPr/>
          </p:nvSpPr>
          <p:spPr>
            <a:xfrm>
              <a:off x="9658921" y="4531241"/>
              <a:ext cx="2149402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6,370</a:t>
              </a:r>
            </a:p>
            <a:p>
              <a:pPr algn="ctr"/>
              <a:r>
                <a:rPr lang="en-US" sz="135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unique views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C9691B-DEDE-4F5B-ACCC-E7B76B50176A}"/>
                </a:ext>
              </a:extLst>
            </p:cNvPr>
            <p:cNvSpPr txBox="1"/>
            <p:nvPr/>
          </p:nvSpPr>
          <p:spPr>
            <a:xfrm>
              <a:off x="9667155" y="5250635"/>
              <a:ext cx="2141168" cy="60785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7,870</a:t>
              </a:r>
            </a:p>
            <a:p>
              <a:pPr algn="ctr"/>
              <a:r>
                <a:rPr lang="en-US" sz="135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total views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09200D2-AEFE-4BDE-B7AF-CA7E1F6C36E0}"/>
                </a:ext>
              </a:extLst>
            </p:cNvPr>
            <p:cNvGrpSpPr/>
            <p:nvPr/>
          </p:nvGrpSpPr>
          <p:grpSpPr>
            <a:xfrm>
              <a:off x="10668774" y="2507009"/>
              <a:ext cx="496714" cy="629191"/>
              <a:chOff x="10471548" y="2501065"/>
              <a:chExt cx="496714" cy="62919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D21A91-1DD6-4E45-A788-DEF58712FAC0}"/>
                  </a:ext>
                </a:extLst>
              </p:cNvPr>
              <p:cNvGrpSpPr/>
              <p:nvPr/>
            </p:nvGrpSpPr>
            <p:grpSpPr>
              <a:xfrm>
                <a:off x="10473013" y="2501065"/>
                <a:ext cx="493784" cy="629191"/>
                <a:chOff x="3558794" y="2550349"/>
                <a:chExt cx="493784" cy="629191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7" name="Freeform 47">
                  <a:extLst>
                    <a:ext uri="{FF2B5EF4-FFF2-40B4-BE49-F238E27FC236}">
                      <a16:creationId xmlns:a16="http://schemas.microsoft.com/office/drawing/2014/main" id="{BE65B300-455A-4515-8DE2-F43A7FBDE2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0636" y="2550349"/>
                  <a:ext cx="283926" cy="156448"/>
                </a:xfrm>
                <a:custGeom>
                  <a:avLst/>
                  <a:gdLst/>
                  <a:ahLst/>
                  <a:cxnLst>
                    <a:cxn ang="0">
                      <a:pos x="58" y="14"/>
                    </a:cxn>
                    <a:cxn ang="0">
                      <a:pos x="44" y="14"/>
                    </a:cxn>
                    <a:cxn ang="0">
                      <a:pos x="29" y="0"/>
                    </a:cxn>
                    <a:cxn ang="0">
                      <a:pos x="15" y="14"/>
                    </a:cxn>
                    <a:cxn ang="0">
                      <a:pos x="0" y="14"/>
                    </a:cxn>
                    <a:cxn ang="0">
                      <a:pos x="0" y="29"/>
                    </a:cxn>
                    <a:cxn ang="0">
                      <a:pos x="58" y="29"/>
                    </a:cxn>
                    <a:cxn ang="0">
                      <a:pos x="58" y="14"/>
                    </a:cxn>
                    <a:cxn ang="0">
                      <a:pos x="29" y="22"/>
                    </a:cxn>
                    <a:cxn ang="0">
                      <a:pos x="22" y="14"/>
                    </a:cxn>
                    <a:cxn ang="0">
                      <a:pos x="29" y="7"/>
                    </a:cxn>
                    <a:cxn ang="0">
                      <a:pos x="37" y="14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58" h="29">
                      <a:moveTo>
                        <a:pt x="58" y="14"/>
                      </a:move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6"/>
                        <a:pt x="37" y="0"/>
                        <a:pt x="29" y="0"/>
                      </a:cubicBezTo>
                      <a:cubicBezTo>
                        <a:pt x="21" y="0"/>
                        <a:pt x="15" y="6"/>
                        <a:pt x="15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8" y="29"/>
                        <a:pt x="58" y="29"/>
                        <a:pt x="58" y="29"/>
                      </a:cubicBezTo>
                      <a:lnTo>
                        <a:pt x="58" y="14"/>
                      </a:lnTo>
                      <a:close/>
                      <a:moveTo>
                        <a:pt x="29" y="22"/>
                      </a:moveTo>
                      <a:cubicBezTo>
                        <a:pt x="25" y="22"/>
                        <a:pt x="22" y="18"/>
                        <a:pt x="22" y="14"/>
                      </a:cubicBezTo>
                      <a:cubicBezTo>
                        <a:pt x="22" y="10"/>
                        <a:pt x="25" y="7"/>
                        <a:pt x="29" y="7"/>
                      </a:cubicBezTo>
                      <a:cubicBezTo>
                        <a:pt x="33" y="7"/>
                        <a:pt x="37" y="10"/>
                        <a:pt x="37" y="14"/>
                      </a:cubicBezTo>
                      <a:cubicBezTo>
                        <a:pt x="37" y="18"/>
                        <a:pt x="33" y="22"/>
                        <a:pt x="29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Freeform 48">
                  <a:extLst>
                    <a:ext uri="{FF2B5EF4-FFF2-40B4-BE49-F238E27FC236}">
                      <a16:creationId xmlns:a16="http://schemas.microsoft.com/office/drawing/2014/main" id="{B7D67D0B-6F76-4994-B515-23610EFE00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58794" y="2628572"/>
                  <a:ext cx="493784" cy="550968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38" y="35"/>
                    </a:cxn>
                    <a:cxn ang="0">
                      <a:pos x="22" y="35"/>
                    </a:cxn>
                    <a:cxn ang="0">
                      <a:pos x="22" y="0"/>
                    </a:cxn>
                    <a:cxn ang="0">
                      <a:pos x="0" y="0"/>
                    </a:cxn>
                    <a:cxn ang="0">
                      <a:pos x="0" y="162"/>
                    </a:cxn>
                    <a:cxn ang="0">
                      <a:pos x="160" y="162"/>
                    </a:cxn>
                    <a:cxn ang="0">
                      <a:pos x="160" y="0"/>
                    </a:cxn>
                    <a:cxn ang="0">
                      <a:pos x="138" y="0"/>
                    </a:cxn>
                    <a:cxn ang="0">
                      <a:pos x="74" y="138"/>
                    </a:cxn>
                    <a:cxn ang="0">
                      <a:pos x="66" y="128"/>
                    </a:cxn>
                    <a:cxn ang="0">
                      <a:pos x="33" y="97"/>
                    </a:cxn>
                    <a:cxn ang="0">
                      <a:pos x="51" y="81"/>
                    </a:cxn>
                    <a:cxn ang="0">
                      <a:pos x="74" y="105"/>
                    </a:cxn>
                    <a:cxn ang="0">
                      <a:pos x="120" y="58"/>
                    </a:cxn>
                    <a:cxn ang="0">
                      <a:pos x="138" y="74"/>
                    </a:cxn>
                    <a:cxn ang="0">
                      <a:pos x="74" y="138"/>
                    </a:cxn>
                  </a:cxnLst>
                  <a:rect l="0" t="0" r="r" b="b"/>
                  <a:pathLst>
                    <a:path w="160" h="162">
                      <a:moveTo>
                        <a:pt x="138" y="0"/>
                      </a:moveTo>
                      <a:lnTo>
                        <a:pt x="138" y="35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160" y="162"/>
                      </a:lnTo>
                      <a:lnTo>
                        <a:pt x="160" y="0"/>
                      </a:lnTo>
                      <a:lnTo>
                        <a:pt x="138" y="0"/>
                      </a:lnTo>
                      <a:close/>
                      <a:moveTo>
                        <a:pt x="74" y="138"/>
                      </a:moveTo>
                      <a:lnTo>
                        <a:pt x="66" y="128"/>
                      </a:lnTo>
                      <a:lnTo>
                        <a:pt x="33" y="97"/>
                      </a:lnTo>
                      <a:lnTo>
                        <a:pt x="51" y="81"/>
                      </a:lnTo>
                      <a:lnTo>
                        <a:pt x="74" y="105"/>
                      </a:lnTo>
                      <a:lnTo>
                        <a:pt x="120" y="58"/>
                      </a:lnTo>
                      <a:lnTo>
                        <a:pt x="138" y="74"/>
                      </a:lnTo>
                      <a:lnTo>
                        <a:pt x="74" y="1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9833CF4-32C7-4D0B-8D7A-59D5756E662A}"/>
                    </a:ext>
                  </a:extLst>
                </p:cNvPr>
                <p:cNvSpPr/>
                <p:nvPr/>
              </p:nvSpPr>
              <p:spPr>
                <a:xfrm>
                  <a:off x="3581400" y="2798785"/>
                  <a:ext cx="426571" cy="302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CB768E-0B48-45C2-9813-72E8ABFDA78E}"/>
                  </a:ext>
                </a:extLst>
              </p:cNvPr>
              <p:cNvSpPr txBox="1"/>
              <p:nvPr/>
            </p:nvSpPr>
            <p:spPr>
              <a:xfrm>
                <a:off x="10471548" y="2712637"/>
                <a:ext cx="496714" cy="4001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5</a:t>
                </a:r>
                <a:endParaRPr lang="en-US" sz="1350" b="1" dirty="0">
                  <a:solidFill>
                    <a:schemeClr val="bg2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47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75000"/>
              </a:schemeClr>
            </a:gs>
            <a:gs pos="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F9BC3-CE75-421E-9D58-AB4FE2FB0C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62" y="197321"/>
            <a:ext cx="1159135" cy="11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1D443A0-948B-4ACE-BF7A-5E36C388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348" y="126895"/>
            <a:ext cx="9144000" cy="1355464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Most Visited</a:t>
            </a:r>
            <a:b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schemeClr val="accent6">
                    <a:lumMod val="90000"/>
                  </a:schemeClr>
                </a:solidFill>
                <a:latin typeface="Poppins Light"/>
              </a:rPr>
              <a:t>August 11, 2020</a:t>
            </a:r>
            <a:endParaRPr lang="en-US" sz="2800" dirty="0">
              <a:solidFill>
                <a:schemeClr val="accent6">
                  <a:lumMod val="90000"/>
                </a:schemeClr>
              </a:solidFill>
              <a:effectLst/>
              <a:latin typeface="Poppins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DAF36-76D1-4649-969F-886C9C04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58" y="6486976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0C78C-80F3-4205-B14E-6E595305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594" y="6486976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September 2, 2020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29D766-060C-45D6-9B9E-4591ECEE81C8}"/>
              </a:ext>
            </a:extLst>
          </p:cNvPr>
          <p:cNvSpPr/>
          <p:nvPr/>
        </p:nvSpPr>
        <p:spPr>
          <a:xfrm>
            <a:off x="8258702" y="2016740"/>
            <a:ext cx="3547872" cy="442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043F6-3512-464A-BC95-40B2573BA84A}"/>
              </a:ext>
            </a:extLst>
          </p:cNvPr>
          <p:cNvSpPr/>
          <p:nvPr/>
        </p:nvSpPr>
        <p:spPr>
          <a:xfrm>
            <a:off x="8273703" y="1668072"/>
            <a:ext cx="3564474" cy="963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369AD6-074A-45B2-9318-7533068774E3}"/>
              </a:ext>
            </a:extLst>
          </p:cNvPr>
          <p:cNvSpPr txBox="1"/>
          <p:nvPr/>
        </p:nvSpPr>
        <p:spPr>
          <a:xfrm>
            <a:off x="8258702" y="1893334"/>
            <a:ext cx="35576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PAGE</a:t>
            </a:r>
            <a:endParaRPr lang="en-US" sz="3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0174D-C8EC-4FB8-A6F0-5CF9ADD1AB08}"/>
              </a:ext>
            </a:extLst>
          </p:cNvPr>
          <p:cNvSpPr txBox="1"/>
          <p:nvPr/>
        </p:nvSpPr>
        <p:spPr>
          <a:xfrm>
            <a:off x="8274464" y="5068317"/>
            <a:ext cx="35419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ELECTION DAY</a:t>
            </a:r>
          </a:p>
          <a:p>
            <a:pPr algn="ctr"/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7,620 UV</a:t>
            </a:r>
          </a:p>
          <a:p>
            <a:pPr algn="ctr"/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9,160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C58EE-5446-49AC-9819-9290B8460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00" t="20030" r="12375" b="21938"/>
          <a:stretch/>
        </p:blipFill>
        <p:spPr>
          <a:xfrm>
            <a:off x="8433574" y="2775540"/>
            <a:ext cx="3256275" cy="205241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14FACA8-5CC7-4897-8BF4-40285C7C8DD3}"/>
              </a:ext>
            </a:extLst>
          </p:cNvPr>
          <p:cNvGrpSpPr/>
          <p:nvPr/>
        </p:nvGrpSpPr>
        <p:grpSpPr>
          <a:xfrm>
            <a:off x="8059827" y="1399234"/>
            <a:ext cx="914400" cy="914400"/>
            <a:chOff x="7980315" y="1399234"/>
            <a:chExt cx="914400" cy="9144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C4CC08-2604-4883-BFE4-3D2648AEE829}"/>
                </a:ext>
              </a:extLst>
            </p:cNvPr>
            <p:cNvSpPr/>
            <p:nvPr/>
          </p:nvSpPr>
          <p:spPr>
            <a:xfrm>
              <a:off x="7980315" y="1399234"/>
              <a:ext cx="914400" cy="914400"/>
            </a:xfrm>
            <a:prstGeom prst="ellipse">
              <a:avLst/>
            </a:prstGeom>
            <a:solidFill>
              <a:schemeClr val="bg2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117">
              <a:extLst>
                <a:ext uri="{FF2B5EF4-FFF2-40B4-BE49-F238E27FC236}">
                  <a16:creationId xmlns:a16="http://schemas.microsoft.com/office/drawing/2014/main" id="{8A6DAA7E-BE25-49C5-BD37-0FC9E8981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760" y="1866428"/>
              <a:ext cx="364277" cy="386042"/>
            </a:xfrm>
            <a:custGeom>
              <a:avLst/>
              <a:gdLst>
                <a:gd name="T0" fmla="*/ 207 w 207"/>
                <a:gd name="T1" fmla="*/ 37 h 206"/>
                <a:gd name="T2" fmla="*/ 169 w 207"/>
                <a:gd name="T3" fmla="*/ 37 h 206"/>
                <a:gd name="T4" fmla="*/ 155 w 207"/>
                <a:gd name="T5" fmla="*/ 0 h 206"/>
                <a:gd name="T6" fmla="*/ 141 w 207"/>
                <a:gd name="T7" fmla="*/ 37 h 206"/>
                <a:gd name="T8" fmla="*/ 104 w 207"/>
                <a:gd name="T9" fmla="*/ 37 h 206"/>
                <a:gd name="T10" fmla="*/ 134 w 207"/>
                <a:gd name="T11" fmla="*/ 61 h 206"/>
                <a:gd name="T12" fmla="*/ 120 w 207"/>
                <a:gd name="T13" fmla="*/ 103 h 206"/>
                <a:gd name="T14" fmla="*/ 155 w 207"/>
                <a:gd name="T15" fmla="*/ 77 h 206"/>
                <a:gd name="T16" fmla="*/ 190 w 207"/>
                <a:gd name="T17" fmla="*/ 103 h 206"/>
                <a:gd name="T18" fmla="*/ 176 w 207"/>
                <a:gd name="T19" fmla="*/ 61 h 206"/>
                <a:gd name="T20" fmla="*/ 207 w 207"/>
                <a:gd name="T21" fmla="*/ 37 h 206"/>
                <a:gd name="T22" fmla="*/ 161 w 207"/>
                <a:gd name="T23" fmla="*/ 70 h 206"/>
                <a:gd name="T24" fmla="*/ 155 w 207"/>
                <a:gd name="T25" fmla="*/ 65 h 206"/>
                <a:gd name="T26" fmla="*/ 149 w 207"/>
                <a:gd name="T27" fmla="*/ 70 h 206"/>
                <a:gd name="T28" fmla="*/ 139 w 207"/>
                <a:gd name="T29" fmla="*/ 78 h 206"/>
                <a:gd name="T30" fmla="*/ 143 w 207"/>
                <a:gd name="T31" fmla="*/ 64 h 206"/>
                <a:gd name="T32" fmla="*/ 145 w 207"/>
                <a:gd name="T33" fmla="*/ 57 h 206"/>
                <a:gd name="T34" fmla="*/ 140 w 207"/>
                <a:gd name="T35" fmla="*/ 54 h 206"/>
                <a:gd name="T36" fmla="*/ 131 w 207"/>
                <a:gd name="T37" fmla="*/ 47 h 206"/>
                <a:gd name="T38" fmla="*/ 148 w 207"/>
                <a:gd name="T39" fmla="*/ 47 h 206"/>
                <a:gd name="T40" fmla="*/ 149 w 207"/>
                <a:gd name="T41" fmla="*/ 41 h 206"/>
                <a:gd name="T42" fmla="*/ 155 w 207"/>
                <a:gd name="T43" fmla="*/ 27 h 206"/>
                <a:gd name="T44" fmla="*/ 161 w 207"/>
                <a:gd name="T45" fmla="*/ 41 h 206"/>
                <a:gd name="T46" fmla="*/ 162 w 207"/>
                <a:gd name="T47" fmla="*/ 47 h 206"/>
                <a:gd name="T48" fmla="*/ 180 w 207"/>
                <a:gd name="T49" fmla="*/ 47 h 206"/>
                <a:gd name="T50" fmla="*/ 170 w 207"/>
                <a:gd name="T51" fmla="*/ 54 h 206"/>
                <a:gd name="T52" fmla="*/ 166 w 207"/>
                <a:gd name="T53" fmla="*/ 57 h 206"/>
                <a:gd name="T54" fmla="*/ 167 w 207"/>
                <a:gd name="T55" fmla="*/ 64 h 206"/>
                <a:gd name="T56" fmla="*/ 172 w 207"/>
                <a:gd name="T57" fmla="*/ 78 h 206"/>
                <a:gd name="T58" fmla="*/ 161 w 207"/>
                <a:gd name="T59" fmla="*/ 70 h 206"/>
                <a:gd name="T60" fmla="*/ 90 w 207"/>
                <a:gd name="T61" fmla="*/ 117 h 206"/>
                <a:gd name="T62" fmla="*/ 71 w 207"/>
                <a:gd name="T63" fmla="*/ 65 h 206"/>
                <a:gd name="T64" fmla="*/ 52 w 207"/>
                <a:gd name="T65" fmla="*/ 117 h 206"/>
                <a:gd name="T66" fmla="*/ 0 w 207"/>
                <a:gd name="T67" fmla="*/ 117 h 206"/>
                <a:gd name="T68" fmla="*/ 41 w 207"/>
                <a:gd name="T69" fmla="*/ 149 h 206"/>
                <a:gd name="T70" fmla="*/ 23 w 207"/>
                <a:gd name="T71" fmla="*/ 206 h 206"/>
                <a:gd name="T72" fmla="*/ 71 w 207"/>
                <a:gd name="T73" fmla="*/ 171 h 206"/>
                <a:gd name="T74" fmla="*/ 119 w 207"/>
                <a:gd name="T75" fmla="*/ 206 h 206"/>
                <a:gd name="T76" fmla="*/ 100 w 207"/>
                <a:gd name="T77" fmla="*/ 149 h 206"/>
                <a:gd name="T78" fmla="*/ 141 w 207"/>
                <a:gd name="T79" fmla="*/ 117 h 206"/>
                <a:gd name="T80" fmla="*/ 90 w 207"/>
                <a:gd name="T81" fmla="*/ 117 h 206"/>
                <a:gd name="T82" fmla="*/ 91 w 207"/>
                <a:gd name="T83" fmla="*/ 151 h 206"/>
                <a:gd name="T84" fmla="*/ 100 w 207"/>
                <a:gd name="T85" fmla="*/ 181 h 206"/>
                <a:gd name="T86" fmla="*/ 77 w 207"/>
                <a:gd name="T87" fmla="*/ 164 h 206"/>
                <a:gd name="T88" fmla="*/ 71 w 207"/>
                <a:gd name="T89" fmla="*/ 159 h 206"/>
                <a:gd name="T90" fmla="*/ 65 w 207"/>
                <a:gd name="T91" fmla="*/ 164 h 206"/>
                <a:gd name="T92" fmla="*/ 41 w 207"/>
                <a:gd name="T93" fmla="*/ 181 h 206"/>
                <a:gd name="T94" fmla="*/ 51 w 207"/>
                <a:gd name="T95" fmla="*/ 151 h 206"/>
                <a:gd name="T96" fmla="*/ 53 w 207"/>
                <a:gd name="T97" fmla="*/ 145 h 206"/>
                <a:gd name="T98" fmla="*/ 47 w 207"/>
                <a:gd name="T99" fmla="*/ 142 h 206"/>
                <a:gd name="T100" fmla="*/ 29 w 207"/>
                <a:gd name="T101" fmla="*/ 126 h 206"/>
                <a:gd name="T102" fmla="*/ 58 w 207"/>
                <a:gd name="T103" fmla="*/ 126 h 206"/>
                <a:gd name="T104" fmla="*/ 60 w 207"/>
                <a:gd name="T105" fmla="*/ 121 h 206"/>
                <a:gd name="T106" fmla="*/ 71 w 207"/>
                <a:gd name="T107" fmla="*/ 92 h 206"/>
                <a:gd name="T108" fmla="*/ 81 w 207"/>
                <a:gd name="T109" fmla="*/ 121 h 206"/>
                <a:gd name="T110" fmla="*/ 84 w 207"/>
                <a:gd name="T111" fmla="*/ 126 h 206"/>
                <a:gd name="T112" fmla="*/ 113 w 207"/>
                <a:gd name="T113" fmla="*/ 126 h 206"/>
                <a:gd name="T114" fmla="*/ 94 w 207"/>
                <a:gd name="T115" fmla="*/ 142 h 206"/>
                <a:gd name="T116" fmla="*/ 88 w 207"/>
                <a:gd name="T117" fmla="*/ 145 h 206"/>
                <a:gd name="T118" fmla="*/ 91 w 207"/>
                <a:gd name="T119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7" h="206">
                  <a:moveTo>
                    <a:pt x="207" y="37"/>
                  </a:moveTo>
                  <a:lnTo>
                    <a:pt x="169" y="37"/>
                  </a:lnTo>
                  <a:lnTo>
                    <a:pt x="155" y="0"/>
                  </a:lnTo>
                  <a:lnTo>
                    <a:pt x="141" y="37"/>
                  </a:lnTo>
                  <a:lnTo>
                    <a:pt x="104" y="37"/>
                  </a:lnTo>
                  <a:lnTo>
                    <a:pt x="134" y="61"/>
                  </a:lnTo>
                  <a:lnTo>
                    <a:pt x="120" y="103"/>
                  </a:lnTo>
                  <a:lnTo>
                    <a:pt x="155" y="77"/>
                  </a:lnTo>
                  <a:lnTo>
                    <a:pt x="190" y="103"/>
                  </a:lnTo>
                  <a:lnTo>
                    <a:pt x="176" y="61"/>
                  </a:lnTo>
                  <a:lnTo>
                    <a:pt x="207" y="37"/>
                  </a:lnTo>
                  <a:close/>
                  <a:moveTo>
                    <a:pt x="161" y="70"/>
                  </a:moveTo>
                  <a:lnTo>
                    <a:pt x="155" y="65"/>
                  </a:lnTo>
                  <a:lnTo>
                    <a:pt x="149" y="70"/>
                  </a:lnTo>
                  <a:lnTo>
                    <a:pt x="139" y="78"/>
                  </a:lnTo>
                  <a:lnTo>
                    <a:pt x="143" y="64"/>
                  </a:lnTo>
                  <a:lnTo>
                    <a:pt x="145" y="57"/>
                  </a:lnTo>
                  <a:lnTo>
                    <a:pt x="140" y="54"/>
                  </a:lnTo>
                  <a:lnTo>
                    <a:pt x="131" y="47"/>
                  </a:lnTo>
                  <a:lnTo>
                    <a:pt x="148" y="47"/>
                  </a:lnTo>
                  <a:lnTo>
                    <a:pt x="149" y="41"/>
                  </a:lnTo>
                  <a:lnTo>
                    <a:pt x="155" y="27"/>
                  </a:lnTo>
                  <a:lnTo>
                    <a:pt x="161" y="41"/>
                  </a:lnTo>
                  <a:lnTo>
                    <a:pt x="162" y="47"/>
                  </a:lnTo>
                  <a:lnTo>
                    <a:pt x="180" y="47"/>
                  </a:lnTo>
                  <a:lnTo>
                    <a:pt x="170" y="54"/>
                  </a:lnTo>
                  <a:lnTo>
                    <a:pt x="166" y="57"/>
                  </a:lnTo>
                  <a:lnTo>
                    <a:pt x="167" y="64"/>
                  </a:lnTo>
                  <a:lnTo>
                    <a:pt x="172" y="78"/>
                  </a:lnTo>
                  <a:lnTo>
                    <a:pt x="161" y="70"/>
                  </a:lnTo>
                  <a:close/>
                  <a:moveTo>
                    <a:pt x="90" y="117"/>
                  </a:moveTo>
                  <a:lnTo>
                    <a:pt x="71" y="65"/>
                  </a:lnTo>
                  <a:lnTo>
                    <a:pt x="52" y="117"/>
                  </a:lnTo>
                  <a:lnTo>
                    <a:pt x="0" y="117"/>
                  </a:lnTo>
                  <a:lnTo>
                    <a:pt x="41" y="149"/>
                  </a:lnTo>
                  <a:lnTo>
                    <a:pt x="23" y="206"/>
                  </a:lnTo>
                  <a:lnTo>
                    <a:pt x="71" y="171"/>
                  </a:lnTo>
                  <a:lnTo>
                    <a:pt x="119" y="206"/>
                  </a:lnTo>
                  <a:lnTo>
                    <a:pt x="100" y="149"/>
                  </a:lnTo>
                  <a:lnTo>
                    <a:pt x="141" y="117"/>
                  </a:lnTo>
                  <a:lnTo>
                    <a:pt x="90" y="117"/>
                  </a:lnTo>
                  <a:close/>
                  <a:moveTo>
                    <a:pt x="91" y="151"/>
                  </a:moveTo>
                  <a:lnTo>
                    <a:pt x="100" y="181"/>
                  </a:lnTo>
                  <a:lnTo>
                    <a:pt x="77" y="164"/>
                  </a:lnTo>
                  <a:lnTo>
                    <a:pt x="71" y="159"/>
                  </a:lnTo>
                  <a:lnTo>
                    <a:pt x="65" y="164"/>
                  </a:lnTo>
                  <a:lnTo>
                    <a:pt x="41" y="181"/>
                  </a:lnTo>
                  <a:lnTo>
                    <a:pt x="51" y="151"/>
                  </a:lnTo>
                  <a:lnTo>
                    <a:pt x="53" y="145"/>
                  </a:lnTo>
                  <a:lnTo>
                    <a:pt x="47" y="142"/>
                  </a:lnTo>
                  <a:lnTo>
                    <a:pt x="29" y="126"/>
                  </a:lnTo>
                  <a:lnTo>
                    <a:pt x="58" y="126"/>
                  </a:lnTo>
                  <a:lnTo>
                    <a:pt x="60" y="121"/>
                  </a:lnTo>
                  <a:lnTo>
                    <a:pt x="71" y="92"/>
                  </a:lnTo>
                  <a:lnTo>
                    <a:pt x="81" y="121"/>
                  </a:lnTo>
                  <a:lnTo>
                    <a:pt x="84" y="126"/>
                  </a:lnTo>
                  <a:lnTo>
                    <a:pt x="113" y="126"/>
                  </a:lnTo>
                  <a:lnTo>
                    <a:pt x="94" y="142"/>
                  </a:lnTo>
                  <a:lnTo>
                    <a:pt x="88" y="145"/>
                  </a:lnTo>
                  <a:lnTo>
                    <a:pt x="91" y="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70385F27-B459-4BC8-9F38-79343F3B3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7587" y="1542405"/>
              <a:ext cx="454171" cy="590715"/>
            </a:xfrm>
            <a:custGeom>
              <a:avLst/>
              <a:gdLst>
                <a:gd name="T0" fmla="*/ 281 w 304"/>
                <a:gd name="T1" fmla="*/ 162 h 271"/>
                <a:gd name="T2" fmla="*/ 281 w 304"/>
                <a:gd name="T3" fmla="*/ 53 h 271"/>
                <a:gd name="T4" fmla="*/ 228 w 304"/>
                <a:gd name="T5" fmla="*/ 69 h 271"/>
                <a:gd name="T6" fmla="*/ 202 w 304"/>
                <a:gd name="T7" fmla="*/ 64 h 271"/>
                <a:gd name="T8" fmla="*/ 170 w 304"/>
                <a:gd name="T9" fmla="*/ 50 h 271"/>
                <a:gd name="T10" fmla="*/ 138 w 304"/>
                <a:gd name="T11" fmla="*/ 45 h 271"/>
                <a:gd name="T12" fmla="*/ 67 w 304"/>
                <a:gd name="T13" fmla="*/ 68 h 271"/>
                <a:gd name="T14" fmla="*/ 67 w 304"/>
                <a:gd name="T15" fmla="*/ 173 h 271"/>
                <a:gd name="T16" fmla="*/ 144 w 304"/>
                <a:gd name="T17" fmla="*/ 153 h 271"/>
                <a:gd name="T18" fmla="*/ 162 w 304"/>
                <a:gd name="T19" fmla="*/ 155 h 271"/>
                <a:gd name="T20" fmla="*/ 179 w 304"/>
                <a:gd name="T21" fmla="*/ 159 h 271"/>
                <a:gd name="T22" fmla="*/ 193 w 304"/>
                <a:gd name="T23" fmla="*/ 165 h 271"/>
                <a:gd name="T24" fmla="*/ 207 w 304"/>
                <a:gd name="T25" fmla="*/ 172 h 271"/>
                <a:gd name="T26" fmla="*/ 212 w 304"/>
                <a:gd name="T27" fmla="*/ 174 h 271"/>
                <a:gd name="T28" fmla="*/ 230 w 304"/>
                <a:gd name="T29" fmla="*/ 178 h 271"/>
                <a:gd name="T30" fmla="*/ 281 w 304"/>
                <a:gd name="T31" fmla="*/ 162 h 271"/>
                <a:gd name="T32" fmla="*/ 45 w 304"/>
                <a:gd name="T33" fmla="*/ 23 h 271"/>
                <a:gd name="T34" fmla="*/ 42 w 304"/>
                <a:gd name="T35" fmla="*/ 34 h 271"/>
                <a:gd name="T36" fmla="*/ 34 w 304"/>
                <a:gd name="T37" fmla="*/ 42 h 271"/>
                <a:gd name="T38" fmla="*/ 34 w 304"/>
                <a:gd name="T39" fmla="*/ 265 h 271"/>
                <a:gd name="T40" fmla="*/ 32 w 304"/>
                <a:gd name="T41" fmla="*/ 269 h 271"/>
                <a:gd name="T42" fmla="*/ 28 w 304"/>
                <a:gd name="T43" fmla="*/ 271 h 271"/>
                <a:gd name="T44" fmla="*/ 17 w 304"/>
                <a:gd name="T45" fmla="*/ 271 h 271"/>
                <a:gd name="T46" fmla="*/ 13 w 304"/>
                <a:gd name="T47" fmla="*/ 269 h 271"/>
                <a:gd name="T48" fmla="*/ 11 w 304"/>
                <a:gd name="T49" fmla="*/ 265 h 271"/>
                <a:gd name="T50" fmla="*/ 11 w 304"/>
                <a:gd name="T51" fmla="*/ 42 h 271"/>
                <a:gd name="T52" fmla="*/ 3 w 304"/>
                <a:gd name="T53" fmla="*/ 34 h 271"/>
                <a:gd name="T54" fmla="*/ 0 w 304"/>
                <a:gd name="T55" fmla="*/ 23 h 271"/>
                <a:gd name="T56" fmla="*/ 6 w 304"/>
                <a:gd name="T57" fmla="*/ 7 h 271"/>
                <a:gd name="T58" fmla="*/ 22 w 304"/>
                <a:gd name="T59" fmla="*/ 0 h 271"/>
                <a:gd name="T60" fmla="*/ 38 w 304"/>
                <a:gd name="T61" fmla="*/ 7 h 271"/>
                <a:gd name="T62" fmla="*/ 45 w 304"/>
                <a:gd name="T63" fmla="*/ 23 h 271"/>
                <a:gd name="T64" fmla="*/ 304 w 304"/>
                <a:gd name="T65" fmla="*/ 34 h 271"/>
                <a:gd name="T66" fmla="*/ 304 w 304"/>
                <a:gd name="T67" fmla="*/ 168 h 271"/>
                <a:gd name="T68" fmla="*/ 298 w 304"/>
                <a:gd name="T69" fmla="*/ 178 h 271"/>
                <a:gd name="T70" fmla="*/ 295 w 304"/>
                <a:gd name="T71" fmla="*/ 180 h 271"/>
                <a:gd name="T72" fmla="*/ 230 w 304"/>
                <a:gd name="T73" fmla="*/ 200 h 271"/>
                <a:gd name="T74" fmla="*/ 202 w 304"/>
                <a:gd name="T75" fmla="*/ 194 h 271"/>
                <a:gd name="T76" fmla="*/ 197 w 304"/>
                <a:gd name="T77" fmla="*/ 192 h 271"/>
                <a:gd name="T78" fmla="*/ 180 w 304"/>
                <a:gd name="T79" fmla="*/ 183 h 271"/>
                <a:gd name="T80" fmla="*/ 164 w 304"/>
                <a:gd name="T81" fmla="*/ 178 h 271"/>
                <a:gd name="T82" fmla="*/ 144 w 304"/>
                <a:gd name="T83" fmla="*/ 176 h 271"/>
                <a:gd name="T84" fmla="*/ 102 w 304"/>
                <a:gd name="T85" fmla="*/ 183 h 271"/>
                <a:gd name="T86" fmla="*/ 62 w 304"/>
                <a:gd name="T87" fmla="*/ 201 h 271"/>
                <a:gd name="T88" fmla="*/ 56 w 304"/>
                <a:gd name="T89" fmla="*/ 203 h 271"/>
                <a:gd name="T90" fmla="*/ 50 w 304"/>
                <a:gd name="T91" fmla="*/ 202 h 271"/>
                <a:gd name="T92" fmla="*/ 45 w 304"/>
                <a:gd name="T93" fmla="*/ 192 h 271"/>
                <a:gd name="T94" fmla="*/ 45 w 304"/>
                <a:gd name="T95" fmla="*/ 61 h 271"/>
                <a:gd name="T96" fmla="*/ 50 w 304"/>
                <a:gd name="T97" fmla="*/ 51 h 271"/>
                <a:gd name="T98" fmla="*/ 64 w 304"/>
                <a:gd name="T99" fmla="*/ 44 h 271"/>
                <a:gd name="T100" fmla="*/ 84 w 304"/>
                <a:gd name="T101" fmla="*/ 35 h 271"/>
                <a:gd name="T102" fmla="*/ 111 w 304"/>
                <a:gd name="T103" fmla="*/ 26 h 271"/>
                <a:gd name="T104" fmla="*/ 138 w 304"/>
                <a:gd name="T105" fmla="*/ 23 h 271"/>
                <a:gd name="T106" fmla="*/ 175 w 304"/>
                <a:gd name="T107" fmla="*/ 28 h 271"/>
                <a:gd name="T108" fmla="*/ 212 w 304"/>
                <a:gd name="T109" fmla="*/ 43 h 271"/>
                <a:gd name="T110" fmla="*/ 228 w 304"/>
                <a:gd name="T111" fmla="*/ 47 h 271"/>
                <a:gd name="T112" fmla="*/ 282 w 304"/>
                <a:gd name="T113" fmla="*/ 27 h 271"/>
                <a:gd name="T114" fmla="*/ 288 w 304"/>
                <a:gd name="T115" fmla="*/ 24 h 271"/>
                <a:gd name="T116" fmla="*/ 298 w 304"/>
                <a:gd name="T117" fmla="*/ 24 h 271"/>
                <a:gd name="T118" fmla="*/ 304 w 304"/>
                <a:gd name="T119" fmla="*/ 3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271">
                  <a:moveTo>
                    <a:pt x="281" y="162"/>
                  </a:moveTo>
                  <a:cubicBezTo>
                    <a:pt x="281" y="53"/>
                    <a:pt x="281" y="53"/>
                    <a:pt x="281" y="53"/>
                  </a:cubicBezTo>
                  <a:cubicBezTo>
                    <a:pt x="262" y="64"/>
                    <a:pt x="244" y="69"/>
                    <a:pt x="228" y="69"/>
                  </a:cubicBezTo>
                  <a:cubicBezTo>
                    <a:pt x="218" y="69"/>
                    <a:pt x="209" y="67"/>
                    <a:pt x="202" y="64"/>
                  </a:cubicBezTo>
                  <a:cubicBezTo>
                    <a:pt x="190" y="58"/>
                    <a:pt x="179" y="53"/>
                    <a:pt x="170" y="50"/>
                  </a:cubicBezTo>
                  <a:cubicBezTo>
                    <a:pt x="160" y="47"/>
                    <a:pt x="149" y="45"/>
                    <a:pt x="138" y="45"/>
                  </a:cubicBezTo>
                  <a:cubicBezTo>
                    <a:pt x="118" y="45"/>
                    <a:pt x="94" y="53"/>
                    <a:pt x="67" y="68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96" y="160"/>
                    <a:pt x="121" y="153"/>
                    <a:pt x="144" y="153"/>
                  </a:cubicBezTo>
                  <a:cubicBezTo>
                    <a:pt x="150" y="153"/>
                    <a:pt x="156" y="154"/>
                    <a:pt x="162" y="155"/>
                  </a:cubicBezTo>
                  <a:cubicBezTo>
                    <a:pt x="167" y="155"/>
                    <a:pt x="173" y="157"/>
                    <a:pt x="179" y="159"/>
                  </a:cubicBezTo>
                  <a:cubicBezTo>
                    <a:pt x="185" y="161"/>
                    <a:pt x="189" y="163"/>
                    <a:pt x="193" y="165"/>
                  </a:cubicBezTo>
                  <a:cubicBezTo>
                    <a:pt x="196" y="166"/>
                    <a:pt x="201" y="168"/>
                    <a:pt x="207" y="172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7" y="177"/>
                    <a:pt x="223" y="178"/>
                    <a:pt x="230" y="178"/>
                  </a:cubicBezTo>
                  <a:cubicBezTo>
                    <a:pt x="244" y="178"/>
                    <a:pt x="261" y="172"/>
                    <a:pt x="281" y="162"/>
                  </a:cubicBezTo>
                  <a:close/>
                  <a:moveTo>
                    <a:pt x="45" y="23"/>
                  </a:moveTo>
                  <a:cubicBezTo>
                    <a:pt x="45" y="27"/>
                    <a:pt x="44" y="31"/>
                    <a:pt x="42" y="34"/>
                  </a:cubicBezTo>
                  <a:cubicBezTo>
                    <a:pt x="40" y="37"/>
                    <a:pt x="37" y="40"/>
                    <a:pt x="34" y="42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7"/>
                    <a:pt x="33" y="268"/>
                    <a:pt x="32" y="269"/>
                  </a:cubicBezTo>
                  <a:cubicBezTo>
                    <a:pt x="31" y="270"/>
                    <a:pt x="30" y="271"/>
                    <a:pt x="28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5" y="271"/>
                    <a:pt x="14" y="270"/>
                    <a:pt x="13" y="269"/>
                  </a:cubicBezTo>
                  <a:cubicBezTo>
                    <a:pt x="12" y="268"/>
                    <a:pt x="11" y="267"/>
                    <a:pt x="11" y="26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8" y="40"/>
                    <a:pt x="5" y="37"/>
                    <a:pt x="3" y="34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7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4" y="2"/>
                    <a:pt x="38" y="7"/>
                  </a:cubicBezTo>
                  <a:cubicBezTo>
                    <a:pt x="43" y="11"/>
                    <a:pt x="45" y="17"/>
                    <a:pt x="45" y="23"/>
                  </a:cubicBezTo>
                  <a:close/>
                  <a:moveTo>
                    <a:pt x="304" y="34"/>
                  </a:moveTo>
                  <a:cubicBezTo>
                    <a:pt x="304" y="168"/>
                    <a:pt x="304" y="168"/>
                    <a:pt x="304" y="168"/>
                  </a:cubicBezTo>
                  <a:cubicBezTo>
                    <a:pt x="304" y="173"/>
                    <a:pt x="302" y="176"/>
                    <a:pt x="298" y="178"/>
                  </a:cubicBezTo>
                  <a:cubicBezTo>
                    <a:pt x="297" y="179"/>
                    <a:pt x="296" y="179"/>
                    <a:pt x="295" y="180"/>
                  </a:cubicBezTo>
                  <a:cubicBezTo>
                    <a:pt x="269" y="194"/>
                    <a:pt x="248" y="200"/>
                    <a:pt x="230" y="200"/>
                  </a:cubicBezTo>
                  <a:cubicBezTo>
                    <a:pt x="219" y="200"/>
                    <a:pt x="210" y="198"/>
                    <a:pt x="202" y="194"/>
                  </a:cubicBezTo>
                  <a:cubicBezTo>
                    <a:pt x="197" y="192"/>
                    <a:pt x="197" y="192"/>
                    <a:pt x="197" y="192"/>
                  </a:cubicBezTo>
                  <a:cubicBezTo>
                    <a:pt x="190" y="188"/>
                    <a:pt x="184" y="185"/>
                    <a:pt x="180" y="183"/>
                  </a:cubicBezTo>
                  <a:cubicBezTo>
                    <a:pt x="176" y="182"/>
                    <a:pt x="170" y="180"/>
                    <a:pt x="164" y="178"/>
                  </a:cubicBezTo>
                  <a:cubicBezTo>
                    <a:pt x="157" y="177"/>
                    <a:pt x="150" y="176"/>
                    <a:pt x="144" y="176"/>
                  </a:cubicBezTo>
                  <a:cubicBezTo>
                    <a:pt x="132" y="176"/>
                    <a:pt x="118" y="178"/>
                    <a:pt x="102" y="183"/>
                  </a:cubicBezTo>
                  <a:cubicBezTo>
                    <a:pt x="86" y="189"/>
                    <a:pt x="73" y="195"/>
                    <a:pt x="62" y="201"/>
                  </a:cubicBezTo>
                  <a:cubicBezTo>
                    <a:pt x="60" y="202"/>
                    <a:pt x="58" y="203"/>
                    <a:pt x="56" y="203"/>
                  </a:cubicBezTo>
                  <a:cubicBezTo>
                    <a:pt x="54" y="203"/>
                    <a:pt x="52" y="203"/>
                    <a:pt x="50" y="202"/>
                  </a:cubicBezTo>
                  <a:cubicBezTo>
                    <a:pt x="47" y="199"/>
                    <a:pt x="45" y="196"/>
                    <a:pt x="45" y="192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7"/>
                    <a:pt x="47" y="54"/>
                    <a:pt x="50" y="51"/>
                  </a:cubicBezTo>
                  <a:cubicBezTo>
                    <a:pt x="54" y="49"/>
                    <a:pt x="59" y="46"/>
                    <a:pt x="64" y="44"/>
                  </a:cubicBezTo>
                  <a:cubicBezTo>
                    <a:pt x="69" y="41"/>
                    <a:pt x="76" y="38"/>
                    <a:pt x="84" y="35"/>
                  </a:cubicBezTo>
                  <a:cubicBezTo>
                    <a:pt x="92" y="31"/>
                    <a:pt x="101" y="28"/>
                    <a:pt x="111" y="26"/>
                  </a:cubicBezTo>
                  <a:cubicBezTo>
                    <a:pt x="121" y="24"/>
                    <a:pt x="130" y="23"/>
                    <a:pt x="138" y="23"/>
                  </a:cubicBezTo>
                  <a:cubicBezTo>
                    <a:pt x="151" y="23"/>
                    <a:pt x="164" y="25"/>
                    <a:pt x="175" y="28"/>
                  </a:cubicBezTo>
                  <a:cubicBezTo>
                    <a:pt x="186" y="32"/>
                    <a:pt x="199" y="37"/>
                    <a:pt x="212" y="43"/>
                  </a:cubicBezTo>
                  <a:cubicBezTo>
                    <a:pt x="216" y="46"/>
                    <a:pt x="222" y="47"/>
                    <a:pt x="228" y="47"/>
                  </a:cubicBezTo>
                  <a:cubicBezTo>
                    <a:pt x="242" y="47"/>
                    <a:pt x="260" y="40"/>
                    <a:pt x="282" y="27"/>
                  </a:cubicBezTo>
                  <a:cubicBezTo>
                    <a:pt x="285" y="26"/>
                    <a:pt x="287" y="25"/>
                    <a:pt x="288" y="24"/>
                  </a:cubicBezTo>
                  <a:cubicBezTo>
                    <a:pt x="291" y="22"/>
                    <a:pt x="295" y="22"/>
                    <a:pt x="298" y="24"/>
                  </a:cubicBezTo>
                  <a:cubicBezTo>
                    <a:pt x="302" y="27"/>
                    <a:pt x="304" y="30"/>
                    <a:pt x="30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uk-UA" sz="900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35D43FE-A91C-4B46-88EF-53780C64BE30}"/>
              </a:ext>
            </a:extLst>
          </p:cNvPr>
          <p:cNvSpPr/>
          <p:nvPr/>
        </p:nvSpPr>
        <p:spPr>
          <a:xfrm>
            <a:off x="4315913" y="2065025"/>
            <a:ext cx="3535587" cy="442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4A8378-BD5A-4B17-A885-1CF3C92D8DF9}"/>
              </a:ext>
            </a:extLst>
          </p:cNvPr>
          <p:cNvSpPr/>
          <p:nvPr/>
        </p:nvSpPr>
        <p:spPr>
          <a:xfrm>
            <a:off x="4315912" y="1716357"/>
            <a:ext cx="3550776" cy="96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58EEA-46B1-468E-B8C4-DD4BD25E56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33" t="24199" r="7284" b="22080"/>
          <a:stretch/>
        </p:blipFill>
        <p:spPr>
          <a:xfrm>
            <a:off x="4401609" y="2813802"/>
            <a:ext cx="3382873" cy="1743980"/>
          </a:xfrm>
          <a:prstGeom prst="rect">
            <a:avLst/>
          </a:prstGeom>
          <a:ln w="19050" cap="sq">
            <a:solidFill>
              <a:schemeClr val="accent4"/>
            </a:solidFill>
            <a:prstDash val="solid"/>
            <a:miter lim="800000"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C9C7CF-9ABF-4C2E-8EF5-05581068F64D}"/>
              </a:ext>
            </a:extLst>
          </p:cNvPr>
          <p:cNvSpPr txBox="1"/>
          <p:nvPr/>
        </p:nvSpPr>
        <p:spPr>
          <a:xfrm>
            <a:off x="4306093" y="4796780"/>
            <a:ext cx="35454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VOTING</a:t>
            </a:r>
          </a:p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10,110 LS</a:t>
            </a:r>
          </a:p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14,350 UV</a:t>
            </a:r>
          </a:p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17,300 Views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2D93E9-8A64-4E5B-9AB9-D786704C980E}"/>
              </a:ext>
            </a:extLst>
          </p:cNvPr>
          <p:cNvSpPr txBox="1"/>
          <p:nvPr/>
        </p:nvSpPr>
        <p:spPr>
          <a:xfrm>
            <a:off x="4315913" y="1941619"/>
            <a:ext cx="35355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SECTION</a:t>
            </a:r>
            <a:endParaRPr lang="en-US" sz="3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CF70A-7D7A-4D94-99D2-EF007F43D94C}"/>
              </a:ext>
            </a:extLst>
          </p:cNvPr>
          <p:cNvGrpSpPr/>
          <p:nvPr/>
        </p:nvGrpSpPr>
        <p:grpSpPr>
          <a:xfrm>
            <a:off x="4122773" y="1399234"/>
            <a:ext cx="914400" cy="914400"/>
            <a:chOff x="4043261" y="1399234"/>
            <a:chExt cx="914400" cy="9144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7FD412-227F-4EA0-A8A2-CF62107A8165}"/>
                </a:ext>
              </a:extLst>
            </p:cNvPr>
            <p:cNvSpPr/>
            <p:nvPr/>
          </p:nvSpPr>
          <p:spPr>
            <a:xfrm>
              <a:off x="4043261" y="1399234"/>
              <a:ext cx="914400" cy="914400"/>
            </a:xfrm>
            <a:prstGeom prst="ellipse">
              <a:avLst/>
            </a:prstGeom>
            <a:solidFill>
              <a:schemeClr val="bg2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148">
              <a:extLst>
                <a:ext uri="{FF2B5EF4-FFF2-40B4-BE49-F238E27FC236}">
                  <a16:creationId xmlns:a16="http://schemas.microsoft.com/office/drawing/2014/main" id="{6BF3735A-939E-493B-8676-009E63979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6402" y="1599058"/>
              <a:ext cx="528119" cy="525369"/>
            </a:xfrm>
            <a:custGeom>
              <a:avLst/>
              <a:gdLst>
                <a:gd name="T0" fmla="*/ 0 w 192"/>
                <a:gd name="T1" fmla="*/ 42 h 191"/>
                <a:gd name="T2" fmla="*/ 0 w 192"/>
                <a:gd name="T3" fmla="*/ 48 h 191"/>
                <a:gd name="T4" fmla="*/ 0 w 192"/>
                <a:gd name="T5" fmla="*/ 113 h 191"/>
                <a:gd name="T6" fmla="*/ 0 w 192"/>
                <a:gd name="T7" fmla="*/ 119 h 191"/>
                <a:gd name="T8" fmla="*/ 0 w 192"/>
                <a:gd name="T9" fmla="*/ 191 h 191"/>
                <a:gd name="T10" fmla="*/ 93 w 192"/>
                <a:gd name="T11" fmla="*/ 191 h 191"/>
                <a:gd name="T12" fmla="*/ 99 w 192"/>
                <a:gd name="T13" fmla="*/ 191 h 191"/>
                <a:gd name="T14" fmla="*/ 192 w 192"/>
                <a:gd name="T15" fmla="*/ 191 h 191"/>
                <a:gd name="T16" fmla="*/ 192 w 192"/>
                <a:gd name="T17" fmla="*/ 119 h 191"/>
                <a:gd name="T18" fmla="*/ 192 w 192"/>
                <a:gd name="T19" fmla="*/ 113 h 191"/>
                <a:gd name="T20" fmla="*/ 192 w 192"/>
                <a:gd name="T21" fmla="*/ 48 h 191"/>
                <a:gd name="T22" fmla="*/ 192 w 192"/>
                <a:gd name="T23" fmla="*/ 42 h 191"/>
                <a:gd name="T24" fmla="*/ 192 w 192"/>
                <a:gd name="T25" fmla="*/ 0 h 191"/>
                <a:gd name="T26" fmla="*/ 0 w 192"/>
                <a:gd name="T27" fmla="*/ 0 h 191"/>
                <a:gd name="T28" fmla="*/ 0 w 192"/>
                <a:gd name="T29" fmla="*/ 42 h 191"/>
                <a:gd name="T30" fmla="*/ 6 w 192"/>
                <a:gd name="T31" fmla="*/ 48 h 191"/>
                <a:gd name="T32" fmla="*/ 93 w 192"/>
                <a:gd name="T33" fmla="*/ 48 h 191"/>
                <a:gd name="T34" fmla="*/ 93 w 192"/>
                <a:gd name="T35" fmla="*/ 113 h 191"/>
                <a:gd name="T36" fmla="*/ 6 w 192"/>
                <a:gd name="T37" fmla="*/ 113 h 191"/>
                <a:gd name="T38" fmla="*/ 6 w 192"/>
                <a:gd name="T39" fmla="*/ 48 h 191"/>
                <a:gd name="T40" fmla="*/ 93 w 192"/>
                <a:gd name="T41" fmla="*/ 185 h 191"/>
                <a:gd name="T42" fmla="*/ 6 w 192"/>
                <a:gd name="T43" fmla="*/ 185 h 191"/>
                <a:gd name="T44" fmla="*/ 6 w 192"/>
                <a:gd name="T45" fmla="*/ 119 h 191"/>
                <a:gd name="T46" fmla="*/ 93 w 192"/>
                <a:gd name="T47" fmla="*/ 119 h 191"/>
                <a:gd name="T48" fmla="*/ 93 w 192"/>
                <a:gd name="T49" fmla="*/ 185 h 191"/>
                <a:gd name="T50" fmla="*/ 186 w 192"/>
                <a:gd name="T51" fmla="*/ 185 h 191"/>
                <a:gd name="T52" fmla="*/ 99 w 192"/>
                <a:gd name="T53" fmla="*/ 185 h 191"/>
                <a:gd name="T54" fmla="*/ 99 w 192"/>
                <a:gd name="T55" fmla="*/ 119 h 191"/>
                <a:gd name="T56" fmla="*/ 186 w 192"/>
                <a:gd name="T57" fmla="*/ 119 h 191"/>
                <a:gd name="T58" fmla="*/ 186 w 192"/>
                <a:gd name="T59" fmla="*/ 185 h 191"/>
                <a:gd name="T60" fmla="*/ 186 w 192"/>
                <a:gd name="T61" fmla="*/ 113 h 191"/>
                <a:gd name="T62" fmla="*/ 99 w 192"/>
                <a:gd name="T63" fmla="*/ 113 h 191"/>
                <a:gd name="T64" fmla="*/ 99 w 192"/>
                <a:gd name="T65" fmla="*/ 48 h 191"/>
                <a:gd name="T66" fmla="*/ 186 w 192"/>
                <a:gd name="T67" fmla="*/ 48 h 191"/>
                <a:gd name="T68" fmla="*/ 186 w 192"/>
                <a:gd name="T69" fmla="*/ 113 h 191"/>
                <a:gd name="T70" fmla="*/ 6 w 192"/>
                <a:gd name="T71" fmla="*/ 6 h 191"/>
                <a:gd name="T72" fmla="*/ 186 w 192"/>
                <a:gd name="T73" fmla="*/ 6 h 191"/>
                <a:gd name="T74" fmla="*/ 186 w 192"/>
                <a:gd name="T75" fmla="*/ 42 h 191"/>
                <a:gd name="T76" fmla="*/ 99 w 192"/>
                <a:gd name="T77" fmla="*/ 42 h 191"/>
                <a:gd name="T78" fmla="*/ 93 w 192"/>
                <a:gd name="T79" fmla="*/ 42 h 191"/>
                <a:gd name="T80" fmla="*/ 6 w 192"/>
                <a:gd name="T81" fmla="*/ 42 h 191"/>
                <a:gd name="T82" fmla="*/ 6 w 192"/>
                <a:gd name="T83" fmla="*/ 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" h="191">
                  <a:moveTo>
                    <a:pt x="0" y="42"/>
                  </a:moveTo>
                  <a:lnTo>
                    <a:pt x="0" y="48"/>
                  </a:lnTo>
                  <a:lnTo>
                    <a:pt x="0" y="113"/>
                  </a:lnTo>
                  <a:lnTo>
                    <a:pt x="0" y="119"/>
                  </a:lnTo>
                  <a:lnTo>
                    <a:pt x="0" y="191"/>
                  </a:lnTo>
                  <a:lnTo>
                    <a:pt x="93" y="191"/>
                  </a:lnTo>
                  <a:lnTo>
                    <a:pt x="99" y="191"/>
                  </a:lnTo>
                  <a:lnTo>
                    <a:pt x="192" y="191"/>
                  </a:lnTo>
                  <a:lnTo>
                    <a:pt x="192" y="119"/>
                  </a:lnTo>
                  <a:lnTo>
                    <a:pt x="192" y="113"/>
                  </a:lnTo>
                  <a:lnTo>
                    <a:pt x="192" y="48"/>
                  </a:lnTo>
                  <a:lnTo>
                    <a:pt x="192" y="42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42"/>
                  </a:lnTo>
                  <a:close/>
                  <a:moveTo>
                    <a:pt x="6" y="48"/>
                  </a:moveTo>
                  <a:lnTo>
                    <a:pt x="93" y="48"/>
                  </a:lnTo>
                  <a:lnTo>
                    <a:pt x="93" y="113"/>
                  </a:lnTo>
                  <a:lnTo>
                    <a:pt x="6" y="113"/>
                  </a:lnTo>
                  <a:lnTo>
                    <a:pt x="6" y="48"/>
                  </a:lnTo>
                  <a:close/>
                  <a:moveTo>
                    <a:pt x="93" y="185"/>
                  </a:moveTo>
                  <a:lnTo>
                    <a:pt x="6" y="185"/>
                  </a:lnTo>
                  <a:lnTo>
                    <a:pt x="6" y="119"/>
                  </a:lnTo>
                  <a:lnTo>
                    <a:pt x="93" y="119"/>
                  </a:lnTo>
                  <a:lnTo>
                    <a:pt x="93" y="185"/>
                  </a:lnTo>
                  <a:close/>
                  <a:moveTo>
                    <a:pt x="186" y="185"/>
                  </a:moveTo>
                  <a:lnTo>
                    <a:pt x="99" y="185"/>
                  </a:lnTo>
                  <a:lnTo>
                    <a:pt x="99" y="119"/>
                  </a:lnTo>
                  <a:lnTo>
                    <a:pt x="186" y="119"/>
                  </a:lnTo>
                  <a:lnTo>
                    <a:pt x="186" y="185"/>
                  </a:lnTo>
                  <a:close/>
                  <a:moveTo>
                    <a:pt x="186" y="113"/>
                  </a:moveTo>
                  <a:lnTo>
                    <a:pt x="99" y="113"/>
                  </a:lnTo>
                  <a:lnTo>
                    <a:pt x="99" y="48"/>
                  </a:lnTo>
                  <a:lnTo>
                    <a:pt x="186" y="48"/>
                  </a:lnTo>
                  <a:lnTo>
                    <a:pt x="186" y="113"/>
                  </a:lnTo>
                  <a:close/>
                  <a:moveTo>
                    <a:pt x="6" y="6"/>
                  </a:moveTo>
                  <a:lnTo>
                    <a:pt x="186" y="6"/>
                  </a:lnTo>
                  <a:lnTo>
                    <a:pt x="186" y="42"/>
                  </a:lnTo>
                  <a:lnTo>
                    <a:pt x="99" y="42"/>
                  </a:lnTo>
                  <a:lnTo>
                    <a:pt x="93" y="42"/>
                  </a:lnTo>
                  <a:lnTo>
                    <a:pt x="6" y="4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uk-U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A2536F6-452A-4349-8A01-5269EAFBB7B0}"/>
              </a:ext>
            </a:extLst>
          </p:cNvPr>
          <p:cNvSpPr/>
          <p:nvPr/>
        </p:nvSpPr>
        <p:spPr>
          <a:xfrm>
            <a:off x="373311" y="2029167"/>
            <a:ext cx="3535587" cy="4426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88E327-29CF-45D4-A773-23BB776DD87D}"/>
              </a:ext>
            </a:extLst>
          </p:cNvPr>
          <p:cNvSpPr/>
          <p:nvPr/>
        </p:nvSpPr>
        <p:spPr>
          <a:xfrm>
            <a:off x="383645" y="1680499"/>
            <a:ext cx="3550776" cy="9637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C16CBC-8006-44E8-AF4F-A8B67B3AB83D}"/>
              </a:ext>
            </a:extLst>
          </p:cNvPr>
          <p:cNvSpPr txBox="1"/>
          <p:nvPr/>
        </p:nvSpPr>
        <p:spPr>
          <a:xfrm>
            <a:off x="391240" y="1905761"/>
            <a:ext cx="35355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DAY</a:t>
            </a:r>
            <a:endParaRPr lang="en-US" sz="3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4C63A-FDC1-45F8-B52B-50CE00490F49}"/>
              </a:ext>
            </a:extLst>
          </p:cNvPr>
          <p:cNvSpPr txBox="1"/>
          <p:nvPr/>
        </p:nvSpPr>
        <p:spPr>
          <a:xfrm>
            <a:off x="372019" y="4559744"/>
            <a:ext cx="357402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TUESDAY</a:t>
            </a:r>
            <a:br>
              <a:rPr lang="en-US" sz="25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August 11</a:t>
            </a:r>
            <a:r>
              <a:rPr lang="en-US" sz="2000" baseline="300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 Election Day</a:t>
            </a:r>
          </a:p>
          <a:p>
            <a:pPr algn="ctr"/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16,920 LS</a:t>
            </a:r>
          </a:p>
          <a:p>
            <a:pPr algn="ctr"/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26,830 UV</a:t>
            </a:r>
          </a:p>
          <a:p>
            <a:pPr algn="ctr"/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32,530 Views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C02485-8863-41CE-8E34-6DD0155F025E}"/>
              </a:ext>
            </a:extLst>
          </p:cNvPr>
          <p:cNvGrpSpPr/>
          <p:nvPr/>
        </p:nvGrpSpPr>
        <p:grpSpPr>
          <a:xfrm>
            <a:off x="106206" y="1363376"/>
            <a:ext cx="914400" cy="914400"/>
            <a:chOff x="106206" y="1363376"/>
            <a:chExt cx="914400" cy="914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2CA9AD1-7185-4559-AA45-96677750D711}"/>
                </a:ext>
              </a:extLst>
            </p:cNvPr>
            <p:cNvSpPr/>
            <p:nvPr/>
          </p:nvSpPr>
          <p:spPr>
            <a:xfrm>
              <a:off x="106206" y="1363376"/>
              <a:ext cx="914400" cy="914400"/>
            </a:xfrm>
            <a:prstGeom prst="ellipse">
              <a:avLst/>
            </a:prstGeom>
            <a:solidFill>
              <a:schemeClr val="bg2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B59BED4A-963F-4EBE-8E21-97297A4E0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192" y="1539433"/>
              <a:ext cx="483335" cy="509760"/>
            </a:xfrm>
            <a:custGeom>
              <a:avLst/>
              <a:gdLst>
                <a:gd name="T0" fmla="*/ 73 w 293"/>
                <a:gd name="T1" fmla="*/ 293 h 315"/>
                <a:gd name="T2" fmla="*/ 22 w 293"/>
                <a:gd name="T3" fmla="*/ 242 h 315"/>
                <a:gd name="T4" fmla="*/ 84 w 293"/>
                <a:gd name="T5" fmla="*/ 293 h 315"/>
                <a:gd name="T6" fmla="*/ 141 w 293"/>
                <a:gd name="T7" fmla="*/ 242 h 315"/>
                <a:gd name="T8" fmla="*/ 84 w 293"/>
                <a:gd name="T9" fmla="*/ 293 h 315"/>
                <a:gd name="T10" fmla="*/ 73 w 293"/>
                <a:gd name="T11" fmla="*/ 231 h 315"/>
                <a:gd name="T12" fmla="*/ 22 w 293"/>
                <a:gd name="T13" fmla="*/ 174 h 315"/>
                <a:gd name="T14" fmla="*/ 84 w 293"/>
                <a:gd name="T15" fmla="*/ 231 h 315"/>
                <a:gd name="T16" fmla="*/ 141 w 293"/>
                <a:gd name="T17" fmla="*/ 174 h 315"/>
                <a:gd name="T18" fmla="*/ 84 w 293"/>
                <a:gd name="T19" fmla="*/ 231 h 315"/>
                <a:gd name="T20" fmla="*/ 73 w 293"/>
                <a:gd name="T21" fmla="*/ 163 h 315"/>
                <a:gd name="T22" fmla="*/ 22 w 293"/>
                <a:gd name="T23" fmla="*/ 112 h 315"/>
                <a:gd name="T24" fmla="*/ 152 w 293"/>
                <a:gd name="T25" fmla="*/ 293 h 315"/>
                <a:gd name="T26" fmla="*/ 208 w 293"/>
                <a:gd name="T27" fmla="*/ 242 h 315"/>
                <a:gd name="T28" fmla="*/ 152 w 293"/>
                <a:gd name="T29" fmla="*/ 293 h 315"/>
                <a:gd name="T30" fmla="*/ 141 w 293"/>
                <a:gd name="T31" fmla="*/ 163 h 315"/>
                <a:gd name="T32" fmla="*/ 84 w 293"/>
                <a:gd name="T33" fmla="*/ 112 h 315"/>
                <a:gd name="T34" fmla="*/ 220 w 293"/>
                <a:gd name="T35" fmla="*/ 293 h 315"/>
                <a:gd name="T36" fmla="*/ 270 w 293"/>
                <a:gd name="T37" fmla="*/ 242 h 315"/>
                <a:gd name="T38" fmla="*/ 220 w 293"/>
                <a:gd name="T39" fmla="*/ 293 h 315"/>
                <a:gd name="T40" fmla="*/ 208 w 293"/>
                <a:gd name="T41" fmla="*/ 231 h 315"/>
                <a:gd name="T42" fmla="*/ 152 w 293"/>
                <a:gd name="T43" fmla="*/ 174 h 315"/>
                <a:gd name="T44" fmla="*/ 90 w 293"/>
                <a:gd name="T45" fmla="*/ 79 h 315"/>
                <a:gd name="T46" fmla="*/ 88 w 293"/>
                <a:gd name="T47" fmla="*/ 24 h 315"/>
                <a:gd name="T48" fmla="*/ 73 w 293"/>
                <a:gd name="T49" fmla="*/ 22 h 315"/>
                <a:gd name="T50" fmla="*/ 67 w 293"/>
                <a:gd name="T51" fmla="*/ 28 h 315"/>
                <a:gd name="T52" fmla="*/ 69 w 293"/>
                <a:gd name="T53" fmla="*/ 83 h 315"/>
                <a:gd name="T54" fmla="*/ 84 w 293"/>
                <a:gd name="T55" fmla="*/ 84 h 315"/>
                <a:gd name="T56" fmla="*/ 90 w 293"/>
                <a:gd name="T57" fmla="*/ 79 h 315"/>
                <a:gd name="T58" fmla="*/ 270 w 293"/>
                <a:gd name="T59" fmla="*/ 231 h 315"/>
                <a:gd name="T60" fmla="*/ 220 w 293"/>
                <a:gd name="T61" fmla="*/ 174 h 315"/>
                <a:gd name="T62" fmla="*/ 152 w 293"/>
                <a:gd name="T63" fmla="*/ 163 h 315"/>
                <a:gd name="T64" fmla="*/ 208 w 293"/>
                <a:gd name="T65" fmla="*/ 112 h 315"/>
                <a:gd name="T66" fmla="*/ 152 w 293"/>
                <a:gd name="T67" fmla="*/ 163 h 315"/>
                <a:gd name="T68" fmla="*/ 270 w 293"/>
                <a:gd name="T69" fmla="*/ 163 h 315"/>
                <a:gd name="T70" fmla="*/ 220 w 293"/>
                <a:gd name="T71" fmla="*/ 112 h 315"/>
                <a:gd name="T72" fmla="*/ 225 w 293"/>
                <a:gd name="T73" fmla="*/ 79 h 315"/>
                <a:gd name="T74" fmla="*/ 224 w 293"/>
                <a:gd name="T75" fmla="*/ 24 h 315"/>
                <a:gd name="T76" fmla="*/ 208 w 293"/>
                <a:gd name="T77" fmla="*/ 22 h 315"/>
                <a:gd name="T78" fmla="*/ 203 w 293"/>
                <a:gd name="T79" fmla="*/ 28 h 315"/>
                <a:gd name="T80" fmla="*/ 204 w 293"/>
                <a:gd name="T81" fmla="*/ 83 h 315"/>
                <a:gd name="T82" fmla="*/ 220 w 293"/>
                <a:gd name="T83" fmla="*/ 84 h 315"/>
                <a:gd name="T84" fmla="*/ 225 w 293"/>
                <a:gd name="T85" fmla="*/ 79 h 315"/>
                <a:gd name="T86" fmla="*/ 293 w 293"/>
                <a:gd name="T87" fmla="*/ 293 h 315"/>
                <a:gd name="T88" fmla="*/ 270 w 293"/>
                <a:gd name="T89" fmla="*/ 315 h 315"/>
                <a:gd name="T90" fmla="*/ 7 w 293"/>
                <a:gd name="T91" fmla="*/ 309 h 315"/>
                <a:gd name="T92" fmla="*/ 0 w 293"/>
                <a:gd name="T93" fmla="*/ 67 h 315"/>
                <a:gd name="T94" fmla="*/ 22 w 293"/>
                <a:gd name="T95" fmla="*/ 45 h 315"/>
                <a:gd name="T96" fmla="*/ 45 w 293"/>
                <a:gd name="T97" fmla="*/ 28 h 315"/>
                <a:gd name="T98" fmla="*/ 73 w 293"/>
                <a:gd name="T99" fmla="*/ 0 h 315"/>
                <a:gd name="T100" fmla="*/ 104 w 293"/>
                <a:gd name="T101" fmla="*/ 8 h 315"/>
                <a:gd name="T102" fmla="*/ 113 w 293"/>
                <a:gd name="T103" fmla="*/ 45 h 315"/>
                <a:gd name="T104" fmla="*/ 180 w 293"/>
                <a:gd name="T105" fmla="*/ 28 h 315"/>
                <a:gd name="T106" fmla="*/ 208 w 293"/>
                <a:gd name="T107" fmla="*/ 0 h 315"/>
                <a:gd name="T108" fmla="*/ 239 w 293"/>
                <a:gd name="T109" fmla="*/ 8 h 315"/>
                <a:gd name="T110" fmla="*/ 248 w 293"/>
                <a:gd name="T111" fmla="*/ 45 h 315"/>
                <a:gd name="T112" fmla="*/ 286 w 293"/>
                <a:gd name="T113" fmla="*/ 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3" h="315">
                  <a:moveTo>
                    <a:pt x="22" y="293"/>
                  </a:moveTo>
                  <a:cubicBezTo>
                    <a:pt x="73" y="293"/>
                    <a:pt x="73" y="293"/>
                    <a:pt x="73" y="293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22" y="242"/>
                    <a:pt x="22" y="242"/>
                    <a:pt x="22" y="242"/>
                  </a:cubicBezTo>
                  <a:lnTo>
                    <a:pt x="22" y="293"/>
                  </a:lnTo>
                  <a:close/>
                  <a:moveTo>
                    <a:pt x="84" y="293"/>
                  </a:moveTo>
                  <a:cubicBezTo>
                    <a:pt x="141" y="293"/>
                    <a:pt x="141" y="293"/>
                    <a:pt x="141" y="293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84" y="242"/>
                    <a:pt x="84" y="242"/>
                    <a:pt x="84" y="242"/>
                  </a:cubicBezTo>
                  <a:lnTo>
                    <a:pt x="84" y="293"/>
                  </a:lnTo>
                  <a:close/>
                  <a:moveTo>
                    <a:pt x="22" y="231"/>
                  </a:moveTo>
                  <a:cubicBezTo>
                    <a:pt x="73" y="231"/>
                    <a:pt x="73" y="231"/>
                    <a:pt x="73" y="231"/>
                  </a:cubicBezTo>
                  <a:cubicBezTo>
                    <a:pt x="73" y="174"/>
                    <a:pt x="73" y="174"/>
                    <a:pt x="73" y="174"/>
                  </a:cubicBezTo>
                  <a:cubicBezTo>
                    <a:pt x="22" y="174"/>
                    <a:pt x="22" y="174"/>
                    <a:pt x="22" y="174"/>
                  </a:cubicBezTo>
                  <a:lnTo>
                    <a:pt x="22" y="231"/>
                  </a:lnTo>
                  <a:close/>
                  <a:moveTo>
                    <a:pt x="84" y="231"/>
                  </a:moveTo>
                  <a:cubicBezTo>
                    <a:pt x="141" y="231"/>
                    <a:pt x="141" y="231"/>
                    <a:pt x="141" y="231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84" y="174"/>
                    <a:pt x="84" y="174"/>
                    <a:pt x="84" y="174"/>
                  </a:cubicBezTo>
                  <a:lnTo>
                    <a:pt x="84" y="231"/>
                  </a:lnTo>
                  <a:close/>
                  <a:moveTo>
                    <a:pt x="22" y="163"/>
                  </a:moveTo>
                  <a:cubicBezTo>
                    <a:pt x="73" y="163"/>
                    <a:pt x="73" y="163"/>
                    <a:pt x="73" y="163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22" y="112"/>
                    <a:pt x="22" y="112"/>
                    <a:pt x="22" y="112"/>
                  </a:cubicBezTo>
                  <a:lnTo>
                    <a:pt x="22" y="163"/>
                  </a:lnTo>
                  <a:close/>
                  <a:moveTo>
                    <a:pt x="152" y="293"/>
                  </a:moveTo>
                  <a:cubicBezTo>
                    <a:pt x="208" y="293"/>
                    <a:pt x="208" y="293"/>
                    <a:pt x="208" y="293"/>
                  </a:cubicBezTo>
                  <a:cubicBezTo>
                    <a:pt x="208" y="242"/>
                    <a:pt x="208" y="242"/>
                    <a:pt x="208" y="242"/>
                  </a:cubicBezTo>
                  <a:cubicBezTo>
                    <a:pt x="152" y="242"/>
                    <a:pt x="152" y="242"/>
                    <a:pt x="152" y="242"/>
                  </a:cubicBezTo>
                  <a:lnTo>
                    <a:pt x="152" y="293"/>
                  </a:lnTo>
                  <a:close/>
                  <a:moveTo>
                    <a:pt x="84" y="163"/>
                  </a:moveTo>
                  <a:cubicBezTo>
                    <a:pt x="141" y="163"/>
                    <a:pt x="141" y="163"/>
                    <a:pt x="141" y="163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84" y="112"/>
                    <a:pt x="84" y="112"/>
                    <a:pt x="84" y="112"/>
                  </a:cubicBezTo>
                  <a:lnTo>
                    <a:pt x="84" y="163"/>
                  </a:lnTo>
                  <a:close/>
                  <a:moveTo>
                    <a:pt x="220" y="293"/>
                  </a:moveTo>
                  <a:cubicBezTo>
                    <a:pt x="270" y="293"/>
                    <a:pt x="270" y="293"/>
                    <a:pt x="270" y="293"/>
                  </a:cubicBezTo>
                  <a:cubicBezTo>
                    <a:pt x="270" y="242"/>
                    <a:pt x="270" y="242"/>
                    <a:pt x="270" y="242"/>
                  </a:cubicBezTo>
                  <a:cubicBezTo>
                    <a:pt x="220" y="242"/>
                    <a:pt x="220" y="242"/>
                    <a:pt x="220" y="242"/>
                  </a:cubicBezTo>
                  <a:lnTo>
                    <a:pt x="220" y="293"/>
                  </a:lnTo>
                  <a:close/>
                  <a:moveTo>
                    <a:pt x="152" y="231"/>
                  </a:moveTo>
                  <a:cubicBezTo>
                    <a:pt x="208" y="231"/>
                    <a:pt x="208" y="231"/>
                    <a:pt x="208" y="231"/>
                  </a:cubicBezTo>
                  <a:cubicBezTo>
                    <a:pt x="208" y="174"/>
                    <a:pt x="208" y="174"/>
                    <a:pt x="208" y="174"/>
                  </a:cubicBezTo>
                  <a:cubicBezTo>
                    <a:pt x="152" y="174"/>
                    <a:pt x="152" y="174"/>
                    <a:pt x="152" y="174"/>
                  </a:cubicBezTo>
                  <a:lnTo>
                    <a:pt x="152" y="231"/>
                  </a:lnTo>
                  <a:close/>
                  <a:moveTo>
                    <a:pt x="90" y="79"/>
                  </a:moveTo>
                  <a:cubicBezTo>
                    <a:pt x="90" y="28"/>
                    <a:pt x="90" y="28"/>
                    <a:pt x="90" y="28"/>
                  </a:cubicBezTo>
                  <a:cubicBezTo>
                    <a:pt x="90" y="26"/>
                    <a:pt x="89" y="25"/>
                    <a:pt x="88" y="24"/>
                  </a:cubicBezTo>
                  <a:cubicBezTo>
                    <a:pt x="87" y="23"/>
                    <a:pt x="86" y="22"/>
                    <a:pt x="84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0" y="23"/>
                    <a:pt x="69" y="24"/>
                  </a:cubicBezTo>
                  <a:cubicBezTo>
                    <a:pt x="68" y="25"/>
                    <a:pt x="67" y="26"/>
                    <a:pt x="67" y="28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7" y="80"/>
                    <a:pt x="68" y="82"/>
                    <a:pt x="69" y="83"/>
                  </a:cubicBezTo>
                  <a:cubicBezTo>
                    <a:pt x="70" y="84"/>
                    <a:pt x="72" y="84"/>
                    <a:pt x="73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84"/>
                    <a:pt x="87" y="84"/>
                    <a:pt x="88" y="83"/>
                  </a:cubicBezTo>
                  <a:cubicBezTo>
                    <a:pt x="89" y="82"/>
                    <a:pt x="90" y="80"/>
                    <a:pt x="90" y="79"/>
                  </a:cubicBezTo>
                  <a:close/>
                  <a:moveTo>
                    <a:pt x="220" y="231"/>
                  </a:moveTo>
                  <a:cubicBezTo>
                    <a:pt x="270" y="231"/>
                    <a:pt x="270" y="231"/>
                    <a:pt x="270" y="231"/>
                  </a:cubicBezTo>
                  <a:cubicBezTo>
                    <a:pt x="270" y="174"/>
                    <a:pt x="270" y="174"/>
                    <a:pt x="270" y="174"/>
                  </a:cubicBezTo>
                  <a:cubicBezTo>
                    <a:pt x="220" y="174"/>
                    <a:pt x="220" y="174"/>
                    <a:pt x="220" y="174"/>
                  </a:cubicBezTo>
                  <a:lnTo>
                    <a:pt x="220" y="231"/>
                  </a:lnTo>
                  <a:close/>
                  <a:moveTo>
                    <a:pt x="152" y="163"/>
                  </a:moveTo>
                  <a:cubicBezTo>
                    <a:pt x="208" y="163"/>
                    <a:pt x="208" y="163"/>
                    <a:pt x="208" y="163"/>
                  </a:cubicBezTo>
                  <a:cubicBezTo>
                    <a:pt x="208" y="112"/>
                    <a:pt x="208" y="112"/>
                    <a:pt x="208" y="112"/>
                  </a:cubicBezTo>
                  <a:cubicBezTo>
                    <a:pt x="152" y="112"/>
                    <a:pt x="152" y="112"/>
                    <a:pt x="152" y="112"/>
                  </a:cubicBezTo>
                  <a:lnTo>
                    <a:pt x="152" y="163"/>
                  </a:lnTo>
                  <a:close/>
                  <a:moveTo>
                    <a:pt x="220" y="163"/>
                  </a:moveTo>
                  <a:cubicBezTo>
                    <a:pt x="270" y="163"/>
                    <a:pt x="270" y="163"/>
                    <a:pt x="270" y="163"/>
                  </a:cubicBezTo>
                  <a:cubicBezTo>
                    <a:pt x="270" y="112"/>
                    <a:pt x="270" y="112"/>
                    <a:pt x="270" y="112"/>
                  </a:cubicBezTo>
                  <a:cubicBezTo>
                    <a:pt x="220" y="112"/>
                    <a:pt x="220" y="112"/>
                    <a:pt x="220" y="112"/>
                  </a:cubicBezTo>
                  <a:lnTo>
                    <a:pt x="220" y="163"/>
                  </a:lnTo>
                  <a:close/>
                  <a:moveTo>
                    <a:pt x="225" y="79"/>
                  </a:moveTo>
                  <a:cubicBezTo>
                    <a:pt x="225" y="28"/>
                    <a:pt x="225" y="28"/>
                    <a:pt x="225" y="28"/>
                  </a:cubicBezTo>
                  <a:cubicBezTo>
                    <a:pt x="225" y="26"/>
                    <a:pt x="225" y="25"/>
                    <a:pt x="224" y="24"/>
                  </a:cubicBezTo>
                  <a:cubicBezTo>
                    <a:pt x="222" y="23"/>
                    <a:pt x="221" y="22"/>
                    <a:pt x="220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7" y="22"/>
                    <a:pt x="205" y="23"/>
                    <a:pt x="204" y="24"/>
                  </a:cubicBezTo>
                  <a:cubicBezTo>
                    <a:pt x="203" y="25"/>
                    <a:pt x="203" y="26"/>
                    <a:pt x="203" y="28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80"/>
                    <a:pt x="203" y="82"/>
                    <a:pt x="204" y="83"/>
                  </a:cubicBezTo>
                  <a:cubicBezTo>
                    <a:pt x="205" y="84"/>
                    <a:pt x="207" y="84"/>
                    <a:pt x="208" y="84"/>
                  </a:cubicBezTo>
                  <a:cubicBezTo>
                    <a:pt x="220" y="84"/>
                    <a:pt x="220" y="84"/>
                    <a:pt x="220" y="84"/>
                  </a:cubicBezTo>
                  <a:cubicBezTo>
                    <a:pt x="221" y="84"/>
                    <a:pt x="222" y="84"/>
                    <a:pt x="224" y="83"/>
                  </a:cubicBezTo>
                  <a:cubicBezTo>
                    <a:pt x="225" y="82"/>
                    <a:pt x="225" y="80"/>
                    <a:pt x="225" y="79"/>
                  </a:cubicBezTo>
                  <a:close/>
                  <a:moveTo>
                    <a:pt x="293" y="67"/>
                  </a:moveTo>
                  <a:cubicBezTo>
                    <a:pt x="293" y="293"/>
                    <a:pt x="293" y="293"/>
                    <a:pt x="293" y="293"/>
                  </a:cubicBezTo>
                  <a:cubicBezTo>
                    <a:pt x="293" y="299"/>
                    <a:pt x="291" y="304"/>
                    <a:pt x="286" y="309"/>
                  </a:cubicBezTo>
                  <a:cubicBezTo>
                    <a:pt x="282" y="313"/>
                    <a:pt x="276" y="315"/>
                    <a:pt x="270" y="315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16" y="315"/>
                    <a:pt x="11" y="313"/>
                    <a:pt x="7" y="309"/>
                  </a:cubicBezTo>
                  <a:cubicBezTo>
                    <a:pt x="2" y="304"/>
                    <a:pt x="0" y="299"/>
                    <a:pt x="0" y="2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1"/>
                    <a:pt x="2" y="56"/>
                    <a:pt x="7" y="52"/>
                  </a:cubicBezTo>
                  <a:cubicBezTo>
                    <a:pt x="11" y="47"/>
                    <a:pt x="16" y="45"/>
                    <a:pt x="22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0"/>
                    <a:pt x="48" y="14"/>
                    <a:pt x="53" y="8"/>
                  </a:cubicBezTo>
                  <a:cubicBezTo>
                    <a:pt x="59" y="3"/>
                    <a:pt x="65" y="0"/>
                    <a:pt x="7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9" y="3"/>
                    <a:pt x="104" y="8"/>
                  </a:cubicBezTo>
                  <a:cubicBezTo>
                    <a:pt x="110" y="14"/>
                    <a:pt x="113" y="20"/>
                    <a:pt x="113" y="28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0"/>
                    <a:pt x="183" y="14"/>
                    <a:pt x="188" y="8"/>
                  </a:cubicBezTo>
                  <a:cubicBezTo>
                    <a:pt x="194" y="3"/>
                    <a:pt x="201" y="0"/>
                    <a:pt x="208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4" y="3"/>
                    <a:pt x="239" y="8"/>
                  </a:cubicBezTo>
                  <a:cubicBezTo>
                    <a:pt x="245" y="14"/>
                    <a:pt x="248" y="20"/>
                    <a:pt x="248" y="28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70" y="45"/>
                    <a:pt x="270" y="45"/>
                    <a:pt x="270" y="45"/>
                  </a:cubicBezTo>
                  <a:cubicBezTo>
                    <a:pt x="276" y="45"/>
                    <a:pt x="282" y="47"/>
                    <a:pt x="286" y="52"/>
                  </a:cubicBezTo>
                  <a:cubicBezTo>
                    <a:pt x="291" y="56"/>
                    <a:pt x="293" y="61"/>
                    <a:pt x="293" y="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uk-UA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610451-5486-48F9-BB0F-BE40906FA681}"/>
              </a:ext>
            </a:extLst>
          </p:cNvPr>
          <p:cNvGrpSpPr/>
          <p:nvPr/>
        </p:nvGrpSpPr>
        <p:grpSpPr>
          <a:xfrm>
            <a:off x="999562" y="2742856"/>
            <a:ext cx="2318942" cy="1716497"/>
            <a:chOff x="697734" y="1570617"/>
            <a:chExt cx="3810000" cy="289061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D340972-5AAE-481E-83F6-3EA79E3DC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97734" y="1570617"/>
              <a:ext cx="3810000" cy="28575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17E90A-EF24-411C-8365-2E845A80D3AE}"/>
                </a:ext>
              </a:extLst>
            </p:cNvPr>
            <p:cNvSpPr txBox="1"/>
            <p:nvPr/>
          </p:nvSpPr>
          <p:spPr>
            <a:xfrm>
              <a:off x="697734" y="4198851"/>
              <a:ext cx="3810000" cy="2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Photo by Unknown Author is licensed under CC BY-NC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2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/>
            </a:gs>
            <a:gs pos="0">
              <a:schemeClr val="accent3">
                <a:lumMod val="20000"/>
                <a:lumOff val="8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F9BC3-CE75-421E-9D58-AB4FE2FB0C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93" y="183343"/>
            <a:ext cx="1146879" cy="117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1D443A0-948B-4ACE-BF7A-5E36C388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449" y="0"/>
            <a:ext cx="9144000" cy="13554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30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kern="12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Monthly Visitor (LS) Comparison</a:t>
            </a:r>
            <a:endParaRPr lang="en-US" sz="4000" dirty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D1485-3D2F-4885-8492-23409CC3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492875"/>
            <a:ext cx="2743200" cy="365125"/>
          </a:xfrm>
        </p:spPr>
        <p:txBody>
          <a:bodyPr/>
          <a:lstStyle/>
          <a:p>
            <a:fld id="{F72F3831-30CF-467E-A32F-8107E6111FF1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91D06-3DC4-4BC3-9E9F-5002B94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" y="6492875"/>
            <a:ext cx="2743200" cy="365125"/>
          </a:xfrm>
        </p:spPr>
        <p:txBody>
          <a:bodyPr/>
          <a:lstStyle/>
          <a:p>
            <a:r>
              <a:rPr lang="en-US" dirty="0"/>
              <a:t>September 2, 2020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44312E6-65BD-482B-82CE-CCF49D7FD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745113"/>
              </p:ext>
            </p:extLst>
          </p:nvPr>
        </p:nvGraphicFramePr>
        <p:xfrm>
          <a:off x="1554480" y="1355463"/>
          <a:ext cx="9326880" cy="517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  <a:alpha val="69000"/>
              </a:schemeClr>
            </a:gs>
            <a:gs pos="0">
              <a:schemeClr val="bg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EA8A24-497F-4F3D-8E90-5ECABAAE1414}"/>
              </a:ext>
            </a:extLst>
          </p:cNvPr>
          <p:cNvGrpSpPr/>
          <p:nvPr/>
        </p:nvGrpSpPr>
        <p:grpSpPr>
          <a:xfrm>
            <a:off x="124113" y="1652423"/>
            <a:ext cx="2970930" cy="4518588"/>
            <a:chOff x="1194628" y="1976013"/>
            <a:chExt cx="2970930" cy="45185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1E0CB-8C48-4ADB-B7AF-555DC1834C4A}"/>
                </a:ext>
              </a:extLst>
            </p:cNvPr>
            <p:cNvSpPr txBox="1"/>
            <p:nvPr/>
          </p:nvSpPr>
          <p:spPr>
            <a:xfrm>
              <a:off x="1194628" y="4685130"/>
              <a:ext cx="2970930" cy="59247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1,505 </a:t>
              </a:r>
              <a:r>
                <a:rPr lang="en-US" sz="15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submissions</a:t>
              </a:r>
            </a:p>
            <a:p>
              <a:pPr algn="ctr"/>
              <a:r>
                <a:rPr lang="en-US" sz="125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140% increase*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E54A9E-3D1E-4929-A847-F19AD7332E80}"/>
                </a:ext>
              </a:extLst>
            </p:cNvPr>
            <p:cNvSpPr txBox="1"/>
            <p:nvPr/>
          </p:nvSpPr>
          <p:spPr>
            <a:xfrm>
              <a:off x="1385754" y="5409342"/>
              <a:ext cx="2588678" cy="59247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1,204 </a:t>
              </a:r>
              <a:r>
                <a:rPr lang="en-US" sz="1500" b="1" dirty="0" err="1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Bitly</a:t>
              </a:r>
              <a:r>
                <a:rPr lang="en-US" sz="15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 clicks</a:t>
              </a:r>
            </a:p>
            <a:p>
              <a:pPr algn="ctr"/>
              <a:r>
                <a:rPr lang="en-US" sz="125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111% increase*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760597-6968-4F1B-8FB5-6A05BD7CB74A}"/>
                </a:ext>
              </a:extLst>
            </p:cNvPr>
            <p:cNvSpPr txBox="1"/>
            <p:nvPr/>
          </p:nvSpPr>
          <p:spPr>
            <a:xfrm>
              <a:off x="1385754" y="6094491"/>
              <a:ext cx="2588678" cy="4001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100% </a:t>
              </a:r>
              <a:r>
                <a:rPr lang="en-US" sz="15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conversion rate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DB998D-A906-4830-A357-A70506598FC0}"/>
                </a:ext>
              </a:extLst>
            </p:cNvPr>
            <p:cNvGrpSpPr/>
            <p:nvPr/>
          </p:nvGrpSpPr>
          <p:grpSpPr>
            <a:xfrm>
              <a:off x="1308493" y="1976013"/>
              <a:ext cx="2743200" cy="2514600"/>
              <a:chOff x="1239119" y="2051319"/>
              <a:chExt cx="2743200" cy="2514600"/>
            </a:xfrm>
          </p:grpSpPr>
          <p:sp>
            <p:nvSpPr>
              <p:cNvPr id="4" name="Freeform 2">
                <a:extLst>
                  <a:ext uri="{FF2B5EF4-FFF2-40B4-BE49-F238E27FC236}">
                    <a16:creationId xmlns:a16="http://schemas.microsoft.com/office/drawing/2014/main" id="{9DA9AD24-73BE-744D-B7C6-2AAB5E34D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119" y="2051319"/>
                <a:ext cx="2743200" cy="2514600"/>
              </a:xfrm>
              <a:custGeom>
                <a:avLst/>
                <a:gdLst>
                  <a:gd name="T0" fmla="*/ 2242 w 4196"/>
                  <a:gd name="T1" fmla="*/ 79 h 4195"/>
                  <a:gd name="T2" fmla="*/ 4116 w 4196"/>
                  <a:gd name="T3" fmla="*/ 1953 h 4195"/>
                  <a:gd name="T4" fmla="*/ 4116 w 4196"/>
                  <a:gd name="T5" fmla="*/ 1953 h 4195"/>
                  <a:gd name="T6" fmla="*/ 4116 w 4196"/>
                  <a:gd name="T7" fmla="*/ 2241 h 4195"/>
                  <a:gd name="T8" fmla="*/ 2242 w 4196"/>
                  <a:gd name="T9" fmla="*/ 4115 h 4195"/>
                  <a:gd name="T10" fmla="*/ 2242 w 4196"/>
                  <a:gd name="T11" fmla="*/ 4115 h 4195"/>
                  <a:gd name="T12" fmla="*/ 1953 w 4196"/>
                  <a:gd name="T13" fmla="*/ 4115 h 4195"/>
                  <a:gd name="T14" fmla="*/ 80 w 4196"/>
                  <a:gd name="T15" fmla="*/ 2241 h 4195"/>
                  <a:gd name="T16" fmla="*/ 80 w 4196"/>
                  <a:gd name="T17" fmla="*/ 2241 h 4195"/>
                  <a:gd name="T18" fmla="*/ 80 w 4196"/>
                  <a:gd name="T19" fmla="*/ 1953 h 4195"/>
                  <a:gd name="T20" fmla="*/ 1953 w 4196"/>
                  <a:gd name="T21" fmla="*/ 79 h 4195"/>
                  <a:gd name="T22" fmla="*/ 1953 w 4196"/>
                  <a:gd name="T23" fmla="*/ 79 h 4195"/>
                  <a:gd name="T24" fmla="*/ 2242 w 4196"/>
                  <a:gd name="T25" fmla="*/ 79 h 4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96" h="4195">
                    <a:moveTo>
                      <a:pt x="2242" y="79"/>
                    </a:moveTo>
                    <a:lnTo>
                      <a:pt x="4116" y="1953"/>
                    </a:lnTo>
                    <a:lnTo>
                      <a:pt x="4116" y="1953"/>
                    </a:lnTo>
                    <a:cubicBezTo>
                      <a:pt x="4195" y="2033"/>
                      <a:pt x="4195" y="2161"/>
                      <a:pt x="4116" y="2241"/>
                    </a:cubicBezTo>
                    <a:lnTo>
                      <a:pt x="2242" y="4115"/>
                    </a:lnTo>
                    <a:lnTo>
                      <a:pt x="2242" y="4115"/>
                    </a:lnTo>
                    <a:cubicBezTo>
                      <a:pt x="2162" y="4194"/>
                      <a:pt x="2033" y="4194"/>
                      <a:pt x="1953" y="4115"/>
                    </a:cubicBezTo>
                    <a:lnTo>
                      <a:pt x="80" y="2241"/>
                    </a:lnTo>
                    <a:lnTo>
                      <a:pt x="80" y="2241"/>
                    </a:lnTo>
                    <a:cubicBezTo>
                      <a:pt x="0" y="2161"/>
                      <a:pt x="0" y="2033"/>
                      <a:pt x="80" y="1953"/>
                    </a:cubicBezTo>
                    <a:lnTo>
                      <a:pt x="1953" y="79"/>
                    </a:lnTo>
                    <a:lnTo>
                      <a:pt x="1953" y="79"/>
                    </a:lnTo>
                    <a:cubicBezTo>
                      <a:pt x="2033" y="0"/>
                      <a:pt x="2162" y="0"/>
                      <a:pt x="2242" y="79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BBCEC-68EF-4AA1-98E3-8B2FE56B2AF5}"/>
                  </a:ext>
                </a:extLst>
              </p:cNvPr>
              <p:cNvSpPr txBox="1"/>
              <p:nvPr/>
            </p:nvSpPr>
            <p:spPr>
              <a:xfrm>
                <a:off x="1708069" y="3097217"/>
                <a:ext cx="1805302" cy="784830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Poll Worker</a:t>
                </a:r>
              </a:p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Application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51C257F-D36D-49C8-8F6F-D97639897F40}"/>
                  </a:ext>
                </a:extLst>
              </p:cNvPr>
              <p:cNvGrpSpPr/>
              <p:nvPr/>
            </p:nvGrpSpPr>
            <p:grpSpPr>
              <a:xfrm>
                <a:off x="2300897" y="2467726"/>
                <a:ext cx="619645" cy="638450"/>
                <a:chOff x="4846555" y="4055021"/>
                <a:chExt cx="1239290" cy="1276899"/>
              </a:xfrm>
            </p:grpSpPr>
            <p:sp>
              <p:nvSpPr>
                <p:cNvPr id="39" name="Freeform 274">
                  <a:extLst>
                    <a:ext uri="{FF2B5EF4-FFF2-40B4-BE49-F238E27FC236}">
                      <a16:creationId xmlns:a16="http://schemas.microsoft.com/office/drawing/2014/main" id="{E33ED02C-8666-4F59-B0E7-DEA5ADDFA0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10447" y="4055021"/>
                  <a:ext cx="275398" cy="1276899"/>
                </a:xfrm>
                <a:custGeom>
                  <a:avLst/>
                  <a:gdLst>
                    <a:gd name="T0" fmla="*/ 32 w 32"/>
                    <a:gd name="T1" fmla="*/ 0 h 138"/>
                    <a:gd name="T2" fmla="*/ 9 w 32"/>
                    <a:gd name="T3" fmla="*/ 0 h 138"/>
                    <a:gd name="T4" fmla="*/ 9 w 32"/>
                    <a:gd name="T5" fmla="*/ 9 h 138"/>
                    <a:gd name="T6" fmla="*/ 0 w 32"/>
                    <a:gd name="T7" fmla="*/ 9 h 138"/>
                    <a:gd name="T8" fmla="*/ 0 w 32"/>
                    <a:gd name="T9" fmla="*/ 33 h 138"/>
                    <a:gd name="T10" fmla="*/ 5 w 32"/>
                    <a:gd name="T11" fmla="*/ 33 h 138"/>
                    <a:gd name="T12" fmla="*/ 5 w 32"/>
                    <a:gd name="T13" fmla="*/ 13 h 138"/>
                    <a:gd name="T14" fmla="*/ 9 w 32"/>
                    <a:gd name="T15" fmla="*/ 13 h 138"/>
                    <a:gd name="T16" fmla="*/ 9 w 32"/>
                    <a:gd name="T17" fmla="*/ 115 h 138"/>
                    <a:gd name="T18" fmla="*/ 21 w 32"/>
                    <a:gd name="T19" fmla="*/ 138 h 138"/>
                    <a:gd name="T20" fmla="*/ 32 w 32"/>
                    <a:gd name="T21" fmla="*/ 115 h 138"/>
                    <a:gd name="T22" fmla="*/ 32 w 32"/>
                    <a:gd name="T23" fmla="*/ 0 h 138"/>
                    <a:gd name="T24" fmla="*/ 27 w 32"/>
                    <a:gd name="T25" fmla="*/ 114 h 138"/>
                    <a:gd name="T26" fmla="*/ 21 w 32"/>
                    <a:gd name="T27" fmla="*/ 127 h 138"/>
                    <a:gd name="T28" fmla="*/ 14 w 32"/>
                    <a:gd name="T29" fmla="*/ 114 h 138"/>
                    <a:gd name="T30" fmla="*/ 14 w 32"/>
                    <a:gd name="T31" fmla="*/ 4 h 138"/>
                    <a:gd name="T32" fmla="*/ 27 w 32"/>
                    <a:gd name="T33" fmla="*/ 4 h 138"/>
                    <a:gd name="T34" fmla="*/ 27 w 32"/>
                    <a:gd name="T35" fmla="*/ 114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138">
                      <a:moveTo>
                        <a:pt x="32" y="0"/>
                      </a:moveTo>
                      <a:lnTo>
                        <a:pt x="9" y="0"/>
                      </a:ln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0" y="33"/>
                      </a:lnTo>
                      <a:lnTo>
                        <a:pt x="5" y="33"/>
                      </a:lnTo>
                      <a:lnTo>
                        <a:pt x="5" y="13"/>
                      </a:lnTo>
                      <a:lnTo>
                        <a:pt x="9" y="13"/>
                      </a:lnTo>
                      <a:lnTo>
                        <a:pt x="9" y="115"/>
                      </a:lnTo>
                      <a:lnTo>
                        <a:pt x="21" y="138"/>
                      </a:lnTo>
                      <a:lnTo>
                        <a:pt x="32" y="115"/>
                      </a:lnTo>
                      <a:lnTo>
                        <a:pt x="32" y="0"/>
                      </a:lnTo>
                      <a:close/>
                      <a:moveTo>
                        <a:pt x="27" y="114"/>
                      </a:moveTo>
                      <a:lnTo>
                        <a:pt x="21" y="127"/>
                      </a:lnTo>
                      <a:lnTo>
                        <a:pt x="14" y="114"/>
                      </a:lnTo>
                      <a:lnTo>
                        <a:pt x="14" y="4"/>
                      </a:lnTo>
                      <a:lnTo>
                        <a:pt x="27" y="4"/>
                      </a:lnTo>
                      <a:lnTo>
                        <a:pt x="27" y="11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40" name="Freeform 275">
                  <a:extLst>
                    <a:ext uri="{FF2B5EF4-FFF2-40B4-BE49-F238E27FC236}">
                      <a16:creationId xmlns:a16="http://schemas.microsoft.com/office/drawing/2014/main" id="{8BC8479F-A29F-44F5-9CF0-E3398713B4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46555" y="4055021"/>
                  <a:ext cx="834801" cy="1249141"/>
                </a:xfrm>
                <a:custGeom>
                  <a:avLst/>
                  <a:gdLst>
                    <a:gd name="T0" fmla="*/ 97 w 97"/>
                    <a:gd name="T1" fmla="*/ 28 h 135"/>
                    <a:gd name="T2" fmla="*/ 68 w 97"/>
                    <a:gd name="T3" fmla="*/ 0 h 135"/>
                    <a:gd name="T4" fmla="*/ 0 w 97"/>
                    <a:gd name="T5" fmla="*/ 0 h 135"/>
                    <a:gd name="T6" fmla="*/ 0 w 97"/>
                    <a:gd name="T7" fmla="*/ 135 h 135"/>
                    <a:gd name="T8" fmla="*/ 97 w 97"/>
                    <a:gd name="T9" fmla="*/ 135 h 135"/>
                    <a:gd name="T10" fmla="*/ 97 w 97"/>
                    <a:gd name="T11" fmla="*/ 28 h 135"/>
                    <a:gd name="T12" fmla="*/ 70 w 97"/>
                    <a:gd name="T13" fmla="*/ 7 h 135"/>
                    <a:gd name="T14" fmla="*/ 89 w 97"/>
                    <a:gd name="T15" fmla="*/ 27 h 135"/>
                    <a:gd name="T16" fmla="*/ 70 w 97"/>
                    <a:gd name="T17" fmla="*/ 27 h 135"/>
                    <a:gd name="T18" fmla="*/ 70 w 97"/>
                    <a:gd name="T19" fmla="*/ 7 h 135"/>
                    <a:gd name="T20" fmla="*/ 4 w 97"/>
                    <a:gd name="T21" fmla="*/ 130 h 135"/>
                    <a:gd name="T22" fmla="*/ 4 w 97"/>
                    <a:gd name="T23" fmla="*/ 4 h 135"/>
                    <a:gd name="T24" fmla="*/ 65 w 97"/>
                    <a:gd name="T25" fmla="*/ 4 h 135"/>
                    <a:gd name="T26" fmla="*/ 65 w 97"/>
                    <a:gd name="T27" fmla="*/ 31 h 135"/>
                    <a:gd name="T28" fmla="*/ 92 w 97"/>
                    <a:gd name="T29" fmla="*/ 31 h 135"/>
                    <a:gd name="T30" fmla="*/ 92 w 97"/>
                    <a:gd name="T31" fmla="*/ 130 h 135"/>
                    <a:gd name="T32" fmla="*/ 4 w 97"/>
                    <a:gd name="T33" fmla="*/ 13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" h="135">
                      <a:moveTo>
                        <a:pt x="97" y="28"/>
                      </a:moveTo>
                      <a:lnTo>
                        <a:pt x="68" y="0"/>
                      </a:lnTo>
                      <a:lnTo>
                        <a:pt x="0" y="0"/>
                      </a:lnTo>
                      <a:lnTo>
                        <a:pt x="0" y="135"/>
                      </a:lnTo>
                      <a:lnTo>
                        <a:pt x="97" y="135"/>
                      </a:lnTo>
                      <a:lnTo>
                        <a:pt x="97" y="28"/>
                      </a:lnTo>
                      <a:close/>
                      <a:moveTo>
                        <a:pt x="70" y="7"/>
                      </a:moveTo>
                      <a:lnTo>
                        <a:pt x="89" y="27"/>
                      </a:lnTo>
                      <a:lnTo>
                        <a:pt x="70" y="27"/>
                      </a:lnTo>
                      <a:lnTo>
                        <a:pt x="70" y="7"/>
                      </a:lnTo>
                      <a:close/>
                      <a:moveTo>
                        <a:pt x="4" y="130"/>
                      </a:moveTo>
                      <a:lnTo>
                        <a:pt x="4" y="4"/>
                      </a:lnTo>
                      <a:lnTo>
                        <a:pt x="65" y="4"/>
                      </a:lnTo>
                      <a:lnTo>
                        <a:pt x="65" y="31"/>
                      </a:lnTo>
                      <a:lnTo>
                        <a:pt x="92" y="31"/>
                      </a:lnTo>
                      <a:lnTo>
                        <a:pt x="92" y="130"/>
                      </a:lnTo>
                      <a:lnTo>
                        <a:pt x="4" y="13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88AD671-3A0D-4349-9A7A-EEBFABAF565D}"/>
                    </a:ext>
                  </a:extLst>
                </p:cNvPr>
                <p:cNvGrpSpPr/>
                <p:nvPr/>
              </p:nvGrpSpPr>
              <p:grpSpPr>
                <a:xfrm>
                  <a:off x="5001464" y="4258582"/>
                  <a:ext cx="524978" cy="749485"/>
                  <a:chOff x="5001464" y="4258582"/>
                  <a:chExt cx="524978" cy="749485"/>
                </a:xfrm>
                <a:solidFill>
                  <a:schemeClr val="bg1"/>
                </a:solidFill>
              </p:grpSpPr>
              <p:sp>
                <p:nvSpPr>
                  <p:cNvPr id="44" name="Rectangle 276">
                    <a:extLst>
                      <a:ext uri="{FF2B5EF4-FFF2-40B4-BE49-F238E27FC236}">
                        <a16:creationId xmlns:a16="http://schemas.microsoft.com/office/drawing/2014/main" id="{49A5AF7E-2B22-4EE5-8F9D-63DA989CD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1464" y="4258582"/>
                    <a:ext cx="232370" cy="4626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/>
                  </a:p>
                </p:txBody>
              </p:sp>
              <p:sp>
                <p:nvSpPr>
                  <p:cNvPr id="45" name="Rectangle 277">
                    <a:extLst>
                      <a:ext uri="{FF2B5EF4-FFF2-40B4-BE49-F238E27FC236}">
                        <a16:creationId xmlns:a16="http://schemas.microsoft.com/office/drawing/2014/main" id="{34D623CF-7953-4515-AEE0-BF066FBB88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1464" y="4471401"/>
                    <a:ext cx="524978" cy="3701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/>
                  </a:p>
                </p:txBody>
              </p:sp>
              <p:sp>
                <p:nvSpPr>
                  <p:cNvPr id="46" name="Rectangle 278">
                    <a:extLst>
                      <a:ext uri="{FF2B5EF4-FFF2-40B4-BE49-F238E27FC236}">
                        <a16:creationId xmlns:a16="http://schemas.microsoft.com/office/drawing/2014/main" id="{FCBDA991-67E1-473E-B33B-A06298A8F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1464" y="4637951"/>
                    <a:ext cx="524978" cy="3701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/>
                  </a:p>
                </p:txBody>
              </p:sp>
              <p:sp>
                <p:nvSpPr>
                  <p:cNvPr id="52" name="Rectangle 279">
                    <a:extLst>
                      <a:ext uri="{FF2B5EF4-FFF2-40B4-BE49-F238E27FC236}">
                        <a16:creationId xmlns:a16="http://schemas.microsoft.com/office/drawing/2014/main" id="{CA51A96C-5564-4183-AF41-345C5526C2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1464" y="4804505"/>
                    <a:ext cx="524978" cy="3701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/>
                  </a:p>
                </p:txBody>
              </p:sp>
              <p:sp>
                <p:nvSpPr>
                  <p:cNvPr id="55" name="Rectangle 280">
                    <a:extLst>
                      <a:ext uri="{FF2B5EF4-FFF2-40B4-BE49-F238E27FC236}">
                        <a16:creationId xmlns:a16="http://schemas.microsoft.com/office/drawing/2014/main" id="{40BB9ACF-D890-47CE-AFC4-8DF7F356C6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1464" y="4971055"/>
                    <a:ext cx="524978" cy="3701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/>
                  </a:p>
                </p:txBody>
              </p:sp>
            </p:grp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2B49AA-963C-41CA-B650-CAE4884B666E}"/>
              </a:ext>
            </a:extLst>
          </p:cNvPr>
          <p:cNvGrpSpPr/>
          <p:nvPr/>
        </p:nvGrpSpPr>
        <p:grpSpPr>
          <a:xfrm>
            <a:off x="3073039" y="1652423"/>
            <a:ext cx="2743200" cy="4518588"/>
            <a:chOff x="4689964" y="1976013"/>
            <a:chExt cx="2743200" cy="451858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5BEE9A-C02F-43FF-B314-E3E18BB3F6CD}"/>
                </a:ext>
              </a:extLst>
            </p:cNvPr>
            <p:cNvSpPr txBox="1"/>
            <p:nvPr/>
          </p:nvSpPr>
          <p:spPr>
            <a:xfrm>
              <a:off x="4767225" y="4685130"/>
              <a:ext cx="2588678" cy="59247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25 </a:t>
              </a:r>
              <a:r>
                <a:rPr lang="en-US" sz="150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submissions</a:t>
              </a:r>
            </a:p>
            <a:p>
              <a:pPr algn="ctr"/>
              <a:r>
                <a:rPr lang="en-US" sz="125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2400% increase*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63B686-076D-4ACF-AA44-BC771E2F8C80}"/>
                </a:ext>
              </a:extLst>
            </p:cNvPr>
            <p:cNvSpPr txBox="1"/>
            <p:nvPr/>
          </p:nvSpPr>
          <p:spPr>
            <a:xfrm>
              <a:off x="4767225" y="5409342"/>
              <a:ext cx="2588678" cy="59247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73 </a:t>
              </a:r>
              <a:r>
                <a:rPr lang="en-US" sz="1500" b="1" dirty="0" err="1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Bitly</a:t>
              </a:r>
              <a:r>
                <a:rPr lang="en-US" sz="150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 clicks</a:t>
              </a:r>
            </a:p>
            <a:p>
              <a:pPr algn="ctr"/>
              <a:r>
                <a:rPr lang="en-US" sz="125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711% increase*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D8AB7-41A5-42D2-93A4-8B517ABDCB5C}"/>
                </a:ext>
              </a:extLst>
            </p:cNvPr>
            <p:cNvSpPr txBox="1"/>
            <p:nvPr/>
          </p:nvSpPr>
          <p:spPr>
            <a:xfrm>
              <a:off x="4767225" y="6094491"/>
              <a:ext cx="2588678" cy="4001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34% </a:t>
              </a:r>
              <a:r>
                <a:rPr lang="en-US" sz="1500" b="1" dirty="0">
                  <a:solidFill>
                    <a:schemeClr val="accent3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conversion rate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CB5A46-F0A6-4820-BDE6-9BEC81714855}"/>
                </a:ext>
              </a:extLst>
            </p:cNvPr>
            <p:cNvGrpSpPr/>
            <p:nvPr/>
          </p:nvGrpSpPr>
          <p:grpSpPr>
            <a:xfrm>
              <a:off x="4689964" y="1976013"/>
              <a:ext cx="2743200" cy="2514600"/>
              <a:chOff x="4657690" y="2051319"/>
              <a:chExt cx="2743200" cy="2514600"/>
            </a:xfrm>
          </p:grpSpPr>
          <p:sp>
            <p:nvSpPr>
              <p:cNvPr id="6" name="Freeform 52">
                <a:extLst>
                  <a:ext uri="{FF2B5EF4-FFF2-40B4-BE49-F238E27FC236}">
                    <a16:creationId xmlns:a16="http://schemas.microsoft.com/office/drawing/2014/main" id="{2EC02663-7B32-F14F-AF1F-CE73ADCDC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690" y="2051319"/>
                <a:ext cx="2743200" cy="2514600"/>
              </a:xfrm>
              <a:custGeom>
                <a:avLst/>
                <a:gdLst>
                  <a:gd name="T0" fmla="*/ 2241 w 4196"/>
                  <a:gd name="T1" fmla="*/ 79 h 4195"/>
                  <a:gd name="T2" fmla="*/ 4115 w 4196"/>
                  <a:gd name="T3" fmla="*/ 1953 h 4195"/>
                  <a:gd name="T4" fmla="*/ 4115 w 4196"/>
                  <a:gd name="T5" fmla="*/ 1953 h 4195"/>
                  <a:gd name="T6" fmla="*/ 4115 w 4196"/>
                  <a:gd name="T7" fmla="*/ 2241 h 4195"/>
                  <a:gd name="T8" fmla="*/ 2241 w 4196"/>
                  <a:gd name="T9" fmla="*/ 4115 h 4195"/>
                  <a:gd name="T10" fmla="*/ 2241 w 4196"/>
                  <a:gd name="T11" fmla="*/ 4115 h 4195"/>
                  <a:gd name="T12" fmla="*/ 1953 w 4196"/>
                  <a:gd name="T13" fmla="*/ 4115 h 4195"/>
                  <a:gd name="T14" fmla="*/ 80 w 4196"/>
                  <a:gd name="T15" fmla="*/ 2241 h 4195"/>
                  <a:gd name="T16" fmla="*/ 80 w 4196"/>
                  <a:gd name="T17" fmla="*/ 2241 h 4195"/>
                  <a:gd name="T18" fmla="*/ 80 w 4196"/>
                  <a:gd name="T19" fmla="*/ 1953 h 4195"/>
                  <a:gd name="T20" fmla="*/ 1953 w 4196"/>
                  <a:gd name="T21" fmla="*/ 79 h 4195"/>
                  <a:gd name="T22" fmla="*/ 1953 w 4196"/>
                  <a:gd name="T23" fmla="*/ 79 h 4195"/>
                  <a:gd name="T24" fmla="*/ 2241 w 4196"/>
                  <a:gd name="T25" fmla="*/ 79 h 4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96" h="4195">
                    <a:moveTo>
                      <a:pt x="2241" y="79"/>
                    </a:moveTo>
                    <a:lnTo>
                      <a:pt x="4115" y="1953"/>
                    </a:lnTo>
                    <a:lnTo>
                      <a:pt x="4115" y="1953"/>
                    </a:lnTo>
                    <a:cubicBezTo>
                      <a:pt x="4195" y="2033"/>
                      <a:pt x="4195" y="2161"/>
                      <a:pt x="4115" y="2241"/>
                    </a:cubicBezTo>
                    <a:lnTo>
                      <a:pt x="2241" y="4115"/>
                    </a:lnTo>
                    <a:lnTo>
                      <a:pt x="2241" y="4115"/>
                    </a:lnTo>
                    <a:cubicBezTo>
                      <a:pt x="2162" y="4194"/>
                      <a:pt x="2033" y="4194"/>
                      <a:pt x="1953" y="4115"/>
                    </a:cubicBezTo>
                    <a:lnTo>
                      <a:pt x="80" y="2241"/>
                    </a:lnTo>
                    <a:lnTo>
                      <a:pt x="80" y="2241"/>
                    </a:lnTo>
                    <a:cubicBezTo>
                      <a:pt x="0" y="2161"/>
                      <a:pt x="0" y="2033"/>
                      <a:pt x="80" y="1953"/>
                    </a:cubicBezTo>
                    <a:lnTo>
                      <a:pt x="1953" y="79"/>
                    </a:lnTo>
                    <a:lnTo>
                      <a:pt x="1953" y="79"/>
                    </a:lnTo>
                    <a:cubicBezTo>
                      <a:pt x="2033" y="0"/>
                      <a:pt x="2162" y="0"/>
                      <a:pt x="2241" y="79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1ECFFE-B16B-4077-BA65-549F481BEC85}"/>
                  </a:ext>
                </a:extLst>
              </p:cNvPr>
              <p:cNvSpPr txBox="1"/>
              <p:nvPr/>
            </p:nvSpPr>
            <p:spPr>
              <a:xfrm>
                <a:off x="4771574" y="3097217"/>
                <a:ext cx="2515432" cy="784830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Seasonal Worker</a:t>
                </a:r>
              </a:p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Application</a:t>
                </a:r>
              </a:p>
            </p:txBody>
          </p:sp>
          <p:grpSp>
            <p:nvGrpSpPr>
              <p:cNvPr id="60" name="Группа 416">
                <a:extLst>
                  <a:ext uri="{FF2B5EF4-FFF2-40B4-BE49-F238E27FC236}">
                    <a16:creationId xmlns:a16="http://schemas.microsoft.com/office/drawing/2014/main" id="{14D46810-9472-45DD-893D-411C416C4853}"/>
                  </a:ext>
                </a:extLst>
              </p:cNvPr>
              <p:cNvGrpSpPr/>
              <p:nvPr/>
            </p:nvGrpSpPr>
            <p:grpSpPr>
              <a:xfrm>
                <a:off x="5690605" y="2406833"/>
                <a:ext cx="677371" cy="704717"/>
                <a:chOff x="3252139" y="2042961"/>
                <a:chExt cx="302814" cy="294363"/>
              </a:xfrm>
              <a:solidFill>
                <a:schemeClr val="bg1"/>
              </a:solidFill>
            </p:grpSpPr>
            <p:sp>
              <p:nvSpPr>
                <p:cNvPr id="61" name="Freeform 132">
                  <a:extLst>
                    <a:ext uri="{FF2B5EF4-FFF2-40B4-BE49-F238E27FC236}">
                      <a16:creationId xmlns:a16="http://schemas.microsoft.com/office/drawing/2014/main" id="{8FD50FA2-D885-482B-AA17-35C18FEB3B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76082" y="2080988"/>
                  <a:ext cx="278871" cy="180280"/>
                </a:xfrm>
                <a:custGeom>
                  <a:avLst/>
                  <a:gdLst>
                    <a:gd name="T0" fmla="*/ 207 w 236"/>
                    <a:gd name="T1" fmla="*/ 80 h 152"/>
                    <a:gd name="T2" fmla="*/ 124 w 236"/>
                    <a:gd name="T3" fmla="*/ 8 h 152"/>
                    <a:gd name="T4" fmla="*/ 101 w 236"/>
                    <a:gd name="T5" fmla="*/ 11 h 152"/>
                    <a:gd name="T6" fmla="*/ 68 w 236"/>
                    <a:gd name="T7" fmla="*/ 0 h 152"/>
                    <a:gd name="T8" fmla="*/ 12 w 236"/>
                    <a:gd name="T9" fmla="*/ 56 h 152"/>
                    <a:gd name="T10" fmla="*/ 17 w 236"/>
                    <a:gd name="T11" fmla="*/ 76 h 152"/>
                    <a:gd name="T12" fmla="*/ 0 w 236"/>
                    <a:gd name="T13" fmla="*/ 112 h 152"/>
                    <a:gd name="T14" fmla="*/ 40 w 236"/>
                    <a:gd name="T15" fmla="*/ 152 h 152"/>
                    <a:gd name="T16" fmla="*/ 204 w 236"/>
                    <a:gd name="T17" fmla="*/ 152 h 152"/>
                    <a:gd name="T18" fmla="*/ 236 w 236"/>
                    <a:gd name="T19" fmla="*/ 120 h 152"/>
                    <a:gd name="T20" fmla="*/ 207 w 236"/>
                    <a:gd name="T21" fmla="*/ 80 h 152"/>
                    <a:gd name="T22" fmla="*/ 20 w 236"/>
                    <a:gd name="T23" fmla="*/ 56 h 152"/>
                    <a:gd name="T24" fmla="*/ 68 w 236"/>
                    <a:gd name="T25" fmla="*/ 8 h 152"/>
                    <a:gd name="T26" fmla="*/ 91 w 236"/>
                    <a:gd name="T27" fmla="*/ 14 h 152"/>
                    <a:gd name="T28" fmla="*/ 44 w 236"/>
                    <a:gd name="T29" fmla="*/ 68 h 152"/>
                    <a:gd name="T30" fmla="*/ 40 w 236"/>
                    <a:gd name="T31" fmla="*/ 68 h 152"/>
                    <a:gd name="T32" fmla="*/ 23 w 236"/>
                    <a:gd name="T33" fmla="*/ 72 h 152"/>
                    <a:gd name="T34" fmla="*/ 20 w 236"/>
                    <a:gd name="T35" fmla="*/ 56 h 152"/>
                    <a:gd name="T36" fmla="*/ 204 w 236"/>
                    <a:gd name="T37" fmla="*/ 144 h 152"/>
                    <a:gd name="T38" fmla="*/ 40 w 236"/>
                    <a:gd name="T39" fmla="*/ 144 h 152"/>
                    <a:gd name="T40" fmla="*/ 8 w 236"/>
                    <a:gd name="T41" fmla="*/ 112 h 152"/>
                    <a:gd name="T42" fmla="*/ 40 w 236"/>
                    <a:gd name="T43" fmla="*/ 76 h 152"/>
                    <a:gd name="T44" fmla="*/ 51 w 236"/>
                    <a:gd name="T45" fmla="*/ 76 h 152"/>
                    <a:gd name="T46" fmla="*/ 52 w 236"/>
                    <a:gd name="T47" fmla="*/ 73 h 152"/>
                    <a:gd name="T48" fmla="*/ 124 w 236"/>
                    <a:gd name="T49" fmla="*/ 16 h 152"/>
                    <a:gd name="T50" fmla="*/ 200 w 236"/>
                    <a:gd name="T51" fmla="*/ 84 h 152"/>
                    <a:gd name="T52" fmla="*/ 200 w 236"/>
                    <a:gd name="T53" fmla="*/ 88 h 152"/>
                    <a:gd name="T54" fmla="*/ 204 w 236"/>
                    <a:gd name="T55" fmla="*/ 88 h 152"/>
                    <a:gd name="T56" fmla="*/ 228 w 236"/>
                    <a:gd name="T57" fmla="*/ 120 h 152"/>
                    <a:gd name="T58" fmla="*/ 204 w 236"/>
                    <a:gd name="T59" fmla="*/ 14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36" h="152">
                      <a:moveTo>
                        <a:pt x="207" y="80"/>
                      </a:moveTo>
                      <a:cubicBezTo>
                        <a:pt x="205" y="40"/>
                        <a:pt x="169" y="8"/>
                        <a:pt x="124" y="8"/>
                      </a:cubicBezTo>
                      <a:cubicBezTo>
                        <a:pt x="116" y="8"/>
                        <a:pt x="108" y="9"/>
                        <a:pt x="101" y="11"/>
                      </a:cubicBezTo>
                      <a:cubicBezTo>
                        <a:pt x="91" y="4"/>
                        <a:pt x="80" y="0"/>
                        <a:pt x="68" y="0"/>
                      </a:cubicBezTo>
                      <a:cubicBezTo>
                        <a:pt x="37" y="0"/>
                        <a:pt x="12" y="25"/>
                        <a:pt x="12" y="56"/>
                      </a:cubicBezTo>
                      <a:cubicBezTo>
                        <a:pt x="12" y="64"/>
                        <a:pt x="14" y="70"/>
                        <a:pt x="17" y="76"/>
                      </a:cubicBezTo>
                      <a:cubicBezTo>
                        <a:pt x="6" y="84"/>
                        <a:pt x="0" y="97"/>
                        <a:pt x="0" y="112"/>
                      </a:cubicBezTo>
                      <a:cubicBezTo>
                        <a:pt x="0" y="135"/>
                        <a:pt x="16" y="152"/>
                        <a:pt x="40" y="152"/>
                      </a:cubicBezTo>
                      <a:cubicBezTo>
                        <a:pt x="204" y="152"/>
                        <a:pt x="204" y="152"/>
                        <a:pt x="204" y="152"/>
                      </a:cubicBezTo>
                      <a:cubicBezTo>
                        <a:pt x="222" y="152"/>
                        <a:pt x="236" y="139"/>
                        <a:pt x="236" y="120"/>
                      </a:cubicBezTo>
                      <a:cubicBezTo>
                        <a:pt x="236" y="102"/>
                        <a:pt x="224" y="83"/>
                        <a:pt x="207" y="80"/>
                      </a:cubicBezTo>
                      <a:close/>
                      <a:moveTo>
                        <a:pt x="20" y="56"/>
                      </a:moveTo>
                      <a:cubicBezTo>
                        <a:pt x="20" y="29"/>
                        <a:pt x="41" y="8"/>
                        <a:pt x="68" y="8"/>
                      </a:cubicBezTo>
                      <a:cubicBezTo>
                        <a:pt x="76" y="8"/>
                        <a:pt x="84" y="10"/>
                        <a:pt x="91" y="14"/>
                      </a:cubicBezTo>
                      <a:cubicBezTo>
                        <a:pt x="68" y="24"/>
                        <a:pt x="50" y="43"/>
                        <a:pt x="44" y="68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34" y="68"/>
                        <a:pt x="28" y="69"/>
                        <a:pt x="23" y="72"/>
                      </a:cubicBezTo>
                      <a:cubicBezTo>
                        <a:pt x="21" y="67"/>
                        <a:pt x="20" y="62"/>
                        <a:pt x="20" y="56"/>
                      </a:cubicBezTo>
                      <a:close/>
                      <a:moveTo>
                        <a:pt x="204" y="144"/>
                      </a:moveTo>
                      <a:cubicBezTo>
                        <a:pt x="40" y="144"/>
                        <a:pt x="40" y="144"/>
                        <a:pt x="40" y="144"/>
                      </a:cubicBezTo>
                      <a:cubicBezTo>
                        <a:pt x="21" y="144"/>
                        <a:pt x="8" y="131"/>
                        <a:pt x="8" y="112"/>
                      </a:cubicBezTo>
                      <a:cubicBezTo>
                        <a:pt x="8" y="92"/>
                        <a:pt x="22" y="76"/>
                        <a:pt x="40" y="76"/>
                      </a:cubicBezTo>
                      <a:cubicBezTo>
                        <a:pt x="51" y="76"/>
                        <a:pt x="51" y="76"/>
                        <a:pt x="51" y="76"/>
                      </a:cubicBezTo>
                      <a:cubicBezTo>
                        <a:pt x="52" y="73"/>
                        <a:pt x="52" y="73"/>
                        <a:pt x="52" y="73"/>
                      </a:cubicBezTo>
                      <a:cubicBezTo>
                        <a:pt x="58" y="40"/>
                        <a:pt x="88" y="16"/>
                        <a:pt x="124" y="16"/>
                      </a:cubicBezTo>
                      <a:cubicBezTo>
                        <a:pt x="165" y="16"/>
                        <a:pt x="200" y="46"/>
                        <a:pt x="200" y="84"/>
                      </a:cubicBezTo>
                      <a:cubicBezTo>
                        <a:pt x="200" y="88"/>
                        <a:pt x="200" y="88"/>
                        <a:pt x="200" y="88"/>
                      </a:cubicBezTo>
                      <a:cubicBezTo>
                        <a:pt x="204" y="88"/>
                        <a:pt x="204" y="88"/>
                        <a:pt x="204" y="88"/>
                      </a:cubicBezTo>
                      <a:cubicBezTo>
                        <a:pt x="218" y="88"/>
                        <a:pt x="228" y="105"/>
                        <a:pt x="228" y="120"/>
                      </a:cubicBezTo>
                      <a:cubicBezTo>
                        <a:pt x="228" y="134"/>
                        <a:pt x="218" y="144"/>
                        <a:pt x="204" y="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 dirty="0"/>
                </a:p>
              </p:txBody>
            </p:sp>
            <p:sp>
              <p:nvSpPr>
                <p:cNvPr id="62" name="Rectangle 133">
                  <a:extLst>
                    <a:ext uri="{FF2B5EF4-FFF2-40B4-BE49-F238E27FC236}">
                      <a16:creationId xmlns:a16="http://schemas.microsoft.com/office/drawing/2014/main" id="{0E1BC83E-FD8D-4E7F-B3E6-73C467D80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139" y="2142959"/>
                  <a:ext cx="28169" cy="986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3" name="Rectangle 134">
                  <a:extLst>
                    <a:ext uri="{FF2B5EF4-FFF2-40B4-BE49-F238E27FC236}">
                      <a16:creationId xmlns:a16="http://schemas.microsoft.com/office/drawing/2014/main" id="{A4D8A0DB-D962-42D7-9523-08139972B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730" y="2042961"/>
                  <a:ext cx="9860" cy="295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4" name="Freeform 135">
                  <a:extLst>
                    <a:ext uri="{FF2B5EF4-FFF2-40B4-BE49-F238E27FC236}">
                      <a16:creationId xmlns:a16="http://schemas.microsoft.com/office/drawing/2014/main" id="{71F2FDC8-EE9B-43AD-AF87-C7863B837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7632" y="2058453"/>
                  <a:ext cx="33803" cy="35211"/>
                </a:xfrm>
                <a:custGeom>
                  <a:avLst/>
                  <a:gdLst>
                    <a:gd name="T0" fmla="*/ 4 w 24"/>
                    <a:gd name="T1" fmla="*/ 0 h 25"/>
                    <a:gd name="T2" fmla="*/ 24 w 24"/>
                    <a:gd name="T3" fmla="*/ 20 h 25"/>
                    <a:gd name="T4" fmla="*/ 20 w 24"/>
                    <a:gd name="T5" fmla="*/ 25 h 25"/>
                    <a:gd name="T6" fmla="*/ 0 w 24"/>
                    <a:gd name="T7" fmla="*/ 5 h 25"/>
                    <a:gd name="T8" fmla="*/ 4 w 2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5">
                      <a:moveTo>
                        <a:pt x="4" y="0"/>
                      </a:moveTo>
                      <a:lnTo>
                        <a:pt x="24" y="20"/>
                      </a:lnTo>
                      <a:lnTo>
                        <a:pt x="20" y="25"/>
                      </a:lnTo>
                      <a:lnTo>
                        <a:pt x="0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5" name="Rectangle 136">
                  <a:extLst>
                    <a:ext uri="{FF2B5EF4-FFF2-40B4-BE49-F238E27FC236}">
                      <a16:creationId xmlns:a16="http://schemas.microsoft.com/office/drawing/2014/main" id="{44D01242-5274-4152-8A5F-8A2513C7F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589" y="2271128"/>
                  <a:ext cx="9860" cy="1831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6" name="Rectangle 137">
                  <a:extLst>
                    <a:ext uri="{FF2B5EF4-FFF2-40B4-BE49-F238E27FC236}">
                      <a16:creationId xmlns:a16="http://schemas.microsoft.com/office/drawing/2014/main" id="{05033B3E-9116-43E0-9062-1B6E58666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589" y="2309155"/>
                  <a:ext cx="9860" cy="1831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7" name="Freeform 138">
                  <a:extLst>
                    <a:ext uri="{FF2B5EF4-FFF2-40B4-BE49-F238E27FC236}">
                      <a16:creationId xmlns:a16="http://schemas.microsoft.com/office/drawing/2014/main" id="{06354DE0-2AE5-43F7-A6BC-330850A2F0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1856" y="2276761"/>
                  <a:ext cx="15493" cy="16901"/>
                </a:xfrm>
                <a:custGeom>
                  <a:avLst/>
                  <a:gdLst>
                    <a:gd name="T0" fmla="*/ 4 w 11"/>
                    <a:gd name="T1" fmla="*/ 12 h 12"/>
                    <a:gd name="T2" fmla="*/ 0 w 11"/>
                    <a:gd name="T3" fmla="*/ 7 h 12"/>
                    <a:gd name="T4" fmla="*/ 6 w 11"/>
                    <a:gd name="T5" fmla="*/ 0 h 12"/>
                    <a:gd name="T6" fmla="*/ 11 w 11"/>
                    <a:gd name="T7" fmla="*/ 5 h 12"/>
                    <a:gd name="T8" fmla="*/ 4 w 11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4" y="12"/>
                      </a:moveTo>
                      <a:lnTo>
                        <a:pt x="0" y="7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8" name="Freeform 139">
                  <a:extLst>
                    <a:ext uri="{FF2B5EF4-FFF2-40B4-BE49-F238E27FC236}">
                      <a16:creationId xmlns:a16="http://schemas.microsoft.com/office/drawing/2014/main" id="{BD52BADF-C89B-4F7E-B6FB-F647F38EF3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687" y="2304930"/>
                  <a:ext cx="15493" cy="16901"/>
                </a:xfrm>
                <a:custGeom>
                  <a:avLst/>
                  <a:gdLst>
                    <a:gd name="T0" fmla="*/ 4 w 11"/>
                    <a:gd name="T1" fmla="*/ 12 h 12"/>
                    <a:gd name="T2" fmla="*/ 0 w 11"/>
                    <a:gd name="T3" fmla="*/ 7 h 12"/>
                    <a:gd name="T4" fmla="*/ 6 w 11"/>
                    <a:gd name="T5" fmla="*/ 0 h 12"/>
                    <a:gd name="T6" fmla="*/ 11 w 11"/>
                    <a:gd name="T7" fmla="*/ 5 h 12"/>
                    <a:gd name="T8" fmla="*/ 4 w 11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4" y="12"/>
                      </a:moveTo>
                      <a:lnTo>
                        <a:pt x="0" y="7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69" name="Freeform 140">
                  <a:extLst>
                    <a:ext uri="{FF2B5EF4-FFF2-40B4-BE49-F238E27FC236}">
                      <a16:creationId xmlns:a16="http://schemas.microsoft.com/office/drawing/2014/main" id="{EF2D8FCA-5659-4F5F-8B65-F2D056942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1856" y="2304930"/>
                  <a:ext cx="15493" cy="16901"/>
                </a:xfrm>
                <a:custGeom>
                  <a:avLst/>
                  <a:gdLst>
                    <a:gd name="T0" fmla="*/ 11 w 11"/>
                    <a:gd name="T1" fmla="*/ 7 h 12"/>
                    <a:gd name="T2" fmla="*/ 6 w 11"/>
                    <a:gd name="T3" fmla="*/ 12 h 12"/>
                    <a:gd name="T4" fmla="*/ 0 w 11"/>
                    <a:gd name="T5" fmla="*/ 5 h 12"/>
                    <a:gd name="T6" fmla="*/ 4 w 11"/>
                    <a:gd name="T7" fmla="*/ 0 h 12"/>
                    <a:gd name="T8" fmla="*/ 11 w 11"/>
                    <a:gd name="T9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7"/>
                      </a:moveTo>
                      <a:lnTo>
                        <a:pt x="6" y="12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0" name="Freeform 141">
                  <a:extLst>
                    <a:ext uri="{FF2B5EF4-FFF2-40B4-BE49-F238E27FC236}">
                      <a16:creationId xmlns:a16="http://schemas.microsoft.com/office/drawing/2014/main" id="{55B5AED4-86B6-4154-9192-531637962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687" y="2276761"/>
                  <a:ext cx="15493" cy="16901"/>
                </a:xfrm>
                <a:custGeom>
                  <a:avLst/>
                  <a:gdLst>
                    <a:gd name="T0" fmla="*/ 0 w 11"/>
                    <a:gd name="T1" fmla="*/ 5 h 12"/>
                    <a:gd name="T2" fmla="*/ 4 w 11"/>
                    <a:gd name="T3" fmla="*/ 0 h 12"/>
                    <a:gd name="T4" fmla="*/ 11 w 11"/>
                    <a:gd name="T5" fmla="*/ 7 h 12"/>
                    <a:gd name="T6" fmla="*/ 6 w 11"/>
                    <a:gd name="T7" fmla="*/ 12 h 12"/>
                    <a:gd name="T8" fmla="*/ 0 w 11"/>
                    <a:gd name="T9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0" y="5"/>
                      </a:moveTo>
                      <a:lnTo>
                        <a:pt x="4" y="0"/>
                      </a:lnTo>
                      <a:lnTo>
                        <a:pt x="11" y="7"/>
                      </a:lnTo>
                      <a:lnTo>
                        <a:pt x="6" y="12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1" name="Rectangle 142">
                  <a:extLst>
                    <a:ext uri="{FF2B5EF4-FFF2-40B4-BE49-F238E27FC236}">
                      <a16:creationId xmlns:a16="http://schemas.microsoft.com/office/drawing/2014/main" id="{4677FEA7-A0C6-4EA4-BD7F-1FAAF88A5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4673" y="2293663"/>
                  <a:ext cx="19718" cy="986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2" name="Rectangle 143">
                  <a:extLst>
                    <a:ext uri="{FF2B5EF4-FFF2-40B4-BE49-F238E27FC236}">
                      <a16:creationId xmlns:a16="http://schemas.microsoft.com/office/drawing/2014/main" id="{E68913ED-F297-47B1-A8C8-6E5338939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6646" y="2293663"/>
                  <a:ext cx="19718" cy="986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3" name="Rectangle 144">
                  <a:extLst>
                    <a:ext uri="{FF2B5EF4-FFF2-40B4-BE49-F238E27FC236}">
                      <a16:creationId xmlns:a16="http://schemas.microsoft.com/office/drawing/2014/main" id="{704DCEED-D0E0-4FDD-935A-E009E9AD0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4954" y="2279578"/>
                  <a:ext cx="9860" cy="197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4" name="Rectangle 145">
                  <a:extLst>
                    <a:ext uri="{FF2B5EF4-FFF2-40B4-BE49-F238E27FC236}">
                      <a16:creationId xmlns:a16="http://schemas.microsoft.com/office/drawing/2014/main" id="{FA0A96FC-0236-448A-849C-807F64AC8D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4954" y="2317606"/>
                  <a:ext cx="9860" cy="197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5" name="Freeform 146">
                  <a:extLst>
                    <a:ext uri="{FF2B5EF4-FFF2-40B4-BE49-F238E27FC236}">
                      <a16:creationId xmlns:a16="http://schemas.microsoft.com/office/drawing/2014/main" id="{274AB8FE-F622-44A6-9F21-742A7D82F2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6222" y="2286620"/>
                  <a:ext cx="15493" cy="15493"/>
                </a:xfrm>
                <a:custGeom>
                  <a:avLst/>
                  <a:gdLst>
                    <a:gd name="T0" fmla="*/ 4 w 11"/>
                    <a:gd name="T1" fmla="*/ 11 h 11"/>
                    <a:gd name="T2" fmla="*/ 0 w 11"/>
                    <a:gd name="T3" fmla="*/ 6 h 11"/>
                    <a:gd name="T4" fmla="*/ 7 w 11"/>
                    <a:gd name="T5" fmla="*/ 0 h 11"/>
                    <a:gd name="T6" fmla="*/ 11 w 11"/>
                    <a:gd name="T7" fmla="*/ 5 h 11"/>
                    <a:gd name="T8" fmla="*/ 4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4" y="11"/>
                      </a:moveTo>
                      <a:lnTo>
                        <a:pt x="0" y="6"/>
                      </a:lnTo>
                      <a:lnTo>
                        <a:pt x="7" y="0"/>
                      </a:lnTo>
                      <a:lnTo>
                        <a:pt x="11" y="5"/>
                      </a:lnTo>
                      <a:lnTo>
                        <a:pt x="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6" name="Freeform 147">
                  <a:extLst>
                    <a:ext uri="{FF2B5EF4-FFF2-40B4-BE49-F238E27FC236}">
                      <a16:creationId xmlns:a16="http://schemas.microsoft.com/office/drawing/2014/main" id="{9AFE08BC-831E-4667-90A9-B03E709D3A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8053" y="2314789"/>
                  <a:ext cx="15493" cy="15493"/>
                </a:xfrm>
                <a:custGeom>
                  <a:avLst/>
                  <a:gdLst>
                    <a:gd name="T0" fmla="*/ 4 w 11"/>
                    <a:gd name="T1" fmla="*/ 11 h 11"/>
                    <a:gd name="T2" fmla="*/ 0 w 11"/>
                    <a:gd name="T3" fmla="*/ 6 h 11"/>
                    <a:gd name="T4" fmla="*/ 6 w 11"/>
                    <a:gd name="T5" fmla="*/ 0 h 11"/>
                    <a:gd name="T6" fmla="*/ 11 w 11"/>
                    <a:gd name="T7" fmla="*/ 5 h 11"/>
                    <a:gd name="T8" fmla="*/ 4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4" y="11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7" name="Freeform 148">
                  <a:extLst>
                    <a:ext uri="{FF2B5EF4-FFF2-40B4-BE49-F238E27FC236}">
                      <a16:creationId xmlns:a16="http://schemas.microsoft.com/office/drawing/2014/main" id="{031ABEBB-9366-4990-89E5-0CDDDB65E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6222" y="2314789"/>
                  <a:ext cx="15493" cy="15493"/>
                </a:xfrm>
                <a:custGeom>
                  <a:avLst/>
                  <a:gdLst>
                    <a:gd name="T0" fmla="*/ 11 w 11"/>
                    <a:gd name="T1" fmla="*/ 6 h 11"/>
                    <a:gd name="T2" fmla="*/ 7 w 11"/>
                    <a:gd name="T3" fmla="*/ 11 h 11"/>
                    <a:gd name="T4" fmla="*/ 0 w 11"/>
                    <a:gd name="T5" fmla="*/ 5 h 11"/>
                    <a:gd name="T6" fmla="*/ 4 w 11"/>
                    <a:gd name="T7" fmla="*/ 0 h 11"/>
                    <a:gd name="T8" fmla="*/ 11 w 1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6"/>
                      </a:move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8" name="Freeform 149">
                  <a:extLst>
                    <a:ext uri="{FF2B5EF4-FFF2-40B4-BE49-F238E27FC236}">
                      <a16:creationId xmlns:a16="http://schemas.microsoft.com/office/drawing/2014/main" id="{11F194A2-EFB4-4807-ACC2-F1DA01E67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8053" y="2286620"/>
                  <a:ext cx="15493" cy="15493"/>
                </a:xfrm>
                <a:custGeom>
                  <a:avLst/>
                  <a:gdLst>
                    <a:gd name="T0" fmla="*/ 0 w 11"/>
                    <a:gd name="T1" fmla="*/ 5 h 11"/>
                    <a:gd name="T2" fmla="*/ 4 w 11"/>
                    <a:gd name="T3" fmla="*/ 0 h 11"/>
                    <a:gd name="T4" fmla="*/ 11 w 11"/>
                    <a:gd name="T5" fmla="*/ 6 h 11"/>
                    <a:gd name="T6" fmla="*/ 6 w 11"/>
                    <a:gd name="T7" fmla="*/ 11 h 11"/>
                    <a:gd name="T8" fmla="*/ 0 w 11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0" y="5"/>
                      </a:moveTo>
                      <a:lnTo>
                        <a:pt x="4" y="0"/>
                      </a:lnTo>
                      <a:lnTo>
                        <a:pt x="11" y="6"/>
                      </a:lnTo>
                      <a:lnTo>
                        <a:pt x="6" y="1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79" name="Rectangle 150">
                  <a:extLst>
                    <a:ext uri="{FF2B5EF4-FFF2-40B4-BE49-F238E27FC236}">
                      <a16:creationId xmlns:a16="http://schemas.microsoft.com/office/drawing/2014/main" id="{7D9E0CEA-377E-4FC1-9E3C-750FA13BF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9039" y="2303521"/>
                  <a:ext cx="19718" cy="986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/>
                </a:p>
              </p:txBody>
            </p:sp>
            <p:sp>
              <p:nvSpPr>
                <p:cNvPr id="80" name="Rectangle 151">
                  <a:extLst>
                    <a:ext uri="{FF2B5EF4-FFF2-40B4-BE49-F238E27FC236}">
                      <a16:creationId xmlns:a16="http://schemas.microsoft.com/office/drawing/2014/main" id="{D71FAB48-1D2D-4694-8011-53B3A72F5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2419" y="2303521"/>
                  <a:ext cx="18310" cy="986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900" dirty="0"/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DB2D5A-523D-45BB-BBFC-17F257DD0B94}"/>
              </a:ext>
            </a:extLst>
          </p:cNvPr>
          <p:cNvGrpSpPr/>
          <p:nvPr/>
        </p:nvGrpSpPr>
        <p:grpSpPr>
          <a:xfrm>
            <a:off x="5883384" y="1652423"/>
            <a:ext cx="2970930" cy="4518588"/>
            <a:chOff x="7935206" y="1976013"/>
            <a:chExt cx="2970930" cy="451858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DC6BE32-AD01-4C2A-82DC-9CE63B12061F}"/>
                </a:ext>
              </a:extLst>
            </p:cNvPr>
            <p:cNvSpPr txBox="1"/>
            <p:nvPr/>
          </p:nvSpPr>
          <p:spPr>
            <a:xfrm>
              <a:off x="7935206" y="4685130"/>
              <a:ext cx="2970930" cy="59247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18 </a:t>
              </a:r>
              <a:r>
                <a:rPr lang="en-US" sz="15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submissions</a:t>
              </a:r>
            </a:p>
            <a:p>
              <a:pPr algn="ctr"/>
              <a:r>
                <a:rPr lang="en-US" sz="125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47% decrease*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DD93F-226F-4E30-837E-FB2C82CB8AC7}"/>
                </a:ext>
              </a:extLst>
            </p:cNvPr>
            <p:cNvSpPr txBox="1"/>
            <p:nvPr/>
          </p:nvSpPr>
          <p:spPr>
            <a:xfrm>
              <a:off x="8126332" y="5409342"/>
              <a:ext cx="2588678" cy="59247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65 </a:t>
              </a:r>
              <a:r>
                <a:rPr lang="en-US" sz="1500" b="1" dirty="0" err="1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Bitly</a:t>
              </a:r>
              <a:r>
                <a:rPr lang="en-US" sz="15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 clicks</a:t>
              </a:r>
            </a:p>
            <a:p>
              <a:pPr algn="ctr"/>
              <a:r>
                <a:rPr lang="en-US" sz="125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7% decrease*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CCABE6-4344-4504-9CE6-D4F055357DDA}"/>
                </a:ext>
              </a:extLst>
            </p:cNvPr>
            <p:cNvSpPr txBox="1"/>
            <p:nvPr/>
          </p:nvSpPr>
          <p:spPr>
            <a:xfrm>
              <a:off x="8126332" y="6094491"/>
              <a:ext cx="2588678" cy="4001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28% </a:t>
              </a:r>
              <a:r>
                <a:rPr lang="en-US" sz="15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conversion rate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7E20B1-0E12-4A1F-9700-C5E58DAF0A37}"/>
                </a:ext>
              </a:extLst>
            </p:cNvPr>
            <p:cNvGrpSpPr/>
            <p:nvPr/>
          </p:nvGrpSpPr>
          <p:grpSpPr>
            <a:xfrm>
              <a:off x="8049071" y="1976013"/>
              <a:ext cx="2743200" cy="2514600"/>
              <a:chOff x="8049724" y="2051319"/>
              <a:chExt cx="2743200" cy="2514600"/>
            </a:xfrm>
          </p:grpSpPr>
          <p:sp>
            <p:nvSpPr>
              <p:cNvPr id="8" name="Freeform 102">
                <a:extLst>
                  <a:ext uri="{FF2B5EF4-FFF2-40B4-BE49-F238E27FC236}">
                    <a16:creationId xmlns:a16="http://schemas.microsoft.com/office/drawing/2014/main" id="{ECEE1FC6-9B0D-0546-8B58-A78ED132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9724" y="2051319"/>
                <a:ext cx="2743200" cy="2514600"/>
              </a:xfrm>
              <a:custGeom>
                <a:avLst/>
                <a:gdLst>
                  <a:gd name="T0" fmla="*/ 2242 w 4197"/>
                  <a:gd name="T1" fmla="*/ 79 h 4195"/>
                  <a:gd name="T2" fmla="*/ 4116 w 4197"/>
                  <a:gd name="T3" fmla="*/ 1953 h 4195"/>
                  <a:gd name="T4" fmla="*/ 4116 w 4197"/>
                  <a:gd name="T5" fmla="*/ 1953 h 4195"/>
                  <a:gd name="T6" fmla="*/ 4116 w 4197"/>
                  <a:gd name="T7" fmla="*/ 2241 h 4195"/>
                  <a:gd name="T8" fmla="*/ 2242 w 4197"/>
                  <a:gd name="T9" fmla="*/ 4115 h 4195"/>
                  <a:gd name="T10" fmla="*/ 2242 w 4197"/>
                  <a:gd name="T11" fmla="*/ 4115 h 4195"/>
                  <a:gd name="T12" fmla="*/ 1954 w 4197"/>
                  <a:gd name="T13" fmla="*/ 4115 h 4195"/>
                  <a:gd name="T14" fmla="*/ 80 w 4197"/>
                  <a:gd name="T15" fmla="*/ 2241 h 4195"/>
                  <a:gd name="T16" fmla="*/ 80 w 4197"/>
                  <a:gd name="T17" fmla="*/ 2241 h 4195"/>
                  <a:gd name="T18" fmla="*/ 80 w 4197"/>
                  <a:gd name="T19" fmla="*/ 1953 h 4195"/>
                  <a:gd name="T20" fmla="*/ 1954 w 4197"/>
                  <a:gd name="T21" fmla="*/ 79 h 4195"/>
                  <a:gd name="T22" fmla="*/ 1954 w 4197"/>
                  <a:gd name="T23" fmla="*/ 79 h 4195"/>
                  <a:gd name="T24" fmla="*/ 2242 w 4197"/>
                  <a:gd name="T25" fmla="*/ 79 h 4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97" h="4195">
                    <a:moveTo>
                      <a:pt x="2242" y="79"/>
                    </a:moveTo>
                    <a:lnTo>
                      <a:pt x="4116" y="1953"/>
                    </a:lnTo>
                    <a:lnTo>
                      <a:pt x="4116" y="1953"/>
                    </a:lnTo>
                    <a:cubicBezTo>
                      <a:pt x="4196" y="2033"/>
                      <a:pt x="4196" y="2161"/>
                      <a:pt x="4116" y="2241"/>
                    </a:cubicBezTo>
                    <a:lnTo>
                      <a:pt x="2242" y="4115"/>
                    </a:lnTo>
                    <a:lnTo>
                      <a:pt x="2242" y="4115"/>
                    </a:lnTo>
                    <a:cubicBezTo>
                      <a:pt x="2163" y="4194"/>
                      <a:pt x="2034" y="4194"/>
                      <a:pt x="1954" y="4115"/>
                    </a:cubicBezTo>
                    <a:lnTo>
                      <a:pt x="80" y="2241"/>
                    </a:lnTo>
                    <a:lnTo>
                      <a:pt x="80" y="2241"/>
                    </a:lnTo>
                    <a:cubicBezTo>
                      <a:pt x="0" y="2161"/>
                      <a:pt x="0" y="2033"/>
                      <a:pt x="80" y="1953"/>
                    </a:cubicBezTo>
                    <a:lnTo>
                      <a:pt x="1954" y="79"/>
                    </a:lnTo>
                    <a:lnTo>
                      <a:pt x="1954" y="79"/>
                    </a:lnTo>
                    <a:cubicBezTo>
                      <a:pt x="2034" y="0"/>
                      <a:pt x="2163" y="0"/>
                      <a:pt x="2242" y="7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B5CFB86-5D61-459B-B8B1-D912749C5C9B}"/>
                  </a:ext>
                </a:extLst>
              </p:cNvPr>
              <p:cNvSpPr txBox="1"/>
              <p:nvPr/>
            </p:nvSpPr>
            <p:spPr>
              <a:xfrm>
                <a:off x="8189178" y="3095722"/>
                <a:ext cx="2456122" cy="1131079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Cobb Employee</a:t>
                </a:r>
              </a:p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Poll Worker</a:t>
                </a:r>
              </a:p>
              <a:p>
                <a:pPr algn="ctr"/>
                <a:r>
                  <a:rPr lang="en-US" sz="225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eague Spartan" charset="0"/>
                    <a:cs typeface="Poppins" pitchFamily="2" charset="77"/>
                  </a:rPr>
                  <a:t>Signup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5204C37-57B8-4ABE-A568-D660451AD6EF}"/>
                  </a:ext>
                </a:extLst>
              </p:cNvPr>
              <p:cNvGrpSpPr/>
              <p:nvPr/>
            </p:nvGrpSpPr>
            <p:grpSpPr>
              <a:xfrm>
                <a:off x="9122139" y="2410654"/>
                <a:ext cx="597063" cy="594386"/>
                <a:chOff x="19071530" y="4403954"/>
                <a:chExt cx="1194126" cy="1188771"/>
              </a:xfrm>
              <a:solidFill>
                <a:schemeClr val="bg1"/>
              </a:solidFill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0C6A910E-BC5C-435C-895A-0AF6A15B6D43}"/>
                    </a:ext>
                  </a:extLst>
                </p:cNvPr>
                <p:cNvGrpSpPr/>
                <p:nvPr/>
              </p:nvGrpSpPr>
              <p:grpSpPr>
                <a:xfrm>
                  <a:off x="19071530" y="4403954"/>
                  <a:ext cx="1194126" cy="1188771"/>
                  <a:chOff x="7690880" y="2007412"/>
                  <a:chExt cx="301788" cy="301788"/>
                </a:xfrm>
                <a:grpFill/>
              </p:grpSpPr>
              <p:sp>
                <p:nvSpPr>
                  <p:cNvPr id="88" name="Freeform 326">
                    <a:extLst>
                      <a:ext uri="{FF2B5EF4-FFF2-40B4-BE49-F238E27FC236}">
                        <a16:creationId xmlns:a16="http://schemas.microsoft.com/office/drawing/2014/main" id="{31857E31-117E-4A7D-AF26-EC4A9A35298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25604" y="2015796"/>
                    <a:ext cx="67064" cy="289214"/>
                  </a:xfrm>
                  <a:custGeom>
                    <a:avLst/>
                    <a:gdLst>
                      <a:gd name="T0" fmla="*/ 21 w 32"/>
                      <a:gd name="T1" fmla="*/ 138 h 138"/>
                      <a:gd name="T2" fmla="*/ 32 w 32"/>
                      <a:gd name="T3" fmla="*/ 116 h 138"/>
                      <a:gd name="T4" fmla="*/ 32 w 32"/>
                      <a:gd name="T5" fmla="*/ 0 h 138"/>
                      <a:gd name="T6" fmla="*/ 9 w 32"/>
                      <a:gd name="T7" fmla="*/ 0 h 138"/>
                      <a:gd name="T8" fmla="*/ 9 w 32"/>
                      <a:gd name="T9" fmla="*/ 9 h 138"/>
                      <a:gd name="T10" fmla="*/ 0 w 32"/>
                      <a:gd name="T11" fmla="*/ 9 h 138"/>
                      <a:gd name="T12" fmla="*/ 0 w 32"/>
                      <a:gd name="T13" fmla="*/ 34 h 138"/>
                      <a:gd name="T14" fmla="*/ 5 w 32"/>
                      <a:gd name="T15" fmla="*/ 34 h 138"/>
                      <a:gd name="T16" fmla="*/ 5 w 32"/>
                      <a:gd name="T17" fmla="*/ 14 h 138"/>
                      <a:gd name="T18" fmla="*/ 9 w 32"/>
                      <a:gd name="T19" fmla="*/ 14 h 138"/>
                      <a:gd name="T20" fmla="*/ 9 w 32"/>
                      <a:gd name="T21" fmla="*/ 116 h 138"/>
                      <a:gd name="T22" fmla="*/ 21 w 32"/>
                      <a:gd name="T23" fmla="*/ 138 h 138"/>
                      <a:gd name="T24" fmla="*/ 14 w 32"/>
                      <a:gd name="T25" fmla="*/ 5 h 138"/>
                      <a:gd name="T26" fmla="*/ 27 w 32"/>
                      <a:gd name="T27" fmla="*/ 5 h 138"/>
                      <a:gd name="T28" fmla="*/ 27 w 32"/>
                      <a:gd name="T29" fmla="*/ 115 h 138"/>
                      <a:gd name="T30" fmla="*/ 21 w 32"/>
                      <a:gd name="T31" fmla="*/ 128 h 138"/>
                      <a:gd name="T32" fmla="*/ 14 w 32"/>
                      <a:gd name="T33" fmla="*/ 115 h 138"/>
                      <a:gd name="T34" fmla="*/ 14 w 32"/>
                      <a:gd name="T35" fmla="*/ 5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2" h="138">
                        <a:moveTo>
                          <a:pt x="21" y="138"/>
                        </a:moveTo>
                        <a:lnTo>
                          <a:pt x="32" y="116"/>
                        </a:lnTo>
                        <a:lnTo>
                          <a:pt x="32" y="0"/>
                        </a:lnTo>
                        <a:lnTo>
                          <a:pt x="9" y="0"/>
                        </a:lnTo>
                        <a:lnTo>
                          <a:pt x="9" y="9"/>
                        </a:lnTo>
                        <a:lnTo>
                          <a:pt x="0" y="9"/>
                        </a:lnTo>
                        <a:lnTo>
                          <a:pt x="0" y="34"/>
                        </a:lnTo>
                        <a:lnTo>
                          <a:pt x="5" y="34"/>
                        </a:lnTo>
                        <a:lnTo>
                          <a:pt x="5" y="14"/>
                        </a:lnTo>
                        <a:lnTo>
                          <a:pt x="9" y="14"/>
                        </a:lnTo>
                        <a:lnTo>
                          <a:pt x="9" y="116"/>
                        </a:lnTo>
                        <a:lnTo>
                          <a:pt x="21" y="138"/>
                        </a:lnTo>
                        <a:close/>
                        <a:moveTo>
                          <a:pt x="14" y="5"/>
                        </a:moveTo>
                        <a:lnTo>
                          <a:pt x="27" y="5"/>
                        </a:lnTo>
                        <a:lnTo>
                          <a:pt x="27" y="115"/>
                        </a:lnTo>
                        <a:lnTo>
                          <a:pt x="21" y="128"/>
                        </a:lnTo>
                        <a:lnTo>
                          <a:pt x="14" y="115"/>
                        </a:lnTo>
                        <a:lnTo>
                          <a:pt x="14" y="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/>
                  </a:p>
                </p:txBody>
              </p:sp>
              <p:sp>
                <p:nvSpPr>
                  <p:cNvPr id="89" name="Freeform 327">
                    <a:extLst>
                      <a:ext uri="{FF2B5EF4-FFF2-40B4-BE49-F238E27FC236}">
                        <a16:creationId xmlns:a16="http://schemas.microsoft.com/office/drawing/2014/main" id="{A3DFA7D9-D275-4CF8-B9D1-335EAF2A779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90880" y="2007412"/>
                    <a:ext cx="215863" cy="301788"/>
                  </a:xfrm>
                  <a:custGeom>
                    <a:avLst/>
                    <a:gdLst>
                      <a:gd name="T0" fmla="*/ 103 w 103"/>
                      <a:gd name="T1" fmla="*/ 16 h 144"/>
                      <a:gd name="T2" fmla="*/ 73 w 103"/>
                      <a:gd name="T3" fmla="*/ 16 h 144"/>
                      <a:gd name="T4" fmla="*/ 71 w 103"/>
                      <a:gd name="T5" fmla="*/ 9 h 144"/>
                      <a:gd name="T6" fmla="*/ 63 w 103"/>
                      <a:gd name="T7" fmla="*/ 9 h 144"/>
                      <a:gd name="T8" fmla="*/ 63 w 103"/>
                      <a:gd name="T9" fmla="*/ 0 h 144"/>
                      <a:gd name="T10" fmla="*/ 40 w 103"/>
                      <a:gd name="T11" fmla="*/ 0 h 144"/>
                      <a:gd name="T12" fmla="*/ 40 w 103"/>
                      <a:gd name="T13" fmla="*/ 9 h 144"/>
                      <a:gd name="T14" fmla="*/ 32 w 103"/>
                      <a:gd name="T15" fmla="*/ 9 h 144"/>
                      <a:gd name="T16" fmla="*/ 30 w 103"/>
                      <a:gd name="T17" fmla="*/ 16 h 144"/>
                      <a:gd name="T18" fmla="*/ 0 w 103"/>
                      <a:gd name="T19" fmla="*/ 16 h 144"/>
                      <a:gd name="T20" fmla="*/ 0 w 103"/>
                      <a:gd name="T21" fmla="*/ 144 h 144"/>
                      <a:gd name="T22" fmla="*/ 103 w 103"/>
                      <a:gd name="T23" fmla="*/ 144 h 144"/>
                      <a:gd name="T24" fmla="*/ 103 w 103"/>
                      <a:gd name="T25" fmla="*/ 16 h 144"/>
                      <a:gd name="T26" fmla="*/ 35 w 103"/>
                      <a:gd name="T27" fmla="*/ 13 h 144"/>
                      <a:gd name="T28" fmla="*/ 45 w 103"/>
                      <a:gd name="T29" fmla="*/ 13 h 144"/>
                      <a:gd name="T30" fmla="*/ 45 w 103"/>
                      <a:gd name="T31" fmla="*/ 4 h 144"/>
                      <a:gd name="T32" fmla="*/ 58 w 103"/>
                      <a:gd name="T33" fmla="*/ 4 h 144"/>
                      <a:gd name="T34" fmla="*/ 58 w 103"/>
                      <a:gd name="T35" fmla="*/ 13 h 144"/>
                      <a:gd name="T36" fmla="*/ 68 w 103"/>
                      <a:gd name="T37" fmla="*/ 13 h 144"/>
                      <a:gd name="T38" fmla="*/ 71 w 103"/>
                      <a:gd name="T39" fmla="*/ 27 h 144"/>
                      <a:gd name="T40" fmla="*/ 32 w 103"/>
                      <a:gd name="T41" fmla="*/ 27 h 144"/>
                      <a:gd name="T42" fmla="*/ 35 w 103"/>
                      <a:gd name="T43" fmla="*/ 13 h 144"/>
                      <a:gd name="T44" fmla="*/ 99 w 103"/>
                      <a:gd name="T45" fmla="*/ 139 h 144"/>
                      <a:gd name="T46" fmla="*/ 4 w 103"/>
                      <a:gd name="T47" fmla="*/ 139 h 144"/>
                      <a:gd name="T48" fmla="*/ 4 w 103"/>
                      <a:gd name="T49" fmla="*/ 20 h 144"/>
                      <a:gd name="T50" fmla="*/ 29 w 103"/>
                      <a:gd name="T51" fmla="*/ 20 h 144"/>
                      <a:gd name="T52" fmla="*/ 26 w 103"/>
                      <a:gd name="T53" fmla="*/ 31 h 144"/>
                      <a:gd name="T54" fmla="*/ 77 w 103"/>
                      <a:gd name="T55" fmla="*/ 31 h 144"/>
                      <a:gd name="T56" fmla="*/ 74 w 103"/>
                      <a:gd name="T57" fmla="*/ 20 h 144"/>
                      <a:gd name="T58" fmla="*/ 99 w 103"/>
                      <a:gd name="T59" fmla="*/ 20 h 144"/>
                      <a:gd name="T60" fmla="*/ 99 w 103"/>
                      <a:gd name="T61" fmla="*/ 139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03" h="144">
                        <a:moveTo>
                          <a:pt x="103" y="16"/>
                        </a:moveTo>
                        <a:lnTo>
                          <a:pt x="73" y="16"/>
                        </a:lnTo>
                        <a:lnTo>
                          <a:pt x="71" y="9"/>
                        </a:lnTo>
                        <a:lnTo>
                          <a:pt x="63" y="9"/>
                        </a:lnTo>
                        <a:lnTo>
                          <a:pt x="63" y="0"/>
                        </a:lnTo>
                        <a:lnTo>
                          <a:pt x="40" y="0"/>
                        </a:lnTo>
                        <a:lnTo>
                          <a:pt x="40" y="9"/>
                        </a:lnTo>
                        <a:lnTo>
                          <a:pt x="32" y="9"/>
                        </a:lnTo>
                        <a:lnTo>
                          <a:pt x="30" y="16"/>
                        </a:lnTo>
                        <a:lnTo>
                          <a:pt x="0" y="16"/>
                        </a:lnTo>
                        <a:lnTo>
                          <a:pt x="0" y="144"/>
                        </a:lnTo>
                        <a:lnTo>
                          <a:pt x="103" y="144"/>
                        </a:lnTo>
                        <a:lnTo>
                          <a:pt x="103" y="16"/>
                        </a:lnTo>
                        <a:close/>
                        <a:moveTo>
                          <a:pt x="35" y="13"/>
                        </a:moveTo>
                        <a:lnTo>
                          <a:pt x="45" y="13"/>
                        </a:lnTo>
                        <a:lnTo>
                          <a:pt x="45" y="4"/>
                        </a:lnTo>
                        <a:lnTo>
                          <a:pt x="58" y="4"/>
                        </a:lnTo>
                        <a:lnTo>
                          <a:pt x="58" y="13"/>
                        </a:lnTo>
                        <a:lnTo>
                          <a:pt x="68" y="13"/>
                        </a:lnTo>
                        <a:lnTo>
                          <a:pt x="71" y="27"/>
                        </a:lnTo>
                        <a:lnTo>
                          <a:pt x="32" y="27"/>
                        </a:lnTo>
                        <a:lnTo>
                          <a:pt x="35" y="13"/>
                        </a:lnTo>
                        <a:close/>
                        <a:moveTo>
                          <a:pt x="99" y="139"/>
                        </a:moveTo>
                        <a:lnTo>
                          <a:pt x="4" y="139"/>
                        </a:lnTo>
                        <a:lnTo>
                          <a:pt x="4" y="20"/>
                        </a:lnTo>
                        <a:lnTo>
                          <a:pt x="29" y="20"/>
                        </a:lnTo>
                        <a:lnTo>
                          <a:pt x="26" y="31"/>
                        </a:lnTo>
                        <a:lnTo>
                          <a:pt x="77" y="31"/>
                        </a:lnTo>
                        <a:lnTo>
                          <a:pt x="74" y="20"/>
                        </a:lnTo>
                        <a:lnTo>
                          <a:pt x="99" y="20"/>
                        </a:lnTo>
                        <a:lnTo>
                          <a:pt x="99" y="13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900" dirty="0"/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0F8AF3-EC25-46DE-A7B5-045F295701DC}"/>
                    </a:ext>
                  </a:extLst>
                </p:cNvPr>
                <p:cNvSpPr/>
                <p:nvPr/>
              </p:nvSpPr>
              <p:spPr>
                <a:xfrm>
                  <a:off x="19175767" y="4660232"/>
                  <a:ext cx="630315" cy="8051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</p:grpSp>
        </p:grpSp>
      </p:grpSp>
      <p:sp>
        <p:nvSpPr>
          <p:cNvPr id="54" name="Slide Number Placeholder 4">
            <a:extLst>
              <a:ext uri="{FF2B5EF4-FFF2-40B4-BE49-F238E27FC236}">
                <a16:creationId xmlns:a16="http://schemas.microsoft.com/office/drawing/2014/main" id="{42452505-4F29-46B4-87E0-BF0AFB435B95}"/>
              </a:ext>
            </a:extLst>
          </p:cNvPr>
          <p:cNvSpPr txBox="1">
            <a:spLocks/>
          </p:cNvSpPr>
          <p:nvPr/>
        </p:nvSpPr>
        <p:spPr>
          <a:xfrm>
            <a:off x="9299713" y="652862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72F3831-30CF-467E-A32F-8107E6111FF1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8</a:t>
            </a:fld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Date Placeholder 5">
            <a:extLst>
              <a:ext uri="{FF2B5EF4-FFF2-40B4-BE49-F238E27FC236}">
                <a16:creationId xmlns:a16="http://schemas.microsoft.com/office/drawing/2014/main" id="{19948A76-3385-4408-9BAF-60F850073BC5}"/>
              </a:ext>
            </a:extLst>
          </p:cNvPr>
          <p:cNvSpPr txBox="1">
            <a:spLocks/>
          </p:cNvSpPr>
          <p:nvPr/>
        </p:nvSpPr>
        <p:spPr>
          <a:xfrm>
            <a:off x="122582" y="652862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September 2, 2020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25485CD-3B28-4D98-9621-13A11ABBF0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3" y="236351"/>
            <a:ext cx="1146879" cy="117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itle 16">
            <a:extLst>
              <a:ext uri="{FF2B5EF4-FFF2-40B4-BE49-F238E27FC236}">
                <a16:creationId xmlns:a16="http://schemas.microsoft.com/office/drawing/2014/main" id="{6C89A336-0F23-420C-AA09-41EC556C7B56}"/>
              </a:ext>
            </a:extLst>
          </p:cNvPr>
          <p:cNvSpPr txBox="1">
            <a:spLocks/>
          </p:cNvSpPr>
          <p:nvPr/>
        </p:nvSpPr>
        <p:spPr>
          <a:xfrm>
            <a:off x="1808509" y="316798"/>
            <a:ext cx="9144000" cy="13554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Cobb Elections Website</a:t>
            </a:r>
            <a:br>
              <a:rPr lang="en-US" sz="45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Online Forms Performance</a:t>
            </a:r>
          </a:p>
          <a:p>
            <a:pPr algn="ctr"/>
            <a:r>
              <a:rPr lang="en-US" sz="2500" spc="150" dirty="0">
                <a:solidFill>
                  <a:schemeClr val="accent6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August 2020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F77764-0DCA-4838-AACC-0C17C76ADBF3}"/>
              </a:ext>
            </a:extLst>
          </p:cNvPr>
          <p:cNvSpPr txBox="1"/>
          <p:nvPr/>
        </p:nvSpPr>
        <p:spPr>
          <a:xfrm>
            <a:off x="8837654" y="4397786"/>
            <a:ext cx="2970930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355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submissions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4B74AD-8FE7-44EE-9040-7ADA43AFF316}"/>
              </a:ext>
            </a:extLst>
          </p:cNvPr>
          <p:cNvSpPr txBox="1"/>
          <p:nvPr/>
        </p:nvSpPr>
        <p:spPr>
          <a:xfrm>
            <a:off x="9028780" y="4865519"/>
            <a:ext cx="258867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492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Bitly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 clicks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129209-3D54-4BD6-A0C1-7F0598EC3848}"/>
              </a:ext>
            </a:extLst>
          </p:cNvPr>
          <p:cNvSpPr txBox="1"/>
          <p:nvPr/>
        </p:nvSpPr>
        <p:spPr>
          <a:xfrm>
            <a:off x="9028780" y="5770901"/>
            <a:ext cx="258867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41%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viewed video &amp; STA</a:t>
            </a:r>
          </a:p>
        </p:txBody>
      </p:sp>
      <p:sp>
        <p:nvSpPr>
          <p:cNvPr id="98" name="Freeform 102">
            <a:extLst>
              <a:ext uri="{FF2B5EF4-FFF2-40B4-BE49-F238E27FC236}">
                <a16:creationId xmlns:a16="http://schemas.microsoft.com/office/drawing/2014/main" id="{F6F5BD4D-B773-4C00-A956-24ECA1CFC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519" y="1652423"/>
            <a:ext cx="2743200" cy="2514600"/>
          </a:xfrm>
          <a:custGeom>
            <a:avLst/>
            <a:gdLst>
              <a:gd name="T0" fmla="*/ 2242 w 4197"/>
              <a:gd name="T1" fmla="*/ 79 h 4195"/>
              <a:gd name="T2" fmla="*/ 4116 w 4197"/>
              <a:gd name="T3" fmla="*/ 1953 h 4195"/>
              <a:gd name="T4" fmla="*/ 4116 w 4197"/>
              <a:gd name="T5" fmla="*/ 1953 h 4195"/>
              <a:gd name="T6" fmla="*/ 4116 w 4197"/>
              <a:gd name="T7" fmla="*/ 2241 h 4195"/>
              <a:gd name="T8" fmla="*/ 2242 w 4197"/>
              <a:gd name="T9" fmla="*/ 4115 h 4195"/>
              <a:gd name="T10" fmla="*/ 2242 w 4197"/>
              <a:gd name="T11" fmla="*/ 4115 h 4195"/>
              <a:gd name="T12" fmla="*/ 1954 w 4197"/>
              <a:gd name="T13" fmla="*/ 4115 h 4195"/>
              <a:gd name="T14" fmla="*/ 80 w 4197"/>
              <a:gd name="T15" fmla="*/ 2241 h 4195"/>
              <a:gd name="T16" fmla="*/ 80 w 4197"/>
              <a:gd name="T17" fmla="*/ 2241 h 4195"/>
              <a:gd name="T18" fmla="*/ 80 w 4197"/>
              <a:gd name="T19" fmla="*/ 1953 h 4195"/>
              <a:gd name="T20" fmla="*/ 1954 w 4197"/>
              <a:gd name="T21" fmla="*/ 79 h 4195"/>
              <a:gd name="T22" fmla="*/ 1954 w 4197"/>
              <a:gd name="T23" fmla="*/ 79 h 4195"/>
              <a:gd name="T24" fmla="*/ 2242 w 4197"/>
              <a:gd name="T25" fmla="*/ 79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7" h="4195">
                <a:moveTo>
                  <a:pt x="2242" y="79"/>
                </a:moveTo>
                <a:lnTo>
                  <a:pt x="4116" y="1953"/>
                </a:lnTo>
                <a:lnTo>
                  <a:pt x="4116" y="1953"/>
                </a:lnTo>
                <a:cubicBezTo>
                  <a:pt x="4196" y="2033"/>
                  <a:pt x="4196" y="2161"/>
                  <a:pt x="4116" y="2241"/>
                </a:cubicBezTo>
                <a:lnTo>
                  <a:pt x="2242" y="4115"/>
                </a:lnTo>
                <a:lnTo>
                  <a:pt x="2242" y="4115"/>
                </a:lnTo>
                <a:cubicBezTo>
                  <a:pt x="2163" y="4194"/>
                  <a:pt x="2034" y="4194"/>
                  <a:pt x="1954" y="4115"/>
                </a:cubicBezTo>
                <a:lnTo>
                  <a:pt x="80" y="2241"/>
                </a:lnTo>
                <a:lnTo>
                  <a:pt x="80" y="2241"/>
                </a:lnTo>
                <a:cubicBezTo>
                  <a:pt x="0" y="2161"/>
                  <a:pt x="0" y="2033"/>
                  <a:pt x="80" y="1953"/>
                </a:cubicBezTo>
                <a:lnTo>
                  <a:pt x="1954" y="79"/>
                </a:lnTo>
                <a:lnTo>
                  <a:pt x="1954" y="79"/>
                </a:lnTo>
                <a:cubicBezTo>
                  <a:pt x="2034" y="0"/>
                  <a:pt x="2163" y="0"/>
                  <a:pt x="2242" y="7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697F5B-4E3D-4583-8FC0-CA7E647ABF74}"/>
              </a:ext>
            </a:extLst>
          </p:cNvPr>
          <p:cNvSpPr txBox="1"/>
          <p:nvPr/>
        </p:nvSpPr>
        <p:spPr>
          <a:xfrm>
            <a:off x="9329021" y="2355050"/>
            <a:ext cx="1980029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Poll Worker</a:t>
            </a:r>
          </a:p>
          <a:p>
            <a:pPr algn="ctr"/>
            <a:r>
              <a:rPr lang="en-US" sz="2250" b="1" dirty="0">
                <a:solidFill>
                  <a:schemeClr val="bg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Training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Acknowledgement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04F46DE-5DE3-4D6D-B421-7F2AFF9C4922}"/>
              </a:ext>
            </a:extLst>
          </p:cNvPr>
          <p:cNvSpPr txBox="1"/>
          <p:nvPr/>
        </p:nvSpPr>
        <p:spPr>
          <a:xfrm>
            <a:off x="9002762" y="5332288"/>
            <a:ext cx="2588678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870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video views</a:t>
            </a:r>
          </a:p>
        </p:txBody>
      </p:sp>
      <p:sp>
        <p:nvSpPr>
          <p:cNvPr id="106" name="Date Placeholder 5">
            <a:extLst>
              <a:ext uri="{FF2B5EF4-FFF2-40B4-BE49-F238E27FC236}">
                <a16:creationId xmlns:a16="http://schemas.microsoft.com/office/drawing/2014/main" id="{4E9DD3E7-DC9C-4831-8E48-283D4B1BA2D5}"/>
              </a:ext>
            </a:extLst>
          </p:cNvPr>
          <p:cNvSpPr txBox="1">
            <a:spLocks/>
          </p:cNvSpPr>
          <p:nvPr/>
        </p:nvSpPr>
        <p:spPr>
          <a:xfrm>
            <a:off x="8015374" y="6276825"/>
            <a:ext cx="3679345" cy="2836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*prior month comparison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 = Submitted Training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4781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D9EE70-C440-4C6B-B6EC-25C2E03E4ACD}"/>
              </a:ext>
            </a:extLst>
          </p:cNvPr>
          <p:cNvSpPr txBox="1"/>
          <p:nvPr/>
        </p:nvSpPr>
        <p:spPr>
          <a:xfrm>
            <a:off x="3053207" y="86462"/>
            <a:ext cx="6400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Century Gothic" panose="020B0502020202020204" pitchFamily="34" charset="0"/>
                <a:cs typeface="Poppins" pitchFamily="2" charset="77"/>
              </a:rPr>
              <a:t>Cobb Elections Website </a:t>
            </a:r>
          </a:p>
          <a:p>
            <a:pPr algn="ctr"/>
            <a:r>
              <a:rPr lang="en-US" sz="40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" pitchFamily="2" charset="77"/>
              </a:rPr>
              <a:t>Bitly</a:t>
            </a:r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cs typeface="Poppins" pitchFamily="2" charset="77"/>
              </a:rPr>
              <a:t> Links Performance</a:t>
            </a:r>
          </a:p>
          <a:p>
            <a:pPr algn="ctr"/>
            <a:r>
              <a:rPr lang="en-US" sz="2500" spc="150" dirty="0">
                <a:solidFill>
                  <a:schemeClr val="accent6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August 2020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694628-648F-4868-8A97-3CA7E856507D}"/>
              </a:ext>
            </a:extLst>
          </p:cNvPr>
          <p:cNvGrpSpPr/>
          <p:nvPr/>
        </p:nvGrpSpPr>
        <p:grpSpPr>
          <a:xfrm>
            <a:off x="9065099" y="3734248"/>
            <a:ext cx="2575821" cy="1984162"/>
            <a:chOff x="629924" y="3467125"/>
            <a:chExt cx="5151642" cy="396832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277388-6AB7-E447-8128-428D49C398B6}"/>
                </a:ext>
              </a:extLst>
            </p:cNvPr>
            <p:cNvSpPr/>
            <p:nvPr/>
          </p:nvSpPr>
          <p:spPr>
            <a:xfrm>
              <a:off x="1323884" y="4161085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43FEBF-9153-8D48-9C4C-090B41A4E6E5}"/>
                </a:ext>
              </a:extLst>
            </p:cNvPr>
            <p:cNvSpPr txBox="1"/>
            <p:nvPr/>
          </p:nvSpPr>
          <p:spPr>
            <a:xfrm>
              <a:off x="1360704" y="4901485"/>
              <a:ext cx="4420862" cy="615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PollTrainingCompleted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609B9F15-394B-F14F-BBD1-CDB488CBABD3}"/>
                </a:ext>
              </a:extLst>
            </p:cNvPr>
            <p:cNvSpPr txBox="1">
              <a:spLocks/>
            </p:cNvSpPr>
            <p:nvPr/>
          </p:nvSpPr>
          <p:spPr>
            <a:xfrm>
              <a:off x="1410722" y="5484449"/>
              <a:ext cx="4334024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PW Training Acknowledgement Form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D0A9E-A607-4188-ADE0-75994E234F62}"/>
                </a:ext>
              </a:extLst>
            </p:cNvPr>
            <p:cNvSpPr txBox="1"/>
            <p:nvPr/>
          </p:nvSpPr>
          <p:spPr>
            <a:xfrm>
              <a:off x="1323884" y="6507895"/>
              <a:ext cx="4420862" cy="72327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495 clicks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67EE6F-2481-4806-B432-450B0755966D}"/>
                </a:ext>
              </a:extLst>
            </p:cNvPr>
            <p:cNvGrpSpPr/>
            <p:nvPr/>
          </p:nvGrpSpPr>
          <p:grpSpPr>
            <a:xfrm>
              <a:off x="629924" y="3467125"/>
              <a:ext cx="1656757" cy="1582419"/>
              <a:chOff x="629924" y="3467125"/>
              <a:chExt cx="1656757" cy="158241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B40922-8D96-6E44-BAB1-9AF4F7E66F7A}"/>
                  </a:ext>
                </a:extLst>
              </p:cNvPr>
              <p:cNvSpPr/>
              <p:nvPr/>
            </p:nvSpPr>
            <p:spPr>
              <a:xfrm>
                <a:off x="629924" y="3467125"/>
                <a:ext cx="1656757" cy="15824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8" name="Freeform 63">
                <a:extLst>
                  <a:ext uri="{FF2B5EF4-FFF2-40B4-BE49-F238E27FC236}">
                    <a16:creationId xmlns:a16="http://schemas.microsoft.com/office/drawing/2014/main" id="{2D561585-DF69-478C-8490-0B25F33EC6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4688" y="3844408"/>
                <a:ext cx="855331" cy="804736"/>
              </a:xfrm>
              <a:custGeom>
                <a:avLst/>
                <a:gdLst>
                  <a:gd name="T0" fmla="*/ 60 w 351"/>
                  <a:gd name="T1" fmla="*/ 188 h 328"/>
                  <a:gd name="T2" fmla="*/ 10 w 351"/>
                  <a:gd name="T3" fmla="*/ 180 h 328"/>
                  <a:gd name="T4" fmla="*/ 22 w 351"/>
                  <a:gd name="T5" fmla="*/ 94 h 328"/>
                  <a:gd name="T6" fmla="*/ 48 w 351"/>
                  <a:gd name="T7" fmla="*/ 106 h 328"/>
                  <a:gd name="T8" fmla="*/ 94 w 351"/>
                  <a:gd name="T9" fmla="*/ 105 h 328"/>
                  <a:gd name="T10" fmla="*/ 108 w 351"/>
                  <a:gd name="T11" fmla="*/ 164 h 328"/>
                  <a:gd name="T12" fmla="*/ 291 w 351"/>
                  <a:gd name="T13" fmla="*/ 315 h 328"/>
                  <a:gd name="T14" fmla="*/ 95 w 351"/>
                  <a:gd name="T15" fmla="*/ 328 h 328"/>
                  <a:gd name="T16" fmla="*/ 46 w 351"/>
                  <a:gd name="T17" fmla="*/ 281 h 328"/>
                  <a:gd name="T18" fmla="*/ 50 w 351"/>
                  <a:gd name="T19" fmla="*/ 242 h 328"/>
                  <a:gd name="T20" fmla="*/ 62 w 351"/>
                  <a:gd name="T21" fmla="*/ 204 h 328"/>
                  <a:gd name="T22" fmla="*/ 89 w 351"/>
                  <a:gd name="T23" fmla="*/ 180 h 328"/>
                  <a:gd name="T24" fmla="*/ 118 w 351"/>
                  <a:gd name="T25" fmla="*/ 180 h 328"/>
                  <a:gd name="T26" fmla="*/ 151 w 351"/>
                  <a:gd name="T27" fmla="*/ 197 h 328"/>
                  <a:gd name="T28" fmla="*/ 200 w 351"/>
                  <a:gd name="T29" fmla="*/ 197 h 328"/>
                  <a:gd name="T30" fmla="*/ 233 w 351"/>
                  <a:gd name="T31" fmla="*/ 180 h 328"/>
                  <a:gd name="T32" fmla="*/ 261 w 351"/>
                  <a:gd name="T33" fmla="*/ 180 h 328"/>
                  <a:gd name="T34" fmla="*/ 288 w 351"/>
                  <a:gd name="T35" fmla="*/ 204 h 328"/>
                  <a:gd name="T36" fmla="*/ 301 w 351"/>
                  <a:gd name="T37" fmla="*/ 242 h 328"/>
                  <a:gd name="T38" fmla="*/ 304 w 351"/>
                  <a:gd name="T39" fmla="*/ 281 h 328"/>
                  <a:gd name="T40" fmla="*/ 103 w 351"/>
                  <a:gd name="T41" fmla="*/ 80 h 328"/>
                  <a:gd name="T42" fmla="*/ 37 w 351"/>
                  <a:gd name="T43" fmla="*/ 80 h 328"/>
                  <a:gd name="T44" fmla="*/ 37 w 351"/>
                  <a:gd name="T45" fmla="*/ 14 h 328"/>
                  <a:gd name="T46" fmla="*/ 103 w 351"/>
                  <a:gd name="T47" fmla="*/ 14 h 328"/>
                  <a:gd name="T48" fmla="*/ 245 w 351"/>
                  <a:gd name="T49" fmla="*/ 117 h 328"/>
                  <a:gd name="T50" fmla="*/ 175 w 351"/>
                  <a:gd name="T51" fmla="*/ 188 h 328"/>
                  <a:gd name="T52" fmla="*/ 105 w 351"/>
                  <a:gd name="T53" fmla="*/ 117 h 328"/>
                  <a:gd name="T54" fmla="*/ 175 w 351"/>
                  <a:gd name="T55" fmla="*/ 47 h 328"/>
                  <a:gd name="T56" fmla="*/ 245 w 351"/>
                  <a:gd name="T57" fmla="*/ 117 h 328"/>
                  <a:gd name="T58" fmla="*/ 341 w 351"/>
                  <a:gd name="T59" fmla="*/ 180 h 328"/>
                  <a:gd name="T60" fmla="*/ 291 w 351"/>
                  <a:gd name="T61" fmla="*/ 188 h 328"/>
                  <a:gd name="T62" fmla="*/ 257 w 351"/>
                  <a:gd name="T63" fmla="*/ 117 h 328"/>
                  <a:gd name="T64" fmla="*/ 281 w 351"/>
                  <a:gd name="T65" fmla="*/ 110 h 328"/>
                  <a:gd name="T66" fmla="*/ 320 w 351"/>
                  <a:gd name="T67" fmla="*/ 98 h 328"/>
                  <a:gd name="T68" fmla="*/ 351 w 351"/>
                  <a:gd name="T69" fmla="*/ 159 h 328"/>
                  <a:gd name="T70" fmla="*/ 314 w 351"/>
                  <a:gd name="T71" fmla="*/ 80 h 328"/>
                  <a:gd name="T72" fmla="*/ 247 w 351"/>
                  <a:gd name="T73" fmla="*/ 80 h 328"/>
                  <a:gd name="T74" fmla="*/ 247 w 351"/>
                  <a:gd name="T75" fmla="*/ 14 h 328"/>
                  <a:gd name="T76" fmla="*/ 314 w 351"/>
                  <a:gd name="T77" fmla="*/ 1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51" h="328">
                    <a:moveTo>
                      <a:pt x="108" y="164"/>
                    </a:moveTo>
                    <a:cubicBezTo>
                      <a:pt x="88" y="165"/>
                      <a:pt x="72" y="173"/>
                      <a:pt x="60" y="188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25" y="188"/>
                      <a:pt x="17" y="185"/>
                      <a:pt x="10" y="180"/>
                    </a:cubicBezTo>
                    <a:cubicBezTo>
                      <a:pt x="3" y="175"/>
                      <a:pt x="0" y="168"/>
                      <a:pt x="0" y="159"/>
                    </a:cubicBezTo>
                    <a:cubicBezTo>
                      <a:pt x="0" y="116"/>
                      <a:pt x="7" y="94"/>
                      <a:pt x="22" y="94"/>
                    </a:cubicBezTo>
                    <a:cubicBezTo>
                      <a:pt x="23" y="94"/>
                      <a:pt x="26" y="95"/>
                      <a:pt x="30" y="98"/>
                    </a:cubicBezTo>
                    <a:cubicBezTo>
                      <a:pt x="35" y="100"/>
                      <a:pt x="41" y="103"/>
                      <a:pt x="48" y="106"/>
                    </a:cubicBezTo>
                    <a:cubicBezTo>
                      <a:pt x="55" y="108"/>
                      <a:pt x="63" y="110"/>
                      <a:pt x="70" y="110"/>
                    </a:cubicBezTo>
                    <a:cubicBezTo>
                      <a:pt x="78" y="110"/>
                      <a:pt x="86" y="108"/>
                      <a:pt x="94" y="105"/>
                    </a:cubicBezTo>
                    <a:cubicBezTo>
                      <a:pt x="94" y="110"/>
                      <a:pt x="93" y="114"/>
                      <a:pt x="93" y="117"/>
                    </a:cubicBezTo>
                    <a:cubicBezTo>
                      <a:pt x="93" y="134"/>
                      <a:pt x="98" y="150"/>
                      <a:pt x="108" y="164"/>
                    </a:cubicBezTo>
                    <a:close/>
                    <a:moveTo>
                      <a:pt x="304" y="281"/>
                    </a:moveTo>
                    <a:cubicBezTo>
                      <a:pt x="304" y="295"/>
                      <a:pt x="299" y="307"/>
                      <a:pt x="291" y="315"/>
                    </a:cubicBezTo>
                    <a:cubicBezTo>
                      <a:pt x="282" y="324"/>
                      <a:pt x="270" y="328"/>
                      <a:pt x="255" y="328"/>
                    </a:cubicBezTo>
                    <a:cubicBezTo>
                      <a:pt x="95" y="328"/>
                      <a:pt x="95" y="328"/>
                      <a:pt x="95" y="328"/>
                    </a:cubicBezTo>
                    <a:cubicBezTo>
                      <a:pt x="81" y="328"/>
                      <a:pt x="69" y="324"/>
                      <a:pt x="60" y="315"/>
                    </a:cubicBezTo>
                    <a:cubicBezTo>
                      <a:pt x="51" y="307"/>
                      <a:pt x="46" y="295"/>
                      <a:pt x="46" y="281"/>
                    </a:cubicBezTo>
                    <a:cubicBezTo>
                      <a:pt x="46" y="274"/>
                      <a:pt x="47" y="268"/>
                      <a:pt x="47" y="262"/>
                    </a:cubicBezTo>
                    <a:cubicBezTo>
                      <a:pt x="48" y="256"/>
                      <a:pt x="48" y="249"/>
                      <a:pt x="50" y="242"/>
                    </a:cubicBezTo>
                    <a:cubicBezTo>
                      <a:pt x="51" y="235"/>
                      <a:pt x="53" y="228"/>
                      <a:pt x="55" y="222"/>
                    </a:cubicBezTo>
                    <a:cubicBezTo>
                      <a:pt x="56" y="216"/>
                      <a:pt x="59" y="210"/>
                      <a:pt x="62" y="204"/>
                    </a:cubicBezTo>
                    <a:cubicBezTo>
                      <a:pt x="66" y="198"/>
                      <a:pt x="69" y="193"/>
                      <a:pt x="74" y="189"/>
                    </a:cubicBezTo>
                    <a:cubicBezTo>
                      <a:pt x="78" y="185"/>
                      <a:pt x="83" y="182"/>
                      <a:pt x="89" y="180"/>
                    </a:cubicBezTo>
                    <a:cubicBezTo>
                      <a:pt x="96" y="177"/>
                      <a:pt x="102" y="176"/>
                      <a:pt x="110" y="176"/>
                    </a:cubicBezTo>
                    <a:cubicBezTo>
                      <a:pt x="111" y="176"/>
                      <a:pt x="114" y="177"/>
                      <a:pt x="118" y="180"/>
                    </a:cubicBezTo>
                    <a:cubicBezTo>
                      <a:pt x="122" y="183"/>
                      <a:pt x="126" y="185"/>
                      <a:pt x="131" y="189"/>
                    </a:cubicBezTo>
                    <a:cubicBezTo>
                      <a:pt x="136" y="192"/>
                      <a:pt x="142" y="195"/>
                      <a:pt x="151" y="197"/>
                    </a:cubicBezTo>
                    <a:cubicBezTo>
                      <a:pt x="159" y="200"/>
                      <a:pt x="167" y="201"/>
                      <a:pt x="175" y="201"/>
                    </a:cubicBezTo>
                    <a:cubicBezTo>
                      <a:pt x="183" y="201"/>
                      <a:pt x="192" y="200"/>
                      <a:pt x="200" y="197"/>
                    </a:cubicBezTo>
                    <a:cubicBezTo>
                      <a:pt x="208" y="195"/>
                      <a:pt x="215" y="192"/>
                      <a:pt x="219" y="189"/>
                    </a:cubicBezTo>
                    <a:cubicBezTo>
                      <a:pt x="224" y="185"/>
                      <a:pt x="229" y="183"/>
                      <a:pt x="233" y="180"/>
                    </a:cubicBezTo>
                    <a:cubicBezTo>
                      <a:pt x="237" y="177"/>
                      <a:pt x="239" y="176"/>
                      <a:pt x="241" y="176"/>
                    </a:cubicBezTo>
                    <a:cubicBezTo>
                      <a:pt x="248" y="176"/>
                      <a:pt x="255" y="177"/>
                      <a:pt x="261" y="180"/>
                    </a:cubicBezTo>
                    <a:cubicBezTo>
                      <a:pt x="267" y="182"/>
                      <a:pt x="272" y="185"/>
                      <a:pt x="277" y="189"/>
                    </a:cubicBezTo>
                    <a:cubicBezTo>
                      <a:pt x="281" y="193"/>
                      <a:pt x="285" y="198"/>
                      <a:pt x="288" y="204"/>
                    </a:cubicBezTo>
                    <a:cubicBezTo>
                      <a:pt x="291" y="210"/>
                      <a:pt x="294" y="216"/>
                      <a:pt x="296" y="222"/>
                    </a:cubicBezTo>
                    <a:cubicBezTo>
                      <a:pt x="298" y="228"/>
                      <a:pt x="299" y="235"/>
                      <a:pt x="301" y="242"/>
                    </a:cubicBezTo>
                    <a:cubicBezTo>
                      <a:pt x="302" y="249"/>
                      <a:pt x="303" y="256"/>
                      <a:pt x="303" y="262"/>
                    </a:cubicBezTo>
                    <a:cubicBezTo>
                      <a:pt x="304" y="268"/>
                      <a:pt x="304" y="274"/>
                      <a:pt x="304" y="281"/>
                    </a:cubicBezTo>
                    <a:close/>
                    <a:moveTo>
                      <a:pt x="117" y="47"/>
                    </a:moveTo>
                    <a:cubicBezTo>
                      <a:pt x="117" y="60"/>
                      <a:pt x="112" y="71"/>
                      <a:pt x="103" y="80"/>
                    </a:cubicBezTo>
                    <a:cubicBezTo>
                      <a:pt x="94" y="89"/>
                      <a:pt x="83" y="94"/>
                      <a:pt x="70" y="94"/>
                    </a:cubicBezTo>
                    <a:cubicBezTo>
                      <a:pt x="57" y="94"/>
                      <a:pt x="46" y="89"/>
                      <a:pt x="37" y="80"/>
                    </a:cubicBezTo>
                    <a:cubicBezTo>
                      <a:pt x="28" y="71"/>
                      <a:pt x="23" y="60"/>
                      <a:pt x="23" y="47"/>
                    </a:cubicBezTo>
                    <a:cubicBezTo>
                      <a:pt x="23" y="34"/>
                      <a:pt x="28" y="23"/>
                      <a:pt x="37" y="14"/>
                    </a:cubicBezTo>
                    <a:cubicBezTo>
                      <a:pt x="46" y="5"/>
                      <a:pt x="57" y="0"/>
                      <a:pt x="70" y="0"/>
                    </a:cubicBezTo>
                    <a:cubicBezTo>
                      <a:pt x="83" y="0"/>
                      <a:pt x="94" y="5"/>
                      <a:pt x="103" y="14"/>
                    </a:cubicBezTo>
                    <a:cubicBezTo>
                      <a:pt x="112" y="23"/>
                      <a:pt x="117" y="34"/>
                      <a:pt x="117" y="47"/>
                    </a:cubicBezTo>
                    <a:close/>
                    <a:moveTo>
                      <a:pt x="245" y="117"/>
                    </a:moveTo>
                    <a:cubicBezTo>
                      <a:pt x="245" y="137"/>
                      <a:pt x="239" y="153"/>
                      <a:pt x="225" y="167"/>
                    </a:cubicBezTo>
                    <a:cubicBezTo>
                      <a:pt x="211" y="181"/>
                      <a:pt x="195" y="188"/>
                      <a:pt x="175" y="188"/>
                    </a:cubicBezTo>
                    <a:cubicBezTo>
                      <a:pt x="156" y="188"/>
                      <a:pt x="139" y="181"/>
                      <a:pt x="126" y="167"/>
                    </a:cubicBezTo>
                    <a:cubicBezTo>
                      <a:pt x="112" y="153"/>
                      <a:pt x="105" y="137"/>
                      <a:pt x="105" y="117"/>
                    </a:cubicBezTo>
                    <a:cubicBezTo>
                      <a:pt x="105" y="98"/>
                      <a:pt x="112" y="82"/>
                      <a:pt x="126" y="68"/>
                    </a:cubicBezTo>
                    <a:cubicBezTo>
                      <a:pt x="139" y="54"/>
                      <a:pt x="156" y="47"/>
                      <a:pt x="175" y="47"/>
                    </a:cubicBezTo>
                    <a:cubicBezTo>
                      <a:pt x="195" y="47"/>
                      <a:pt x="211" y="54"/>
                      <a:pt x="225" y="68"/>
                    </a:cubicBezTo>
                    <a:cubicBezTo>
                      <a:pt x="239" y="82"/>
                      <a:pt x="245" y="98"/>
                      <a:pt x="245" y="117"/>
                    </a:cubicBezTo>
                    <a:close/>
                    <a:moveTo>
                      <a:pt x="351" y="159"/>
                    </a:moveTo>
                    <a:cubicBezTo>
                      <a:pt x="351" y="168"/>
                      <a:pt x="347" y="175"/>
                      <a:pt x="341" y="180"/>
                    </a:cubicBezTo>
                    <a:cubicBezTo>
                      <a:pt x="334" y="185"/>
                      <a:pt x="325" y="188"/>
                      <a:pt x="315" y="188"/>
                    </a:cubicBezTo>
                    <a:cubicBezTo>
                      <a:pt x="291" y="188"/>
                      <a:pt x="291" y="188"/>
                      <a:pt x="291" y="188"/>
                    </a:cubicBezTo>
                    <a:cubicBezTo>
                      <a:pt x="278" y="173"/>
                      <a:pt x="262" y="165"/>
                      <a:pt x="242" y="164"/>
                    </a:cubicBezTo>
                    <a:cubicBezTo>
                      <a:pt x="252" y="150"/>
                      <a:pt x="257" y="134"/>
                      <a:pt x="257" y="117"/>
                    </a:cubicBezTo>
                    <a:cubicBezTo>
                      <a:pt x="257" y="114"/>
                      <a:pt x="257" y="110"/>
                      <a:pt x="256" y="105"/>
                    </a:cubicBezTo>
                    <a:cubicBezTo>
                      <a:pt x="264" y="108"/>
                      <a:pt x="272" y="110"/>
                      <a:pt x="281" y="110"/>
                    </a:cubicBezTo>
                    <a:cubicBezTo>
                      <a:pt x="288" y="110"/>
                      <a:pt x="295" y="108"/>
                      <a:pt x="302" y="106"/>
                    </a:cubicBezTo>
                    <a:cubicBezTo>
                      <a:pt x="310" y="103"/>
                      <a:pt x="316" y="100"/>
                      <a:pt x="320" y="98"/>
                    </a:cubicBezTo>
                    <a:cubicBezTo>
                      <a:pt x="325" y="95"/>
                      <a:pt x="327" y="94"/>
                      <a:pt x="328" y="94"/>
                    </a:cubicBezTo>
                    <a:cubicBezTo>
                      <a:pt x="343" y="94"/>
                      <a:pt x="351" y="116"/>
                      <a:pt x="351" y="159"/>
                    </a:cubicBezTo>
                    <a:close/>
                    <a:moveTo>
                      <a:pt x="327" y="47"/>
                    </a:moveTo>
                    <a:cubicBezTo>
                      <a:pt x="327" y="60"/>
                      <a:pt x="323" y="71"/>
                      <a:pt x="314" y="80"/>
                    </a:cubicBezTo>
                    <a:cubicBezTo>
                      <a:pt x="304" y="89"/>
                      <a:pt x="293" y="94"/>
                      <a:pt x="281" y="94"/>
                    </a:cubicBezTo>
                    <a:cubicBezTo>
                      <a:pt x="268" y="94"/>
                      <a:pt x="257" y="89"/>
                      <a:pt x="247" y="80"/>
                    </a:cubicBezTo>
                    <a:cubicBezTo>
                      <a:pt x="238" y="71"/>
                      <a:pt x="234" y="60"/>
                      <a:pt x="234" y="47"/>
                    </a:cubicBezTo>
                    <a:cubicBezTo>
                      <a:pt x="234" y="34"/>
                      <a:pt x="238" y="23"/>
                      <a:pt x="247" y="14"/>
                    </a:cubicBezTo>
                    <a:cubicBezTo>
                      <a:pt x="257" y="5"/>
                      <a:pt x="268" y="0"/>
                      <a:pt x="281" y="0"/>
                    </a:cubicBezTo>
                    <a:cubicBezTo>
                      <a:pt x="293" y="0"/>
                      <a:pt x="304" y="5"/>
                      <a:pt x="314" y="14"/>
                    </a:cubicBezTo>
                    <a:cubicBezTo>
                      <a:pt x="323" y="23"/>
                      <a:pt x="327" y="34"/>
                      <a:pt x="327" y="4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90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FC31F-EEDF-40C1-A98B-05EC64E52146}"/>
              </a:ext>
            </a:extLst>
          </p:cNvPr>
          <p:cNvGrpSpPr/>
          <p:nvPr/>
        </p:nvGrpSpPr>
        <p:grpSpPr>
          <a:xfrm>
            <a:off x="6160708" y="1627442"/>
            <a:ext cx="2585673" cy="1984162"/>
            <a:chOff x="18049979" y="3467125"/>
            <a:chExt cx="5171346" cy="396832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2030841-3EF4-AA42-9AD0-1EC5251D62D9}"/>
                </a:ext>
              </a:extLst>
            </p:cNvPr>
            <p:cNvSpPr/>
            <p:nvPr/>
          </p:nvSpPr>
          <p:spPr>
            <a:xfrm>
              <a:off x="18743939" y="4161085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333700-DA92-204D-9796-50AB41CE1991}"/>
                </a:ext>
              </a:extLst>
            </p:cNvPr>
            <p:cNvSpPr/>
            <p:nvPr/>
          </p:nvSpPr>
          <p:spPr>
            <a:xfrm>
              <a:off x="18049979" y="3467125"/>
              <a:ext cx="1656757" cy="15824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E125A9-49B1-4770-A2F2-E894DA6C183D}"/>
                </a:ext>
              </a:extLst>
            </p:cNvPr>
            <p:cNvSpPr txBox="1"/>
            <p:nvPr/>
          </p:nvSpPr>
          <p:spPr>
            <a:xfrm>
              <a:off x="18781413" y="4943461"/>
              <a:ext cx="4346796" cy="723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50" b="1" spc="-5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MyGAVoterPage</a:t>
              </a:r>
              <a:endParaRPr lang="en-US" sz="1750" b="1" spc="-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08D4B444-D5E8-490F-B46B-D2FD9678EBA9}"/>
                </a:ext>
              </a:extLst>
            </p:cNvPr>
            <p:cNvSpPr txBox="1">
              <a:spLocks/>
            </p:cNvSpPr>
            <p:nvPr/>
          </p:nvSpPr>
          <p:spPr>
            <a:xfrm>
              <a:off x="18752451" y="5535803"/>
              <a:ext cx="4435344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GA My Voter Page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E7B8051-D792-4FA4-974E-F046986DF3EF}"/>
                </a:ext>
              </a:extLst>
            </p:cNvPr>
            <p:cNvSpPr txBox="1"/>
            <p:nvPr/>
          </p:nvSpPr>
          <p:spPr>
            <a:xfrm>
              <a:off x="18800463" y="6527773"/>
              <a:ext cx="4420862" cy="72327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7,317 clicks</a:t>
              </a:r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88364D45-9D2D-4038-97AE-4DC91C9E6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40710" y="3863580"/>
              <a:ext cx="946377" cy="843991"/>
            </a:xfrm>
            <a:custGeom>
              <a:avLst/>
              <a:gdLst>
                <a:gd name="T0" fmla="*/ 248 w 293"/>
                <a:gd name="T1" fmla="*/ 141 h 248"/>
                <a:gd name="T2" fmla="*/ 248 w 293"/>
                <a:gd name="T3" fmla="*/ 197 h 248"/>
                <a:gd name="T4" fmla="*/ 233 w 293"/>
                <a:gd name="T5" fmla="*/ 233 h 248"/>
                <a:gd name="T6" fmla="*/ 197 w 293"/>
                <a:gd name="T7" fmla="*/ 248 h 248"/>
                <a:gd name="T8" fmla="*/ 51 w 293"/>
                <a:gd name="T9" fmla="*/ 248 h 248"/>
                <a:gd name="T10" fmla="*/ 15 w 293"/>
                <a:gd name="T11" fmla="*/ 233 h 248"/>
                <a:gd name="T12" fmla="*/ 0 w 293"/>
                <a:gd name="T13" fmla="*/ 197 h 248"/>
                <a:gd name="T14" fmla="*/ 0 w 293"/>
                <a:gd name="T15" fmla="*/ 50 h 248"/>
                <a:gd name="T16" fmla="*/ 15 w 293"/>
                <a:gd name="T17" fmla="*/ 15 h 248"/>
                <a:gd name="T18" fmla="*/ 51 w 293"/>
                <a:gd name="T19" fmla="*/ 0 h 248"/>
                <a:gd name="T20" fmla="*/ 197 w 293"/>
                <a:gd name="T21" fmla="*/ 0 h 248"/>
                <a:gd name="T22" fmla="*/ 218 w 293"/>
                <a:gd name="T23" fmla="*/ 4 h 248"/>
                <a:gd name="T24" fmla="*/ 221 w 293"/>
                <a:gd name="T25" fmla="*/ 8 h 248"/>
                <a:gd name="T26" fmla="*/ 219 w 293"/>
                <a:gd name="T27" fmla="*/ 13 h 248"/>
                <a:gd name="T28" fmla="*/ 211 w 293"/>
                <a:gd name="T29" fmla="*/ 22 h 248"/>
                <a:gd name="T30" fmla="*/ 207 w 293"/>
                <a:gd name="T31" fmla="*/ 24 h 248"/>
                <a:gd name="T32" fmla="*/ 205 w 293"/>
                <a:gd name="T33" fmla="*/ 23 h 248"/>
                <a:gd name="T34" fmla="*/ 197 w 293"/>
                <a:gd name="T35" fmla="*/ 22 h 248"/>
                <a:gd name="T36" fmla="*/ 51 w 293"/>
                <a:gd name="T37" fmla="*/ 22 h 248"/>
                <a:gd name="T38" fmla="*/ 31 w 293"/>
                <a:gd name="T39" fmla="*/ 31 h 248"/>
                <a:gd name="T40" fmla="*/ 22 w 293"/>
                <a:gd name="T41" fmla="*/ 50 h 248"/>
                <a:gd name="T42" fmla="*/ 22 w 293"/>
                <a:gd name="T43" fmla="*/ 197 h 248"/>
                <a:gd name="T44" fmla="*/ 31 w 293"/>
                <a:gd name="T45" fmla="*/ 217 h 248"/>
                <a:gd name="T46" fmla="*/ 51 w 293"/>
                <a:gd name="T47" fmla="*/ 225 h 248"/>
                <a:gd name="T48" fmla="*/ 197 w 293"/>
                <a:gd name="T49" fmla="*/ 225 h 248"/>
                <a:gd name="T50" fmla="*/ 217 w 293"/>
                <a:gd name="T51" fmla="*/ 217 h 248"/>
                <a:gd name="T52" fmla="*/ 225 w 293"/>
                <a:gd name="T53" fmla="*/ 197 h 248"/>
                <a:gd name="T54" fmla="*/ 225 w 293"/>
                <a:gd name="T55" fmla="*/ 152 h 248"/>
                <a:gd name="T56" fmla="*/ 227 w 293"/>
                <a:gd name="T57" fmla="*/ 148 h 248"/>
                <a:gd name="T58" fmla="*/ 238 w 293"/>
                <a:gd name="T59" fmla="*/ 137 h 248"/>
                <a:gd name="T60" fmla="*/ 242 w 293"/>
                <a:gd name="T61" fmla="*/ 135 h 248"/>
                <a:gd name="T62" fmla="*/ 244 w 293"/>
                <a:gd name="T63" fmla="*/ 136 h 248"/>
                <a:gd name="T64" fmla="*/ 248 w 293"/>
                <a:gd name="T65" fmla="*/ 141 h 248"/>
                <a:gd name="T66" fmla="*/ 288 w 293"/>
                <a:gd name="T67" fmla="*/ 55 h 248"/>
                <a:gd name="T68" fmla="*/ 145 w 293"/>
                <a:gd name="T69" fmla="*/ 198 h 248"/>
                <a:gd name="T70" fmla="*/ 135 w 293"/>
                <a:gd name="T71" fmla="*/ 202 h 248"/>
                <a:gd name="T72" fmla="*/ 125 w 293"/>
                <a:gd name="T73" fmla="*/ 198 h 248"/>
                <a:gd name="T74" fmla="*/ 49 w 293"/>
                <a:gd name="T75" fmla="*/ 122 h 248"/>
                <a:gd name="T76" fmla="*/ 45 w 293"/>
                <a:gd name="T77" fmla="*/ 112 h 248"/>
                <a:gd name="T78" fmla="*/ 49 w 293"/>
                <a:gd name="T79" fmla="*/ 102 h 248"/>
                <a:gd name="T80" fmla="*/ 69 w 293"/>
                <a:gd name="T81" fmla="*/ 83 h 248"/>
                <a:gd name="T82" fmla="*/ 79 w 293"/>
                <a:gd name="T83" fmla="*/ 79 h 248"/>
                <a:gd name="T84" fmla="*/ 89 w 293"/>
                <a:gd name="T85" fmla="*/ 83 h 248"/>
                <a:gd name="T86" fmla="*/ 135 w 293"/>
                <a:gd name="T87" fmla="*/ 129 h 248"/>
                <a:gd name="T88" fmla="*/ 249 w 293"/>
                <a:gd name="T89" fmla="*/ 15 h 248"/>
                <a:gd name="T90" fmla="*/ 259 w 293"/>
                <a:gd name="T91" fmla="*/ 11 h 248"/>
                <a:gd name="T92" fmla="*/ 269 w 293"/>
                <a:gd name="T93" fmla="*/ 15 h 248"/>
                <a:gd name="T94" fmla="*/ 288 w 293"/>
                <a:gd name="T95" fmla="*/ 35 h 248"/>
                <a:gd name="T96" fmla="*/ 293 w 293"/>
                <a:gd name="T97" fmla="*/ 45 h 248"/>
                <a:gd name="T98" fmla="*/ 288 w 293"/>
                <a:gd name="T99" fmla="*/ 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3" h="248">
                  <a:moveTo>
                    <a:pt x="248" y="141"/>
                  </a:moveTo>
                  <a:cubicBezTo>
                    <a:pt x="248" y="197"/>
                    <a:pt x="248" y="197"/>
                    <a:pt x="248" y="197"/>
                  </a:cubicBezTo>
                  <a:cubicBezTo>
                    <a:pt x="248" y="211"/>
                    <a:pt x="243" y="223"/>
                    <a:pt x="233" y="233"/>
                  </a:cubicBezTo>
                  <a:cubicBezTo>
                    <a:pt x="223" y="243"/>
                    <a:pt x="211" y="248"/>
                    <a:pt x="197" y="248"/>
                  </a:cubicBezTo>
                  <a:cubicBezTo>
                    <a:pt x="51" y="248"/>
                    <a:pt x="51" y="248"/>
                    <a:pt x="51" y="248"/>
                  </a:cubicBezTo>
                  <a:cubicBezTo>
                    <a:pt x="37" y="248"/>
                    <a:pt x="25" y="243"/>
                    <a:pt x="15" y="233"/>
                  </a:cubicBezTo>
                  <a:cubicBezTo>
                    <a:pt x="5" y="223"/>
                    <a:pt x="0" y="211"/>
                    <a:pt x="0" y="19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5" y="5"/>
                    <a:pt x="37" y="0"/>
                    <a:pt x="5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4" y="0"/>
                    <a:pt x="211" y="1"/>
                    <a:pt x="218" y="4"/>
                  </a:cubicBezTo>
                  <a:cubicBezTo>
                    <a:pt x="219" y="5"/>
                    <a:pt x="220" y="6"/>
                    <a:pt x="221" y="8"/>
                  </a:cubicBezTo>
                  <a:cubicBezTo>
                    <a:pt x="221" y="10"/>
                    <a:pt x="221" y="12"/>
                    <a:pt x="219" y="13"/>
                  </a:cubicBezTo>
                  <a:cubicBezTo>
                    <a:pt x="211" y="22"/>
                    <a:pt x="211" y="22"/>
                    <a:pt x="211" y="22"/>
                  </a:cubicBezTo>
                  <a:cubicBezTo>
                    <a:pt x="209" y="23"/>
                    <a:pt x="208" y="24"/>
                    <a:pt x="207" y="24"/>
                  </a:cubicBezTo>
                  <a:cubicBezTo>
                    <a:pt x="206" y="24"/>
                    <a:pt x="206" y="24"/>
                    <a:pt x="205" y="23"/>
                  </a:cubicBezTo>
                  <a:cubicBezTo>
                    <a:pt x="202" y="23"/>
                    <a:pt x="200" y="22"/>
                    <a:pt x="197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3" y="22"/>
                    <a:pt x="36" y="25"/>
                    <a:pt x="31" y="31"/>
                  </a:cubicBezTo>
                  <a:cubicBezTo>
                    <a:pt x="25" y="36"/>
                    <a:pt x="22" y="43"/>
                    <a:pt x="22" y="50"/>
                  </a:cubicBezTo>
                  <a:cubicBezTo>
                    <a:pt x="22" y="197"/>
                    <a:pt x="22" y="197"/>
                    <a:pt x="22" y="197"/>
                  </a:cubicBezTo>
                  <a:cubicBezTo>
                    <a:pt x="22" y="205"/>
                    <a:pt x="25" y="211"/>
                    <a:pt x="31" y="217"/>
                  </a:cubicBezTo>
                  <a:cubicBezTo>
                    <a:pt x="36" y="222"/>
                    <a:pt x="43" y="225"/>
                    <a:pt x="51" y="225"/>
                  </a:cubicBezTo>
                  <a:cubicBezTo>
                    <a:pt x="197" y="225"/>
                    <a:pt x="197" y="225"/>
                    <a:pt x="197" y="225"/>
                  </a:cubicBezTo>
                  <a:cubicBezTo>
                    <a:pt x="205" y="225"/>
                    <a:pt x="211" y="222"/>
                    <a:pt x="217" y="217"/>
                  </a:cubicBezTo>
                  <a:cubicBezTo>
                    <a:pt x="222" y="211"/>
                    <a:pt x="225" y="205"/>
                    <a:pt x="225" y="19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25" y="151"/>
                    <a:pt x="226" y="149"/>
                    <a:pt x="227" y="148"/>
                  </a:cubicBezTo>
                  <a:cubicBezTo>
                    <a:pt x="238" y="137"/>
                    <a:pt x="238" y="137"/>
                    <a:pt x="238" y="137"/>
                  </a:cubicBezTo>
                  <a:cubicBezTo>
                    <a:pt x="239" y="136"/>
                    <a:pt x="241" y="135"/>
                    <a:pt x="242" y="135"/>
                  </a:cubicBezTo>
                  <a:cubicBezTo>
                    <a:pt x="243" y="135"/>
                    <a:pt x="244" y="135"/>
                    <a:pt x="244" y="136"/>
                  </a:cubicBezTo>
                  <a:cubicBezTo>
                    <a:pt x="247" y="137"/>
                    <a:pt x="248" y="138"/>
                    <a:pt x="248" y="141"/>
                  </a:cubicBezTo>
                  <a:close/>
                  <a:moveTo>
                    <a:pt x="288" y="55"/>
                  </a:moveTo>
                  <a:cubicBezTo>
                    <a:pt x="145" y="198"/>
                    <a:pt x="145" y="198"/>
                    <a:pt x="145" y="198"/>
                  </a:cubicBezTo>
                  <a:cubicBezTo>
                    <a:pt x="142" y="201"/>
                    <a:pt x="139" y="202"/>
                    <a:pt x="135" y="202"/>
                  </a:cubicBezTo>
                  <a:cubicBezTo>
                    <a:pt x="131" y="202"/>
                    <a:pt x="128" y="201"/>
                    <a:pt x="125" y="198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47" y="120"/>
                    <a:pt x="45" y="116"/>
                    <a:pt x="45" y="112"/>
                  </a:cubicBezTo>
                  <a:cubicBezTo>
                    <a:pt x="45" y="109"/>
                    <a:pt x="47" y="105"/>
                    <a:pt x="49" y="102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2" y="80"/>
                    <a:pt x="75" y="79"/>
                    <a:pt x="79" y="79"/>
                  </a:cubicBezTo>
                  <a:cubicBezTo>
                    <a:pt x="83" y="79"/>
                    <a:pt x="86" y="80"/>
                    <a:pt x="89" y="83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52" y="13"/>
                    <a:pt x="255" y="11"/>
                    <a:pt x="259" y="11"/>
                  </a:cubicBezTo>
                  <a:cubicBezTo>
                    <a:pt x="263" y="11"/>
                    <a:pt x="266" y="13"/>
                    <a:pt x="269" y="15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91" y="38"/>
                    <a:pt x="293" y="41"/>
                    <a:pt x="293" y="45"/>
                  </a:cubicBezTo>
                  <a:cubicBezTo>
                    <a:pt x="293" y="49"/>
                    <a:pt x="291" y="52"/>
                    <a:pt x="288" y="5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uk-UA" sz="9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FCD5A-1C89-4071-A1DB-E3ECB75C6BD8}"/>
              </a:ext>
            </a:extLst>
          </p:cNvPr>
          <p:cNvGrpSpPr/>
          <p:nvPr/>
        </p:nvGrpSpPr>
        <p:grpSpPr>
          <a:xfrm>
            <a:off x="9065099" y="1627442"/>
            <a:ext cx="2590630" cy="1984162"/>
            <a:chOff x="18126179" y="8067144"/>
            <a:chExt cx="5181259" cy="3968324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D32A02EB-D2D0-426B-B849-A6E4F8C69A2D}"/>
                </a:ext>
              </a:extLst>
            </p:cNvPr>
            <p:cNvSpPr/>
            <p:nvPr/>
          </p:nvSpPr>
          <p:spPr>
            <a:xfrm>
              <a:off x="18820139" y="8761104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450168-C14B-4E1F-99C7-909A069EA9BE}"/>
                </a:ext>
              </a:extLst>
            </p:cNvPr>
            <p:cNvSpPr/>
            <p:nvPr/>
          </p:nvSpPr>
          <p:spPr>
            <a:xfrm>
              <a:off x="18126179" y="8067144"/>
              <a:ext cx="1656757" cy="158241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6EFE727-07D0-478D-8DB9-B7070A4F9CE5}"/>
                </a:ext>
              </a:extLst>
            </p:cNvPr>
            <p:cNvSpPr txBox="1"/>
            <p:nvPr/>
          </p:nvSpPr>
          <p:spPr>
            <a:xfrm>
              <a:off x="18886577" y="9399050"/>
              <a:ext cx="4346795" cy="723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50" b="1" spc="-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AVMap110820</a:t>
              </a:r>
            </a:p>
          </p:txBody>
        </p:sp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D716A365-89FF-4634-A49A-F5BBC8DE978A}"/>
                </a:ext>
              </a:extLst>
            </p:cNvPr>
            <p:cNvSpPr txBox="1">
              <a:spLocks/>
            </p:cNvSpPr>
            <p:nvPr/>
          </p:nvSpPr>
          <p:spPr>
            <a:xfrm>
              <a:off x="18857613" y="10010444"/>
              <a:ext cx="4435343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Advance Vote Wait Time Map</a:t>
              </a:r>
            </a:p>
          </p:txBody>
        </p:sp>
        <p:sp>
          <p:nvSpPr>
            <p:cNvPr id="94" name="Freeform 348">
              <a:extLst>
                <a:ext uri="{FF2B5EF4-FFF2-40B4-BE49-F238E27FC236}">
                  <a16:creationId xmlns:a16="http://schemas.microsoft.com/office/drawing/2014/main" id="{97344DC4-08B5-4037-BC9F-101C5E690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0615" y="8452632"/>
              <a:ext cx="821051" cy="758818"/>
            </a:xfrm>
            <a:custGeom>
              <a:avLst/>
              <a:gdLst>
                <a:gd name="T0" fmla="*/ 108 w 176"/>
                <a:gd name="T1" fmla="*/ 56 h 176"/>
                <a:gd name="T2" fmla="*/ 92 w 176"/>
                <a:gd name="T3" fmla="*/ 56 h 176"/>
                <a:gd name="T4" fmla="*/ 32 w 176"/>
                <a:gd name="T5" fmla="*/ 128 h 176"/>
                <a:gd name="T6" fmla="*/ 32 w 176"/>
                <a:gd name="T7" fmla="*/ 112 h 176"/>
                <a:gd name="T8" fmla="*/ 32 w 176"/>
                <a:gd name="T9" fmla="*/ 128 h 176"/>
                <a:gd name="T10" fmla="*/ 81 w 176"/>
                <a:gd name="T11" fmla="*/ 61 h 176"/>
                <a:gd name="T12" fmla="*/ 80 w 176"/>
                <a:gd name="T13" fmla="*/ 72 h 176"/>
                <a:gd name="T14" fmla="*/ 41 w 176"/>
                <a:gd name="T15" fmla="*/ 99 h 176"/>
                <a:gd name="T16" fmla="*/ 30 w 176"/>
                <a:gd name="T17" fmla="*/ 103 h 176"/>
                <a:gd name="T18" fmla="*/ 41 w 176"/>
                <a:gd name="T19" fmla="*/ 99 h 176"/>
                <a:gd name="T20" fmla="*/ 47 w 176"/>
                <a:gd name="T21" fmla="*/ 83 h 176"/>
                <a:gd name="T22" fmla="*/ 45 w 176"/>
                <a:gd name="T23" fmla="*/ 94 h 176"/>
                <a:gd name="T24" fmla="*/ 134 w 176"/>
                <a:gd name="T25" fmla="*/ 76 h 176"/>
                <a:gd name="T26" fmla="*/ 141 w 176"/>
                <a:gd name="T27" fmla="*/ 71 h 176"/>
                <a:gd name="T28" fmla="*/ 136 w 176"/>
                <a:gd name="T29" fmla="*/ 65 h 176"/>
                <a:gd name="T30" fmla="*/ 134 w 176"/>
                <a:gd name="T31" fmla="*/ 76 h 176"/>
                <a:gd name="T32" fmla="*/ 173 w 176"/>
                <a:gd name="T33" fmla="*/ 16 h 176"/>
                <a:gd name="T34" fmla="*/ 117 w 176"/>
                <a:gd name="T35" fmla="*/ 0 h 176"/>
                <a:gd name="T36" fmla="*/ 115 w 176"/>
                <a:gd name="T37" fmla="*/ 0 h 176"/>
                <a:gd name="T38" fmla="*/ 60 w 176"/>
                <a:gd name="T39" fmla="*/ 16 h 176"/>
                <a:gd name="T40" fmla="*/ 5 w 176"/>
                <a:gd name="T41" fmla="*/ 0 h 176"/>
                <a:gd name="T42" fmla="*/ 0 w 176"/>
                <a:gd name="T43" fmla="*/ 4 h 176"/>
                <a:gd name="T44" fmla="*/ 3 w 176"/>
                <a:gd name="T45" fmla="*/ 160 h 176"/>
                <a:gd name="T46" fmla="*/ 59 w 176"/>
                <a:gd name="T47" fmla="*/ 176 h 176"/>
                <a:gd name="T48" fmla="*/ 60 w 176"/>
                <a:gd name="T49" fmla="*/ 176 h 176"/>
                <a:gd name="T50" fmla="*/ 61 w 176"/>
                <a:gd name="T51" fmla="*/ 176 h 176"/>
                <a:gd name="T52" fmla="*/ 171 w 176"/>
                <a:gd name="T53" fmla="*/ 176 h 176"/>
                <a:gd name="T54" fmla="*/ 172 w 176"/>
                <a:gd name="T55" fmla="*/ 176 h 176"/>
                <a:gd name="T56" fmla="*/ 176 w 176"/>
                <a:gd name="T57" fmla="*/ 20 h 176"/>
                <a:gd name="T58" fmla="*/ 56 w 176"/>
                <a:gd name="T59" fmla="*/ 167 h 176"/>
                <a:gd name="T60" fmla="*/ 8 w 176"/>
                <a:gd name="T61" fmla="*/ 9 h 176"/>
                <a:gd name="T62" fmla="*/ 56 w 176"/>
                <a:gd name="T63" fmla="*/ 167 h 176"/>
                <a:gd name="T64" fmla="*/ 64 w 176"/>
                <a:gd name="T65" fmla="*/ 167 h 176"/>
                <a:gd name="T66" fmla="*/ 67 w 176"/>
                <a:gd name="T67" fmla="*/ 83 h 176"/>
                <a:gd name="T68" fmla="*/ 69 w 176"/>
                <a:gd name="T69" fmla="*/ 72 h 176"/>
                <a:gd name="T70" fmla="*/ 64 w 176"/>
                <a:gd name="T71" fmla="*/ 23 h 176"/>
                <a:gd name="T72" fmla="*/ 112 w 176"/>
                <a:gd name="T73" fmla="*/ 153 h 176"/>
                <a:gd name="T74" fmla="*/ 120 w 176"/>
                <a:gd name="T75" fmla="*/ 153 h 176"/>
                <a:gd name="T76" fmla="*/ 125 w 176"/>
                <a:gd name="T77" fmla="*/ 65 h 176"/>
                <a:gd name="T78" fmla="*/ 122 w 176"/>
                <a:gd name="T79" fmla="*/ 55 h 176"/>
                <a:gd name="T80" fmla="*/ 120 w 176"/>
                <a:gd name="T81" fmla="*/ 9 h 176"/>
                <a:gd name="T82" fmla="*/ 168 w 176"/>
                <a:gd name="T83" fmla="*/ 167 h 176"/>
                <a:gd name="T84" fmla="*/ 140 w 176"/>
                <a:gd name="T85" fmla="*/ 112 h 176"/>
                <a:gd name="T86" fmla="*/ 137 w 176"/>
                <a:gd name="T87" fmla="*/ 119 h 176"/>
                <a:gd name="T88" fmla="*/ 137 w 176"/>
                <a:gd name="T89" fmla="*/ 129 h 176"/>
                <a:gd name="T90" fmla="*/ 140 w 176"/>
                <a:gd name="T91" fmla="*/ 136 h 176"/>
                <a:gd name="T92" fmla="*/ 148 w 176"/>
                <a:gd name="T93" fmla="*/ 130 h 176"/>
                <a:gd name="T94" fmla="*/ 156 w 176"/>
                <a:gd name="T95" fmla="*/ 136 h 176"/>
                <a:gd name="T96" fmla="*/ 159 w 176"/>
                <a:gd name="T97" fmla="*/ 129 h 176"/>
                <a:gd name="T98" fmla="*/ 159 w 176"/>
                <a:gd name="T99" fmla="*/ 119 h 176"/>
                <a:gd name="T100" fmla="*/ 156 w 176"/>
                <a:gd name="T101" fmla="*/ 112 h 176"/>
                <a:gd name="T102" fmla="*/ 148 w 176"/>
                <a:gd name="T103" fmla="*/ 118 h 176"/>
                <a:gd name="T104" fmla="*/ 142 w 176"/>
                <a:gd name="T105" fmla="*/ 88 h 176"/>
                <a:gd name="T106" fmla="*/ 146 w 176"/>
                <a:gd name="T107" fmla="*/ 78 h 176"/>
                <a:gd name="T108" fmla="*/ 142 w 176"/>
                <a:gd name="T109" fmla="*/ 88 h 176"/>
                <a:gd name="T110" fmla="*/ 151 w 176"/>
                <a:gd name="T111" fmla="*/ 103 h 176"/>
                <a:gd name="T112" fmla="*/ 143 w 176"/>
                <a:gd name="T113" fmla="*/ 9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100" y="64"/>
                  </a:moveTo>
                  <a:cubicBezTo>
                    <a:pt x="104" y="64"/>
                    <a:pt x="108" y="60"/>
                    <a:pt x="108" y="56"/>
                  </a:cubicBezTo>
                  <a:cubicBezTo>
                    <a:pt x="108" y="52"/>
                    <a:pt x="104" y="48"/>
                    <a:pt x="100" y="48"/>
                  </a:cubicBezTo>
                  <a:cubicBezTo>
                    <a:pt x="96" y="48"/>
                    <a:pt x="92" y="52"/>
                    <a:pt x="92" y="56"/>
                  </a:cubicBezTo>
                  <a:cubicBezTo>
                    <a:pt x="92" y="60"/>
                    <a:pt x="96" y="64"/>
                    <a:pt x="100" y="64"/>
                  </a:cubicBezTo>
                  <a:moveTo>
                    <a:pt x="32" y="128"/>
                  </a:moveTo>
                  <a:cubicBezTo>
                    <a:pt x="36" y="128"/>
                    <a:pt x="40" y="124"/>
                    <a:pt x="40" y="120"/>
                  </a:cubicBezTo>
                  <a:cubicBezTo>
                    <a:pt x="40" y="116"/>
                    <a:pt x="36" y="112"/>
                    <a:pt x="32" y="112"/>
                  </a:cubicBezTo>
                  <a:cubicBezTo>
                    <a:pt x="28" y="112"/>
                    <a:pt x="24" y="116"/>
                    <a:pt x="24" y="120"/>
                  </a:cubicBezTo>
                  <a:cubicBezTo>
                    <a:pt x="24" y="124"/>
                    <a:pt x="28" y="128"/>
                    <a:pt x="32" y="128"/>
                  </a:cubicBezTo>
                  <a:moveTo>
                    <a:pt x="85" y="68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78" y="63"/>
                    <a:pt x="76" y="65"/>
                    <a:pt x="74" y="67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2" y="70"/>
                    <a:pt x="83" y="69"/>
                    <a:pt x="85" y="68"/>
                  </a:cubicBezTo>
                  <a:moveTo>
                    <a:pt x="41" y="99"/>
                  </a:moveTo>
                  <a:cubicBezTo>
                    <a:pt x="34" y="95"/>
                    <a:pt x="34" y="95"/>
                    <a:pt x="34" y="95"/>
                  </a:cubicBezTo>
                  <a:cubicBezTo>
                    <a:pt x="32" y="97"/>
                    <a:pt x="31" y="100"/>
                    <a:pt x="30" y="103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3"/>
                    <a:pt x="39" y="101"/>
                    <a:pt x="41" y="99"/>
                  </a:cubicBezTo>
                  <a:moveTo>
                    <a:pt x="51" y="90"/>
                  </a:moveTo>
                  <a:cubicBezTo>
                    <a:pt x="47" y="83"/>
                    <a:pt x="47" y="83"/>
                    <a:pt x="47" y="83"/>
                  </a:cubicBezTo>
                  <a:cubicBezTo>
                    <a:pt x="44" y="85"/>
                    <a:pt x="42" y="86"/>
                    <a:pt x="40" y="88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7" y="93"/>
                    <a:pt x="49" y="91"/>
                    <a:pt x="51" y="90"/>
                  </a:cubicBezTo>
                  <a:moveTo>
                    <a:pt x="134" y="76"/>
                  </a:moveTo>
                  <a:cubicBezTo>
                    <a:pt x="135" y="76"/>
                    <a:pt x="135" y="76"/>
                    <a:pt x="135" y="76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39" y="69"/>
                    <a:pt x="137" y="67"/>
                    <a:pt x="136" y="65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31" y="72"/>
                    <a:pt x="132" y="74"/>
                    <a:pt x="134" y="76"/>
                  </a:cubicBezTo>
                  <a:moveTo>
                    <a:pt x="173" y="16"/>
                  </a:moveTo>
                  <a:cubicBezTo>
                    <a:pt x="173" y="16"/>
                    <a:pt x="173" y="16"/>
                    <a:pt x="173" y="16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6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8"/>
                    <a:pt x="1" y="159"/>
                    <a:pt x="3" y="160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59" y="176"/>
                    <a:pt x="60" y="176"/>
                    <a:pt x="60" y="176"/>
                  </a:cubicBezTo>
                  <a:cubicBezTo>
                    <a:pt x="60" y="176"/>
                    <a:pt x="61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6"/>
                    <a:pt x="172" y="176"/>
                    <a:pt x="172" y="176"/>
                  </a:cubicBezTo>
                  <a:cubicBezTo>
                    <a:pt x="174" y="176"/>
                    <a:pt x="176" y="174"/>
                    <a:pt x="176" y="172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18"/>
                    <a:pt x="175" y="17"/>
                    <a:pt x="173" y="16"/>
                  </a:cubicBezTo>
                  <a:moveTo>
                    <a:pt x="56" y="167"/>
                  </a:moveTo>
                  <a:cubicBezTo>
                    <a:pt x="8" y="153"/>
                    <a:pt x="8" y="153"/>
                    <a:pt x="8" y="15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56" y="167"/>
                  </a:lnTo>
                  <a:close/>
                  <a:moveTo>
                    <a:pt x="112" y="153"/>
                  </a:moveTo>
                  <a:cubicBezTo>
                    <a:pt x="64" y="167"/>
                    <a:pt x="64" y="167"/>
                    <a:pt x="64" y="16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70" y="82"/>
                    <a:pt x="72" y="80"/>
                    <a:pt x="75" y="7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4"/>
                    <a:pt x="66" y="75"/>
                    <a:pt x="64" y="76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12" y="153"/>
                  </a:lnTo>
                  <a:close/>
                  <a:moveTo>
                    <a:pt x="168" y="167"/>
                  </a:moveTo>
                  <a:cubicBezTo>
                    <a:pt x="120" y="153"/>
                    <a:pt x="120" y="153"/>
                    <a:pt x="120" y="15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2" y="64"/>
                    <a:pt x="123" y="64"/>
                    <a:pt x="125" y="65"/>
                  </a:cubicBezTo>
                  <a:cubicBezTo>
                    <a:pt x="130" y="59"/>
                    <a:pt x="130" y="59"/>
                    <a:pt x="130" y="59"/>
                  </a:cubicBezTo>
                  <a:cubicBezTo>
                    <a:pt x="127" y="57"/>
                    <a:pt x="125" y="56"/>
                    <a:pt x="122" y="55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68" y="23"/>
                    <a:pt x="168" y="23"/>
                    <a:pt x="168" y="23"/>
                  </a:cubicBezTo>
                  <a:lnTo>
                    <a:pt x="168" y="167"/>
                  </a:lnTo>
                  <a:close/>
                  <a:moveTo>
                    <a:pt x="143" y="113"/>
                  </a:moveTo>
                  <a:cubicBezTo>
                    <a:pt x="142" y="112"/>
                    <a:pt x="141" y="112"/>
                    <a:pt x="140" y="112"/>
                  </a:cubicBezTo>
                  <a:cubicBezTo>
                    <a:pt x="138" y="112"/>
                    <a:pt x="136" y="114"/>
                    <a:pt x="136" y="116"/>
                  </a:cubicBezTo>
                  <a:cubicBezTo>
                    <a:pt x="136" y="117"/>
                    <a:pt x="136" y="118"/>
                    <a:pt x="137" y="119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6" y="130"/>
                    <a:pt x="136" y="131"/>
                    <a:pt x="136" y="132"/>
                  </a:cubicBezTo>
                  <a:cubicBezTo>
                    <a:pt x="136" y="134"/>
                    <a:pt x="138" y="136"/>
                    <a:pt x="140" y="136"/>
                  </a:cubicBezTo>
                  <a:cubicBezTo>
                    <a:pt x="141" y="136"/>
                    <a:pt x="142" y="136"/>
                    <a:pt x="143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4" y="136"/>
                    <a:pt x="155" y="136"/>
                    <a:pt x="156" y="136"/>
                  </a:cubicBezTo>
                  <a:cubicBezTo>
                    <a:pt x="158" y="136"/>
                    <a:pt x="160" y="134"/>
                    <a:pt x="160" y="132"/>
                  </a:cubicBezTo>
                  <a:cubicBezTo>
                    <a:pt x="160" y="131"/>
                    <a:pt x="160" y="130"/>
                    <a:pt x="159" y="129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9" y="119"/>
                    <a:pt x="159" y="119"/>
                    <a:pt x="159" y="119"/>
                  </a:cubicBezTo>
                  <a:cubicBezTo>
                    <a:pt x="160" y="118"/>
                    <a:pt x="160" y="117"/>
                    <a:pt x="160" y="116"/>
                  </a:cubicBezTo>
                  <a:cubicBezTo>
                    <a:pt x="160" y="114"/>
                    <a:pt x="158" y="112"/>
                    <a:pt x="156" y="112"/>
                  </a:cubicBezTo>
                  <a:cubicBezTo>
                    <a:pt x="155" y="112"/>
                    <a:pt x="154" y="112"/>
                    <a:pt x="153" y="113"/>
                  </a:cubicBezTo>
                  <a:cubicBezTo>
                    <a:pt x="148" y="118"/>
                    <a:pt x="148" y="118"/>
                    <a:pt x="148" y="118"/>
                  </a:cubicBezTo>
                  <a:lnTo>
                    <a:pt x="143" y="113"/>
                  </a:lnTo>
                  <a:close/>
                  <a:moveTo>
                    <a:pt x="142" y="88"/>
                  </a:moveTo>
                  <a:cubicBezTo>
                    <a:pt x="150" y="86"/>
                    <a:pt x="150" y="86"/>
                    <a:pt x="150" y="86"/>
                  </a:cubicBezTo>
                  <a:cubicBezTo>
                    <a:pt x="149" y="83"/>
                    <a:pt x="148" y="80"/>
                    <a:pt x="146" y="78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0" y="84"/>
                    <a:pt x="141" y="86"/>
                    <a:pt x="142" y="88"/>
                  </a:cubicBezTo>
                  <a:moveTo>
                    <a:pt x="143" y="102"/>
                  </a:moveTo>
                  <a:cubicBezTo>
                    <a:pt x="151" y="103"/>
                    <a:pt x="151" y="103"/>
                    <a:pt x="151" y="103"/>
                  </a:cubicBezTo>
                  <a:cubicBezTo>
                    <a:pt x="151" y="100"/>
                    <a:pt x="151" y="97"/>
                    <a:pt x="151" y="94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3" y="97"/>
                    <a:pt x="143" y="99"/>
                    <a:pt x="143" y="102"/>
                  </a:cubicBezTo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67989D-3797-4D6B-94C0-724C2858C2FD}"/>
                </a:ext>
              </a:extLst>
            </p:cNvPr>
            <p:cNvSpPr txBox="1"/>
            <p:nvPr/>
          </p:nvSpPr>
          <p:spPr>
            <a:xfrm>
              <a:off x="18886577" y="10934698"/>
              <a:ext cx="4420861" cy="106183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1,323 clicks</a:t>
              </a:r>
              <a:b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</a:br>
              <a:r>
                <a:rPr lang="en-US" sz="1100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23% increase*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ECE20D-6F13-45B5-B25F-96EACFF1B8A9}"/>
              </a:ext>
            </a:extLst>
          </p:cNvPr>
          <p:cNvGrpSpPr/>
          <p:nvPr/>
        </p:nvGrpSpPr>
        <p:grpSpPr>
          <a:xfrm>
            <a:off x="509274" y="3734248"/>
            <a:ext cx="2557411" cy="1984162"/>
            <a:chOff x="706124" y="8067144"/>
            <a:chExt cx="5114822" cy="396832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B5826ED-53DC-FC49-9A00-96E263F05F02}"/>
                </a:ext>
              </a:extLst>
            </p:cNvPr>
            <p:cNvSpPr/>
            <p:nvPr/>
          </p:nvSpPr>
          <p:spPr>
            <a:xfrm>
              <a:off x="1400084" y="8761104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EBD486-FC9A-4010-AEE4-A782C8B87167}"/>
                </a:ext>
              </a:extLst>
            </p:cNvPr>
            <p:cNvSpPr txBox="1"/>
            <p:nvPr/>
          </p:nvSpPr>
          <p:spPr>
            <a:xfrm>
              <a:off x="1400084" y="9513730"/>
              <a:ext cx="4346796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spc="-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11Aug20ElecResults</a:t>
              </a:r>
            </a:p>
          </p:txBody>
        </p:sp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4E240CE6-245A-4D3D-B157-89AAE370668B}"/>
                </a:ext>
              </a:extLst>
            </p:cNvPr>
            <p:cNvSpPr txBox="1">
              <a:spLocks/>
            </p:cNvSpPr>
            <p:nvPr/>
          </p:nvSpPr>
          <p:spPr>
            <a:xfrm>
              <a:off x="1371122" y="10063938"/>
              <a:ext cx="4435344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Election Results page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A0A2FE-24F7-47F3-98FC-FEB4C119023B}"/>
                </a:ext>
              </a:extLst>
            </p:cNvPr>
            <p:cNvSpPr txBox="1"/>
            <p:nvPr/>
          </p:nvSpPr>
          <p:spPr>
            <a:xfrm>
              <a:off x="1400084" y="11109746"/>
              <a:ext cx="4420862" cy="72327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1,400 clicks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DC0F197-95F7-4172-86B7-948C6251E8CB}"/>
                </a:ext>
              </a:extLst>
            </p:cNvPr>
            <p:cNvGrpSpPr/>
            <p:nvPr/>
          </p:nvGrpSpPr>
          <p:grpSpPr>
            <a:xfrm>
              <a:off x="706124" y="8067144"/>
              <a:ext cx="1656757" cy="1582419"/>
              <a:chOff x="706124" y="8067144"/>
              <a:chExt cx="1656757" cy="158241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B9C9B2-78CE-8D49-A4F2-AC78E494D94B}"/>
                  </a:ext>
                </a:extLst>
              </p:cNvPr>
              <p:cNvSpPr/>
              <p:nvPr/>
            </p:nvSpPr>
            <p:spPr>
              <a:xfrm>
                <a:off x="706124" y="8067144"/>
                <a:ext cx="1656757" cy="158241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3" name="Freeform 117">
                <a:extLst>
                  <a:ext uri="{FF2B5EF4-FFF2-40B4-BE49-F238E27FC236}">
                    <a16:creationId xmlns:a16="http://schemas.microsoft.com/office/drawing/2014/main" id="{691442FD-F690-48A1-ABD4-575D3B8BC3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1573" y="8827883"/>
                <a:ext cx="593105" cy="563549"/>
              </a:xfrm>
              <a:custGeom>
                <a:avLst/>
                <a:gdLst>
                  <a:gd name="T0" fmla="*/ 207 w 207"/>
                  <a:gd name="T1" fmla="*/ 37 h 206"/>
                  <a:gd name="T2" fmla="*/ 169 w 207"/>
                  <a:gd name="T3" fmla="*/ 37 h 206"/>
                  <a:gd name="T4" fmla="*/ 155 w 207"/>
                  <a:gd name="T5" fmla="*/ 0 h 206"/>
                  <a:gd name="T6" fmla="*/ 141 w 207"/>
                  <a:gd name="T7" fmla="*/ 37 h 206"/>
                  <a:gd name="T8" fmla="*/ 104 w 207"/>
                  <a:gd name="T9" fmla="*/ 37 h 206"/>
                  <a:gd name="T10" fmla="*/ 134 w 207"/>
                  <a:gd name="T11" fmla="*/ 61 h 206"/>
                  <a:gd name="T12" fmla="*/ 120 w 207"/>
                  <a:gd name="T13" fmla="*/ 103 h 206"/>
                  <a:gd name="T14" fmla="*/ 155 w 207"/>
                  <a:gd name="T15" fmla="*/ 77 h 206"/>
                  <a:gd name="T16" fmla="*/ 190 w 207"/>
                  <a:gd name="T17" fmla="*/ 103 h 206"/>
                  <a:gd name="T18" fmla="*/ 176 w 207"/>
                  <a:gd name="T19" fmla="*/ 61 h 206"/>
                  <a:gd name="T20" fmla="*/ 207 w 207"/>
                  <a:gd name="T21" fmla="*/ 37 h 206"/>
                  <a:gd name="T22" fmla="*/ 161 w 207"/>
                  <a:gd name="T23" fmla="*/ 70 h 206"/>
                  <a:gd name="T24" fmla="*/ 155 w 207"/>
                  <a:gd name="T25" fmla="*/ 65 h 206"/>
                  <a:gd name="T26" fmla="*/ 149 w 207"/>
                  <a:gd name="T27" fmla="*/ 70 h 206"/>
                  <a:gd name="T28" fmla="*/ 139 w 207"/>
                  <a:gd name="T29" fmla="*/ 78 h 206"/>
                  <a:gd name="T30" fmla="*/ 143 w 207"/>
                  <a:gd name="T31" fmla="*/ 64 h 206"/>
                  <a:gd name="T32" fmla="*/ 145 w 207"/>
                  <a:gd name="T33" fmla="*/ 57 h 206"/>
                  <a:gd name="T34" fmla="*/ 140 w 207"/>
                  <a:gd name="T35" fmla="*/ 54 h 206"/>
                  <a:gd name="T36" fmla="*/ 131 w 207"/>
                  <a:gd name="T37" fmla="*/ 47 h 206"/>
                  <a:gd name="T38" fmla="*/ 148 w 207"/>
                  <a:gd name="T39" fmla="*/ 47 h 206"/>
                  <a:gd name="T40" fmla="*/ 149 w 207"/>
                  <a:gd name="T41" fmla="*/ 41 h 206"/>
                  <a:gd name="T42" fmla="*/ 155 w 207"/>
                  <a:gd name="T43" fmla="*/ 27 h 206"/>
                  <a:gd name="T44" fmla="*/ 161 w 207"/>
                  <a:gd name="T45" fmla="*/ 41 h 206"/>
                  <a:gd name="T46" fmla="*/ 162 w 207"/>
                  <a:gd name="T47" fmla="*/ 47 h 206"/>
                  <a:gd name="T48" fmla="*/ 180 w 207"/>
                  <a:gd name="T49" fmla="*/ 47 h 206"/>
                  <a:gd name="T50" fmla="*/ 170 w 207"/>
                  <a:gd name="T51" fmla="*/ 54 h 206"/>
                  <a:gd name="T52" fmla="*/ 166 w 207"/>
                  <a:gd name="T53" fmla="*/ 57 h 206"/>
                  <a:gd name="T54" fmla="*/ 167 w 207"/>
                  <a:gd name="T55" fmla="*/ 64 h 206"/>
                  <a:gd name="T56" fmla="*/ 172 w 207"/>
                  <a:gd name="T57" fmla="*/ 78 h 206"/>
                  <a:gd name="T58" fmla="*/ 161 w 207"/>
                  <a:gd name="T59" fmla="*/ 70 h 206"/>
                  <a:gd name="T60" fmla="*/ 90 w 207"/>
                  <a:gd name="T61" fmla="*/ 117 h 206"/>
                  <a:gd name="T62" fmla="*/ 71 w 207"/>
                  <a:gd name="T63" fmla="*/ 65 h 206"/>
                  <a:gd name="T64" fmla="*/ 52 w 207"/>
                  <a:gd name="T65" fmla="*/ 117 h 206"/>
                  <a:gd name="T66" fmla="*/ 0 w 207"/>
                  <a:gd name="T67" fmla="*/ 117 h 206"/>
                  <a:gd name="T68" fmla="*/ 41 w 207"/>
                  <a:gd name="T69" fmla="*/ 149 h 206"/>
                  <a:gd name="T70" fmla="*/ 23 w 207"/>
                  <a:gd name="T71" fmla="*/ 206 h 206"/>
                  <a:gd name="T72" fmla="*/ 71 w 207"/>
                  <a:gd name="T73" fmla="*/ 171 h 206"/>
                  <a:gd name="T74" fmla="*/ 119 w 207"/>
                  <a:gd name="T75" fmla="*/ 206 h 206"/>
                  <a:gd name="T76" fmla="*/ 100 w 207"/>
                  <a:gd name="T77" fmla="*/ 149 h 206"/>
                  <a:gd name="T78" fmla="*/ 141 w 207"/>
                  <a:gd name="T79" fmla="*/ 117 h 206"/>
                  <a:gd name="T80" fmla="*/ 90 w 207"/>
                  <a:gd name="T81" fmla="*/ 117 h 206"/>
                  <a:gd name="T82" fmla="*/ 91 w 207"/>
                  <a:gd name="T83" fmla="*/ 151 h 206"/>
                  <a:gd name="T84" fmla="*/ 100 w 207"/>
                  <a:gd name="T85" fmla="*/ 181 h 206"/>
                  <a:gd name="T86" fmla="*/ 77 w 207"/>
                  <a:gd name="T87" fmla="*/ 164 h 206"/>
                  <a:gd name="T88" fmla="*/ 71 w 207"/>
                  <a:gd name="T89" fmla="*/ 159 h 206"/>
                  <a:gd name="T90" fmla="*/ 65 w 207"/>
                  <a:gd name="T91" fmla="*/ 164 h 206"/>
                  <a:gd name="T92" fmla="*/ 41 w 207"/>
                  <a:gd name="T93" fmla="*/ 181 h 206"/>
                  <a:gd name="T94" fmla="*/ 51 w 207"/>
                  <a:gd name="T95" fmla="*/ 151 h 206"/>
                  <a:gd name="T96" fmla="*/ 53 w 207"/>
                  <a:gd name="T97" fmla="*/ 145 h 206"/>
                  <a:gd name="T98" fmla="*/ 47 w 207"/>
                  <a:gd name="T99" fmla="*/ 142 h 206"/>
                  <a:gd name="T100" fmla="*/ 29 w 207"/>
                  <a:gd name="T101" fmla="*/ 126 h 206"/>
                  <a:gd name="T102" fmla="*/ 58 w 207"/>
                  <a:gd name="T103" fmla="*/ 126 h 206"/>
                  <a:gd name="T104" fmla="*/ 60 w 207"/>
                  <a:gd name="T105" fmla="*/ 121 h 206"/>
                  <a:gd name="T106" fmla="*/ 71 w 207"/>
                  <a:gd name="T107" fmla="*/ 92 h 206"/>
                  <a:gd name="T108" fmla="*/ 81 w 207"/>
                  <a:gd name="T109" fmla="*/ 121 h 206"/>
                  <a:gd name="T110" fmla="*/ 84 w 207"/>
                  <a:gd name="T111" fmla="*/ 126 h 206"/>
                  <a:gd name="T112" fmla="*/ 113 w 207"/>
                  <a:gd name="T113" fmla="*/ 126 h 206"/>
                  <a:gd name="T114" fmla="*/ 94 w 207"/>
                  <a:gd name="T115" fmla="*/ 142 h 206"/>
                  <a:gd name="T116" fmla="*/ 88 w 207"/>
                  <a:gd name="T117" fmla="*/ 145 h 206"/>
                  <a:gd name="T118" fmla="*/ 91 w 207"/>
                  <a:gd name="T119" fmla="*/ 15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7" h="206">
                    <a:moveTo>
                      <a:pt x="207" y="37"/>
                    </a:moveTo>
                    <a:lnTo>
                      <a:pt x="169" y="37"/>
                    </a:lnTo>
                    <a:lnTo>
                      <a:pt x="155" y="0"/>
                    </a:lnTo>
                    <a:lnTo>
                      <a:pt x="141" y="37"/>
                    </a:lnTo>
                    <a:lnTo>
                      <a:pt x="104" y="37"/>
                    </a:lnTo>
                    <a:lnTo>
                      <a:pt x="134" y="61"/>
                    </a:lnTo>
                    <a:lnTo>
                      <a:pt x="120" y="103"/>
                    </a:lnTo>
                    <a:lnTo>
                      <a:pt x="155" y="77"/>
                    </a:lnTo>
                    <a:lnTo>
                      <a:pt x="190" y="103"/>
                    </a:lnTo>
                    <a:lnTo>
                      <a:pt x="176" y="61"/>
                    </a:lnTo>
                    <a:lnTo>
                      <a:pt x="207" y="37"/>
                    </a:lnTo>
                    <a:close/>
                    <a:moveTo>
                      <a:pt x="161" y="70"/>
                    </a:moveTo>
                    <a:lnTo>
                      <a:pt x="155" y="65"/>
                    </a:lnTo>
                    <a:lnTo>
                      <a:pt x="149" y="70"/>
                    </a:lnTo>
                    <a:lnTo>
                      <a:pt x="139" y="78"/>
                    </a:lnTo>
                    <a:lnTo>
                      <a:pt x="143" y="64"/>
                    </a:lnTo>
                    <a:lnTo>
                      <a:pt x="145" y="57"/>
                    </a:lnTo>
                    <a:lnTo>
                      <a:pt x="140" y="54"/>
                    </a:lnTo>
                    <a:lnTo>
                      <a:pt x="131" y="47"/>
                    </a:lnTo>
                    <a:lnTo>
                      <a:pt x="148" y="47"/>
                    </a:lnTo>
                    <a:lnTo>
                      <a:pt x="149" y="41"/>
                    </a:lnTo>
                    <a:lnTo>
                      <a:pt x="155" y="27"/>
                    </a:lnTo>
                    <a:lnTo>
                      <a:pt x="161" y="41"/>
                    </a:lnTo>
                    <a:lnTo>
                      <a:pt x="162" y="47"/>
                    </a:lnTo>
                    <a:lnTo>
                      <a:pt x="180" y="47"/>
                    </a:lnTo>
                    <a:lnTo>
                      <a:pt x="170" y="54"/>
                    </a:lnTo>
                    <a:lnTo>
                      <a:pt x="166" y="57"/>
                    </a:lnTo>
                    <a:lnTo>
                      <a:pt x="167" y="64"/>
                    </a:lnTo>
                    <a:lnTo>
                      <a:pt x="172" y="78"/>
                    </a:lnTo>
                    <a:lnTo>
                      <a:pt x="161" y="70"/>
                    </a:lnTo>
                    <a:close/>
                    <a:moveTo>
                      <a:pt x="90" y="117"/>
                    </a:moveTo>
                    <a:lnTo>
                      <a:pt x="71" y="65"/>
                    </a:lnTo>
                    <a:lnTo>
                      <a:pt x="52" y="117"/>
                    </a:lnTo>
                    <a:lnTo>
                      <a:pt x="0" y="117"/>
                    </a:lnTo>
                    <a:lnTo>
                      <a:pt x="41" y="149"/>
                    </a:lnTo>
                    <a:lnTo>
                      <a:pt x="23" y="206"/>
                    </a:lnTo>
                    <a:lnTo>
                      <a:pt x="71" y="171"/>
                    </a:lnTo>
                    <a:lnTo>
                      <a:pt x="119" y="206"/>
                    </a:lnTo>
                    <a:lnTo>
                      <a:pt x="100" y="149"/>
                    </a:lnTo>
                    <a:lnTo>
                      <a:pt x="141" y="117"/>
                    </a:lnTo>
                    <a:lnTo>
                      <a:pt x="90" y="117"/>
                    </a:lnTo>
                    <a:close/>
                    <a:moveTo>
                      <a:pt x="91" y="151"/>
                    </a:moveTo>
                    <a:lnTo>
                      <a:pt x="100" y="181"/>
                    </a:lnTo>
                    <a:lnTo>
                      <a:pt x="77" y="164"/>
                    </a:lnTo>
                    <a:lnTo>
                      <a:pt x="71" y="159"/>
                    </a:lnTo>
                    <a:lnTo>
                      <a:pt x="65" y="164"/>
                    </a:lnTo>
                    <a:lnTo>
                      <a:pt x="41" y="181"/>
                    </a:lnTo>
                    <a:lnTo>
                      <a:pt x="51" y="151"/>
                    </a:lnTo>
                    <a:lnTo>
                      <a:pt x="53" y="145"/>
                    </a:lnTo>
                    <a:lnTo>
                      <a:pt x="47" y="142"/>
                    </a:lnTo>
                    <a:lnTo>
                      <a:pt x="29" y="126"/>
                    </a:lnTo>
                    <a:lnTo>
                      <a:pt x="58" y="126"/>
                    </a:lnTo>
                    <a:lnTo>
                      <a:pt x="60" y="121"/>
                    </a:lnTo>
                    <a:lnTo>
                      <a:pt x="71" y="92"/>
                    </a:lnTo>
                    <a:lnTo>
                      <a:pt x="81" y="121"/>
                    </a:lnTo>
                    <a:lnTo>
                      <a:pt x="84" y="126"/>
                    </a:lnTo>
                    <a:lnTo>
                      <a:pt x="113" y="126"/>
                    </a:lnTo>
                    <a:lnTo>
                      <a:pt x="94" y="142"/>
                    </a:lnTo>
                    <a:lnTo>
                      <a:pt x="88" y="145"/>
                    </a:lnTo>
                    <a:lnTo>
                      <a:pt x="91" y="1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19DDA5D6-CF3C-46F0-B8A0-3CEE85479A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874" y="8335062"/>
                <a:ext cx="739468" cy="862332"/>
              </a:xfrm>
              <a:custGeom>
                <a:avLst/>
                <a:gdLst>
                  <a:gd name="T0" fmla="*/ 281 w 304"/>
                  <a:gd name="T1" fmla="*/ 162 h 271"/>
                  <a:gd name="T2" fmla="*/ 281 w 304"/>
                  <a:gd name="T3" fmla="*/ 53 h 271"/>
                  <a:gd name="T4" fmla="*/ 228 w 304"/>
                  <a:gd name="T5" fmla="*/ 69 h 271"/>
                  <a:gd name="T6" fmla="*/ 202 w 304"/>
                  <a:gd name="T7" fmla="*/ 64 h 271"/>
                  <a:gd name="T8" fmla="*/ 170 w 304"/>
                  <a:gd name="T9" fmla="*/ 50 h 271"/>
                  <a:gd name="T10" fmla="*/ 138 w 304"/>
                  <a:gd name="T11" fmla="*/ 45 h 271"/>
                  <a:gd name="T12" fmla="*/ 67 w 304"/>
                  <a:gd name="T13" fmla="*/ 68 h 271"/>
                  <a:gd name="T14" fmla="*/ 67 w 304"/>
                  <a:gd name="T15" fmla="*/ 173 h 271"/>
                  <a:gd name="T16" fmla="*/ 144 w 304"/>
                  <a:gd name="T17" fmla="*/ 153 h 271"/>
                  <a:gd name="T18" fmla="*/ 162 w 304"/>
                  <a:gd name="T19" fmla="*/ 155 h 271"/>
                  <a:gd name="T20" fmla="*/ 179 w 304"/>
                  <a:gd name="T21" fmla="*/ 159 h 271"/>
                  <a:gd name="T22" fmla="*/ 193 w 304"/>
                  <a:gd name="T23" fmla="*/ 165 h 271"/>
                  <a:gd name="T24" fmla="*/ 207 w 304"/>
                  <a:gd name="T25" fmla="*/ 172 h 271"/>
                  <a:gd name="T26" fmla="*/ 212 w 304"/>
                  <a:gd name="T27" fmla="*/ 174 h 271"/>
                  <a:gd name="T28" fmla="*/ 230 w 304"/>
                  <a:gd name="T29" fmla="*/ 178 h 271"/>
                  <a:gd name="T30" fmla="*/ 281 w 304"/>
                  <a:gd name="T31" fmla="*/ 162 h 271"/>
                  <a:gd name="T32" fmla="*/ 45 w 304"/>
                  <a:gd name="T33" fmla="*/ 23 h 271"/>
                  <a:gd name="T34" fmla="*/ 42 w 304"/>
                  <a:gd name="T35" fmla="*/ 34 h 271"/>
                  <a:gd name="T36" fmla="*/ 34 w 304"/>
                  <a:gd name="T37" fmla="*/ 42 h 271"/>
                  <a:gd name="T38" fmla="*/ 34 w 304"/>
                  <a:gd name="T39" fmla="*/ 265 h 271"/>
                  <a:gd name="T40" fmla="*/ 32 w 304"/>
                  <a:gd name="T41" fmla="*/ 269 h 271"/>
                  <a:gd name="T42" fmla="*/ 28 w 304"/>
                  <a:gd name="T43" fmla="*/ 271 h 271"/>
                  <a:gd name="T44" fmla="*/ 17 w 304"/>
                  <a:gd name="T45" fmla="*/ 271 h 271"/>
                  <a:gd name="T46" fmla="*/ 13 w 304"/>
                  <a:gd name="T47" fmla="*/ 269 h 271"/>
                  <a:gd name="T48" fmla="*/ 11 w 304"/>
                  <a:gd name="T49" fmla="*/ 265 h 271"/>
                  <a:gd name="T50" fmla="*/ 11 w 304"/>
                  <a:gd name="T51" fmla="*/ 42 h 271"/>
                  <a:gd name="T52" fmla="*/ 3 w 304"/>
                  <a:gd name="T53" fmla="*/ 34 h 271"/>
                  <a:gd name="T54" fmla="*/ 0 w 304"/>
                  <a:gd name="T55" fmla="*/ 23 h 271"/>
                  <a:gd name="T56" fmla="*/ 6 w 304"/>
                  <a:gd name="T57" fmla="*/ 7 h 271"/>
                  <a:gd name="T58" fmla="*/ 22 w 304"/>
                  <a:gd name="T59" fmla="*/ 0 h 271"/>
                  <a:gd name="T60" fmla="*/ 38 w 304"/>
                  <a:gd name="T61" fmla="*/ 7 h 271"/>
                  <a:gd name="T62" fmla="*/ 45 w 304"/>
                  <a:gd name="T63" fmla="*/ 23 h 271"/>
                  <a:gd name="T64" fmla="*/ 304 w 304"/>
                  <a:gd name="T65" fmla="*/ 34 h 271"/>
                  <a:gd name="T66" fmla="*/ 304 w 304"/>
                  <a:gd name="T67" fmla="*/ 168 h 271"/>
                  <a:gd name="T68" fmla="*/ 298 w 304"/>
                  <a:gd name="T69" fmla="*/ 178 h 271"/>
                  <a:gd name="T70" fmla="*/ 295 w 304"/>
                  <a:gd name="T71" fmla="*/ 180 h 271"/>
                  <a:gd name="T72" fmla="*/ 230 w 304"/>
                  <a:gd name="T73" fmla="*/ 200 h 271"/>
                  <a:gd name="T74" fmla="*/ 202 w 304"/>
                  <a:gd name="T75" fmla="*/ 194 h 271"/>
                  <a:gd name="T76" fmla="*/ 197 w 304"/>
                  <a:gd name="T77" fmla="*/ 192 h 271"/>
                  <a:gd name="T78" fmla="*/ 180 w 304"/>
                  <a:gd name="T79" fmla="*/ 183 h 271"/>
                  <a:gd name="T80" fmla="*/ 164 w 304"/>
                  <a:gd name="T81" fmla="*/ 178 h 271"/>
                  <a:gd name="T82" fmla="*/ 144 w 304"/>
                  <a:gd name="T83" fmla="*/ 176 h 271"/>
                  <a:gd name="T84" fmla="*/ 102 w 304"/>
                  <a:gd name="T85" fmla="*/ 183 h 271"/>
                  <a:gd name="T86" fmla="*/ 62 w 304"/>
                  <a:gd name="T87" fmla="*/ 201 h 271"/>
                  <a:gd name="T88" fmla="*/ 56 w 304"/>
                  <a:gd name="T89" fmla="*/ 203 h 271"/>
                  <a:gd name="T90" fmla="*/ 50 w 304"/>
                  <a:gd name="T91" fmla="*/ 202 h 271"/>
                  <a:gd name="T92" fmla="*/ 45 w 304"/>
                  <a:gd name="T93" fmla="*/ 192 h 271"/>
                  <a:gd name="T94" fmla="*/ 45 w 304"/>
                  <a:gd name="T95" fmla="*/ 61 h 271"/>
                  <a:gd name="T96" fmla="*/ 50 w 304"/>
                  <a:gd name="T97" fmla="*/ 51 h 271"/>
                  <a:gd name="T98" fmla="*/ 64 w 304"/>
                  <a:gd name="T99" fmla="*/ 44 h 271"/>
                  <a:gd name="T100" fmla="*/ 84 w 304"/>
                  <a:gd name="T101" fmla="*/ 35 h 271"/>
                  <a:gd name="T102" fmla="*/ 111 w 304"/>
                  <a:gd name="T103" fmla="*/ 26 h 271"/>
                  <a:gd name="T104" fmla="*/ 138 w 304"/>
                  <a:gd name="T105" fmla="*/ 23 h 271"/>
                  <a:gd name="T106" fmla="*/ 175 w 304"/>
                  <a:gd name="T107" fmla="*/ 28 h 271"/>
                  <a:gd name="T108" fmla="*/ 212 w 304"/>
                  <a:gd name="T109" fmla="*/ 43 h 271"/>
                  <a:gd name="T110" fmla="*/ 228 w 304"/>
                  <a:gd name="T111" fmla="*/ 47 h 271"/>
                  <a:gd name="T112" fmla="*/ 282 w 304"/>
                  <a:gd name="T113" fmla="*/ 27 h 271"/>
                  <a:gd name="T114" fmla="*/ 288 w 304"/>
                  <a:gd name="T115" fmla="*/ 24 h 271"/>
                  <a:gd name="T116" fmla="*/ 298 w 304"/>
                  <a:gd name="T117" fmla="*/ 24 h 271"/>
                  <a:gd name="T118" fmla="*/ 304 w 304"/>
                  <a:gd name="T119" fmla="*/ 34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4" h="271">
                    <a:moveTo>
                      <a:pt x="281" y="162"/>
                    </a:moveTo>
                    <a:cubicBezTo>
                      <a:pt x="281" y="53"/>
                      <a:pt x="281" y="53"/>
                      <a:pt x="281" y="53"/>
                    </a:cubicBezTo>
                    <a:cubicBezTo>
                      <a:pt x="262" y="64"/>
                      <a:pt x="244" y="69"/>
                      <a:pt x="228" y="69"/>
                    </a:cubicBezTo>
                    <a:cubicBezTo>
                      <a:pt x="218" y="69"/>
                      <a:pt x="209" y="67"/>
                      <a:pt x="202" y="64"/>
                    </a:cubicBezTo>
                    <a:cubicBezTo>
                      <a:pt x="190" y="58"/>
                      <a:pt x="179" y="53"/>
                      <a:pt x="170" y="50"/>
                    </a:cubicBezTo>
                    <a:cubicBezTo>
                      <a:pt x="160" y="47"/>
                      <a:pt x="149" y="45"/>
                      <a:pt x="138" y="45"/>
                    </a:cubicBezTo>
                    <a:cubicBezTo>
                      <a:pt x="118" y="45"/>
                      <a:pt x="94" y="53"/>
                      <a:pt x="67" y="68"/>
                    </a:cubicBezTo>
                    <a:cubicBezTo>
                      <a:pt x="67" y="173"/>
                      <a:pt x="67" y="173"/>
                      <a:pt x="67" y="173"/>
                    </a:cubicBezTo>
                    <a:cubicBezTo>
                      <a:pt x="96" y="160"/>
                      <a:pt x="121" y="153"/>
                      <a:pt x="144" y="153"/>
                    </a:cubicBezTo>
                    <a:cubicBezTo>
                      <a:pt x="150" y="153"/>
                      <a:pt x="156" y="154"/>
                      <a:pt x="162" y="155"/>
                    </a:cubicBezTo>
                    <a:cubicBezTo>
                      <a:pt x="167" y="155"/>
                      <a:pt x="173" y="157"/>
                      <a:pt x="179" y="159"/>
                    </a:cubicBezTo>
                    <a:cubicBezTo>
                      <a:pt x="185" y="161"/>
                      <a:pt x="189" y="163"/>
                      <a:pt x="193" y="165"/>
                    </a:cubicBezTo>
                    <a:cubicBezTo>
                      <a:pt x="196" y="166"/>
                      <a:pt x="201" y="168"/>
                      <a:pt x="207" y="172"/>
                    </a:cubicBezTo>
                    <a:cubicBezTo>
                      <a:pt x="212" y="174"/>
                      <a:pt x="212" y="174"/>
                      <a:pt x="212" y="174"/>
                    </a:cubicBezTo>
                    <a:cubicBezTo>
                      <a:pt x="217" y="177"/>
                      <a:pt x="223" y="178"/>
                      <a:pt x="230" y="178"/>
                    </a:cubicBezTo>
                    <a:cubicBezTo>
                      <a:pt x="244" y="178"/>
                      <a:pt x="261" y="172"/>
                      <a:pt x="281" y="162"/>
                    </a:cubicBezTo>
                    <a:close/>
                    <a:moveTo>
                      <a:pt x="45" y="23"/>
                    </a:moveTo>
                    <a:cubicBezTo>
                      <a:pt x="45" y="27"/>
                      <a:pt x="44" y="31"/>
                      <a:pt x="42" y="34"/>
                    </a:cubicBezTo>
                    <a:cubicBezTo>
                      <a:pt x="40" y="37"/>
                      <a:pt x="37" y="40"/>
                      <a:pt x="34" y="42"/>
                    </a:cubicBezTo>
                    <a:cubicBezTo>
                      <a:pt x="34" y="265"/>
                      <a:pt x="34" y="265"/>
                      <a:pt x="34" y="265"/>
                    </a:cubicBezTo>
                    <a:cubicBezTo>
                      <a:pt x="34" y="267"/>
                      <a:pt x="33" y="268"/>
                      <a:pt x="32" y="269"/>
                    </a:cubicBezTo>
                    <a:cubicBezTo>
                      <a:pt x="31" y="270"/>
                      <a:pt x="30" y="271"/>
                      <a:pt x="28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5" y="271"/>
                      <a:pt x="14" y="270"/>
                      <a:pt x="13" y="269"/>
                    </a:cubicBezTo>
                    <a:cubicBezTo>
                      <a:pt x="12" y="268"/>
                      <a:pt x="11" y="267"/>
                      <a:pt x="11" y="265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8" y="40"/>
                      <a:pt x="5" y="37"/>
                      <a:pt x="3" y="34"/>
                    </a:cubicBezTo>
                    <a:cubicBezTo>
                      <a:pt x="1" y="31"/>
                      <a:pt x="0" y="27"/>
                      <a:pt x="0" y="23"/>
                    </a:cubicBezTo>
                    <a:cubicBezTo>
                      <a:pt x="0" y="17"/>
                      <a:pt x="2" y="11"/>
                      <a:pt x="6" y="7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4" y="2"/>
                      <a:pt x="38" y="7"/>
                    </a:cubicBezTo>
                    <a:cubicBezTo>
                      <a:pt x="43" y="11"/>
                      <a:pt x="45" y="17"/>
                      <a:pt x="45" y="23"/>
                    </a:cubicBezTo>
                    <a:close/>
                    <a:moveTo>
                      <a:pt x="304" y="34"/>
                    </a:moveTo>
                    <a:cubicBezTo>
                      <a:pt x="304" y="168"/>
                      <a:pt x="304" y="168"/>
                      <a:pt x="304" y="168"/>
                    </a:cubicBezTo>
                    <a:cubicBezTo>
                      <a:pt x="304" y="173"/>
                      <a:pt x="302" y="176"/>
                      <a:pt x="298" y="178"/>
                    </a:cubicBezTo>
                    <a:cubicBezTo>
                      <a:pt x="297" y="179"/>
                      <a:pt x="296" y="179"/>
                      <a:pt x="295" y="180"/>
                    </a:cubicBezTo>
                    <a:cubicBezTo>
                      <a:pt x="269" y="194"/>
                      <a:pt x="248" y="200"/>
                      <a:pt x="230" y="200"/>
                    </a:cubicBezTo>
                    <a:cubicBezTo>
                      <a:pt x="219" y="200"/>
                      <a:pt x="210" y="198"/>
                      <a:pt x="202" y="194"/>
                    </a:cubicBezTo>
                    <a:cubicBezTo>
                      <a:pt x="197" y="192"/>
                      <a:pt x="197" y="192"/>
                      <a:pt x="197" y="192"/>
                    </a:cubicBezTo>
                    <a:cubicBezTo>
                      <a:pt x="190" y="188"/>
                      <a:pt x="184" y="185"/>
                      <a:pt x="180" y="183"/>
                    </a:cubicBezTo>
                    <a:cubicBezTo>
                      <a:pt x="176" y="182"/>
                      <a:pt x="170" y="180"/>
                      <a:pt x="164" y="178"/>
                    </a:cubicBezTo>
                    <a:cubicBezTo>
                      <a:pt x="157" y="177"/>
                      <a:pt x="150" y="176"/>
                      <a:pt x="144" y="176"/>
                    </a:cubicBezTo>
                    <a:cubicBezTo>
                      <a:pt x="132" y="176"/>
                      <a:pt x="118" y="178"/>
                      <a:pt x="102" y="183"/>
                    </a:cubicBezTo>
                    <a:cubicBezTo>
                      <a:pt x="86" y="189"/>
                      <a:pt x="73" y="195"/>
                      <a:pt x="62" y="201"/>
                    </a:cubicBezTo>
                    <a:cubicBezTo>
                      <a:pt x="60" y="202"/>
                      <a:pt x="58" y="203"/>
                      <a:pt x="56" y="203"/>
                    </a:cubicBezTo>
                    <a:cubicBezTo>
                      <a:pt x="54" y="203"/>
                      <a:pt x="52" y="203"/>
                      <a:pt x="50" y="202"/>
                    </a:cubicBezTo>
                    <a:cubicBezTo>
                      <a:pt x="47" y="199"/>
                      <a:pt x="45" y="196"/>
                      <a:pt x="45" y="192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5" y="57"/>
                      <a:pt x="47" y="54"/>
                      <a:pt x="50" y="51"/>
                    </a:cubicBezTo>
                    <a:cubicBezTo>
                      <a:pt x="54" y="49"/>
                      <a:pt x="59" y="46"/>
                      <a:pt x="64" y="44"/>
                    </a:cubicBezTo>
                    <a:cubicBezTo>
                      <a:pt x="69" y="41"/>
                      <a:pt x="76" y="38"/>
                      <a:pt x="84" y="35"/>
                    </a:cubicBezTo>
                    <a:cubicBezTo>
                      <a:pt x="92" y="31"/>
                      <a:pt x="101" y="28"/>
                      <a:pt x="111" y="26"/>
                    </a:cubicBezTo>
                    <a:cubicBezTo>
                      <a:pt x="121" y="24"/>
                      <a:pt x="130" y="23"/>
                      <a:pt x="138" y="23"/>
                    </a:cubicBezTo>
                    <a:cubicBezTo>
                      <a:pt x="151" y="23"/>
                      <a:pt x="164" y="25"/>
                      <a:pt x="175" y="28"/>
                    </a:cubicBezTo>
                    <a:cubicBezTo>
                      <a:pt x="186" y="32"/>
                      <a:pt x="199" y="37"/>
                      <a:pt x="212" y="43"/>
                    </a:cubicBezTo>
                    <a:cubicBezTo>
                      <a:pt x="216" y="46"/>
                      <a:pt x="222" y="47"/>
                      <a:pt x="228" y="47"/>
                    </a:cubicBezTo>
                    <a:cubicBezTo>
                      <a:pt x="242" y="47"/>
                      <a:pt x="260" y="40"/>
                      <a:pt x="282" y="27"/>
                    </a:cubicBezTo>
                    <a:cubicBezTo>
                      <a:pt x="285" y="26"/>
                      <a:pt x="287" y="25"/>
                      <a:pt x="288" y="24"/>
                    </a:cubicBezTo>
                    <a:cubicBezTo>
                      <a:pt x="291" y="22"/>
                      <a:pt x="295" y="22"/>
                      <a:pt x="298" y="24"/>
                    </a:cubicBezTo>
                    <a:cubicBezTo>
                      <a:pt x="302" y="27"/>
                      <a:pt x="304" y="30"/>
                      <a:pt x="304" y="3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90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4F647-6706-4C93-8C6C-7DFCA1F1B3F1}"/>
              </a:ext>
            </a:extLst>
          </p:cNvPr>
          <p:cNvGrpSpPr/>
          <p:nvPr/>
        </p:nvGrpSpPr>
        <p:grpSpPr>
          <a:xfrm>
            <a:off x="6160708" y="3734248"/>
            <a:ext cx="2586374" cy="1984162"/>
            <a:chOff x="12121450" y="8067144"/>
            <a:chExt cx="5172748" cy="3968324"/>
          </a:xfrm>
        </p:grpSpPr>
        <p:sp>
          <p:nvSpPr>
            <p:cNvPr id="49" name="Rounded Rectangle 16">
              <a:extLst>
                <a:ext uri="{FF2B5EF4-FFF2-40B4-BE49-F238E27FC236}">
                  <a16:creationId xmlns:a16="http://schemas.microsoft.com/office/drawing/2014/main" id="{4F880DC7-DB05-4918-9A7A-2BB2B8341EB8}"/>
                </a:ext>
              </a:extLst>
            </p:cNvPr>
            <p:cNvSpPr/>
            <p:nvPr/>
          </p:nvSpPr>
          <p:spPr>
            <a:xfrm>
              <a:off x="12815410" y="8761104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FC2E1B-11B3-48D8-A39C-9ED7828BF7BC}"/>
                </a:ext>
              </a:extLst>
            </p:cNvPr>
            <p:cNvSpPr/>
            <p:nvPr/>
          </p:nvSpPr>
          <p:spPr>
            <a:xfrm>
              <a:off x="12121450" y="8067144"/>
              <a:ext cx="1656757" cy="15824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BD30C7-C8FD-4CA8-81F1-4BD63EB77C11}"/>
                </a:ext>
              </a:extLst>
            </p:cNvPr>
            <p:cNvSpPr txBox="1"/>
            <p:nvPr/>
          </p:nvSpPr>
          <p:spPr>
            <a:xfrm>
              <a:off x="12873336" y="9417908"/>
              <a:ext cx="4346796" cy="723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50" b="1" spc="-5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PollWorkerPortal</a:t>
              </a:r>
              <a:endParaRPr lang="en-US" sz="1750" b="1" spc="-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CF816690-0FD0-4973-84B5-E4A96CD084BA}"/>
                </a:ext>
              </a:extLst>
            </p:cNvPr>
            <p:cNvSpPr txBox="1">
              <a:spLocks/>
            </p:cNvSpPr>
            <p:nvPr/>
          </p:nvSpPr>
          <p:spPr>
            <a:xfrm>
              <a:off x="12844374" y="9991150"/>
              <a:ext cx="4435344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Poll Worker page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CB90CAD-2743-46BF-AC5F-484ABB863C7B}"/>
                </a:ext>
              </a:extLst>
            </p:cNvPr>
            <p:cNvSpPr txBox="1"/>
            <p:nvPr/>
          </p:nvSpPr>
          <p:spPr>
            <a:xfrm>
              <a:off x="12873336" y="10934698"/>
              <a:ext cx="4420862" cy="106183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145 clicks</a:t>
              </a:r>
            </a:p>
            <a:p>
              <a:pPr algn="ctr"/>
              <a:r>
                <a:rPr lang="en-US" sz="1100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59% decrease*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73C9CDA-B600-464B-BB24-554724BEB96F}"/>
                </a:ext>
              </a:extLst>
            </p:cNvPr>
            <p:cNvGrpSpPr/>
            <p:nvPr/>
          </p:nvGrpSpPr>
          <p:grpSpPr>
            <a:xfrm>
              <a:off x="12367530" y="8242497"/>
              <a:ext cx="1170570" cy="968953"/>
              <a:chOff x="3849688" y="1135063"/>
              <a:chExt cx="615950" cy="604837"/>
            </a:xfrm>
            <a:solidFill>
              <a:schemeClr val="bg2"/>
            </a:solidFill>
          </p:grpSpPr>
          <p:sp>
            <p:nvSpPr>
              <p:cNvPr id="97" name="Freeform 42">
                <a:extLst>
                  <a:ext uri="{FF2B5EF4-FFF2-40B4-BE49-F238E27FC236}">
                    <a16:creationId xmlns:a16="http://schemas.microsoft.com/office/drawing/2014/main" id="{338F0D68-4ECB-42E7-A640-AE8B50983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725" y="1454150"/>
                <a:ext cx="66675" cy="285750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2" y="0"/>
                  </a:cxn>
                  <a:cxn ang="0">
                    <a:pos x="3" y="4"/>
                  </a:cxn>
                  <a:cxn ang="0">
                    <a:pos x="0" y="12"/>
                  </a:cxn>
                  <a:cxn ang="0">
                    <a:pos x="0" y="89"/>
                  </a:cxn>
                  <a:cxn ang="0">
                    <a:pos x="3" y="97"/>
                  </a:cxn>
                  <a:cxn ang="0">
                    <a:pos x="12" y="100"/>
                  </a:cxn>
                  <a:cxn ang="0">
                    <a:pos x="20" y="97"/>
                  </a:cxn>
                  <a:cxn ang="0">
                    <a:pos x="23" y="89"/>
                  </a:cxn>
                  <a:cxn ang="0">
                    <a:pos x="23" y="12"/>
                  </a:cxn>
                  <a:cxn ang="0">
                    <a:pos x="20" y="4"/>
                  </a:cxn>
                </a:cxnLst>
                <a:rect l="0" t="0" r="r" b="b"/>
                <a:pathLst>
                  <a:path w="23" h="100">
                    <a:moveTo>
                      <a:pt x="20" y="4"/>
                    </a:moveTo>
                    <a:cubicBezTo>
                      <a:pt x="18" y="2"/>
                      <a:pt x="15" y="0"/>
                      <a:pt x="12" y="0"/>
                    </a:cubicBezTo>
                    <a:cubicBezTo>
                      <a:pt x="8" y="0"/>
                      <a:pt x="5" y="2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2"/>
                      <a:pt x="1" y="95"/>
                      <a:pt x="3" y="97"/>
                    </a:cubicBezTo>
                    <a:cubicBezTo>
                      <a:pt x="5" y="99"/>
                      <a:pt x="8" y="100"/>
                      <a:pt x="12" y="100"/>
                    </a:cubicBezTo>
                    <a:cubicBezTo>
                      <a:pt x="15" y="100"/>
                      <a:pt x="18" y="99"/>
                      <a:pt x="20" y="97"/>
                    </a:cubicBezTo>
                    <a:cubicBezTo>
                      <a:pt x="22" y="95"/>
                      <a:pt x="23" y="92"/>
                      <a:pt x="23" y="8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9"/>
                      <a:pt x="22" y="6"/>
                      <a:pt x="2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98" name="Freeform 43">
                <a:extLst>
                  <a:ext uri="{FF2B5EF4-FFF2-40B4-BE49-F238E27FC236}">
                    <a16:creationId xmlns:a16="http://schemas.microsoft.com/office/drawing/2014/main" id="{2419F58A-3996-4818-A624-835AE13EF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988" y="1450975"/>
                <a:ext cx="65088" cy="288925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1" y="0"/>
                  </a:cxn>
                  <a:cxn ang="0">
                    <a:pos x="3" y="4"/>
                  </a:cxn>
                  <a:cxn ang="0">
                    <a:pos x="0" y="12"/>
                  </a:cxn>
                  <a:cxn ang="0">
                    <a:pos x="0" y="89"/>
                  </a:cxn>
                  <a:cxn ang="0">
                    <a:pos x="3" y="97"/>
                  </a:cxn>
                  <a:cxn ang="0">
                    <a:pos x="11" y="101"/>
                  </a:cxn>
                  <a:cxn ang="0">
                    <a:pos x="20" y="97"/>
                  </a:cxn>
                  <a:cxn ang="0">
                    <a:pos x="23" y="89"/>
                  </a:cxn>
                  <a:cxn ang="0">
                    <a:pos x="23" y="12"/>
                  </a:cxn>
                  <a:cxn ang="0">
                    <a:pos x="20" y="4"/>
                  </a:cxn>
                </a:cxnLst>
                <a:rect l="0" t="0" r="r" b="b"/>
                <a:pathLst>
                  <a:path w="23" h="101">
                    <a:moveTo>
                      <a:pt x="20" y="4"/>
                    </a:moveTo>
                    <a:cubicBezTo>
                      <a:pt x="18" y="2"/>
                      <a:pt x="15" y="0"/>
                      <a:pt x="11" y="0"/>
                    </a:cubicBezTo>
                    <a:cubicBezTo>
                      <a:pt x="8" y="0"/>
                      <a:pt x="5" y="2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2"/>
                      <a:pt x="1" y="95"/>
                      <a:pt x="3" y="97"/>
                    </a:cubicBezTo>
                    <a:cubicBezTo>
                      <a:pt x="5" y="99"/>
                      <a:pt x="8" y="101"/>
                      <a:pt x="11" y="101"/>
                    </a:cubicBezTo>
                    <a:cubicBezTo>
                      <a:pt x="15" y="101"/>
                      <a:pt x="18" y="99"/>
                      <a:pt x="20" y="97"/>
                    </a:cubicBezTo>
                    <a:cubicBezTo>
                      <a:pt x="22" y="95"/>
                      <a:pt x="23" y="92"/>
                      <a:pt x="23" y="89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9"/>
                      <a:pt x="22" y="6"/>
                      <a:pt x="2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29351687-C6CF-4264-A417-21683BB4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1135063"/>
                <a:ext cx="615950" cy="401637"/>
              </a:xfrm>
              <a:custGeom>
                <a:avLst/>
                <a:gdLst/>
                <a:ahLst/>
                <a:cxnLst>
                  <a:cxn ang="0">
                    <a:pos x="212" y="140"/>
                  </a:cxn>
                  <a:cxn ang="0">
                    <a:pos x="194" y="62"/>
                  </a:cxn>
                  <a:cxn ang="0">
                    <a:pos x="187" y="52"/>
                  </a:cxn>
                  <a:cxn ang="0">
                    <a:pos x="177" y="34"/>
                  </a:cxn>
                  <a:cxn ang="0">
                    <a:pos x="58" y="22"/>
                  </a:cxn>
                  <a:cxn ang="0">
                    <a:pos x="34" y="44"/>
                  </a:cxn>
                  <a:cxn ang="0">
                    <a:pos x="30" y="48"/>
                  </a:cxn>
                  <a:cxn ang="0">
                    <a:pos x="1" y="138"/>
                  </a:cxn>
                  <a:cxn ang="0">
                    <a:pos x="6" y="132"/>
                  </a:cxn>
                  <a:cxn ang="0">
                    <a:pos x="15" y="124"/>
                  </a:cxn>
                  <a:cxn ang="0">
                    <a:pos x="43" y="54"/>
                  </a:cxn>
                  <a:cxn ang="0">
                    <a:pos x="64" y="44"/>
                  </a:cxn>
                  <a:cxn ang="0">
                    <a:pos x="160" y="50"/>
                  </a:cxn>
                  <a:cxn ang="0">
                    <a:pos x="170" y="56"/>
                  </a:cxn>
                  <a:cxn ang="0">
                    <a:pos x="197" y="125"/>
                  </a:cxn>
                  <a:cxn ang="0">
                    <a:pos x="207" y="133"/>
                  </a:cxn>
                  <a:cxn ang="0">
                    <a:pos x="212" y="140"/>
                  </a:cxn>
                </a:cxnLst>
                <a:rect l="0" t="0" r="r" b="b"/>
                <a:pathLst>
                  <a:path w="216" h="140">
                    <a:moveTo>
                      <a:pt x="212" y="140"/>
                    </a:moveTo>
                    <a:cubicBezTo>
                      <a:pt x="216" y="110"/>
                      <a:pt x="208" y="85"/>
                      <a:pt x="194" y="62"/>
                    </a:cubicBezTo>
                    <a:cubicBezTo>
                      <a:pt x="192" y="59"/>
                      <a:pt x="189" y="55"/>
                      <a:pt x="187" y="52"/>
                    </a:cubicBezTo>
                    <a:cubicBezTo>
                      <a:pt x="188" y="48"/>
                      <a:pt x="185" y="41"/>
                      <a:pt x="177" y="34"/>
                    </a:cubicBezTo>
                    <a:cubicBezTo>
                      <a:pt x="136" y="4"/>
                      <a:pt x="98" y="0"/>
                      <a:pt x="58" y="22"/>
                    </a:cubicBezTo>
                    <a:cubicBezTo>
                      <a:pt x="53" y="25"/>
                      <a:pt x="34" y="34"/>
                      <a:pt x="34" y="44"/>
                    </a:cubicBezTo>
                    <a:cubicBezTo>
                      <a:pt x="33" y="45"/>
                      <a:pt x="32" y="47"/>
                      <a:pt x="30" y="48"/>
                    </a:cubicBezTo>
                    <a:cubicBezTo>
                      <a:pt x="9" y="70"/>
                      <a:pt x="0" y="101"/>
                      <a:pt x="1" y="138"/>
                    </a:cubicBezTo>
                    <a:cubicBezTo>
                      <a:pt x="3" y="136"/>
                      <a:pt x="4" y="134"/>
                      <a:pt x="6" y="132"/>
                    </a:cubicBezTo>
                    <a:cubicBezTo>
                      <a:pt x="9" y="128"/>
                      <a:pt x="12" y="126"/>
                      <a:pt x="15" y="124"/>
                    </a:cubicBezTo>
                    <a:cubicBezTo>
                      <a:pt x="15" y="93"/>
                      <a:pt x="26" y="70"/>
                      <a:pt x="43" y="54"/>
                    </a:cubicBezTo>
                    <a:cubicBezTo>
                      <a:pt x="50" y="55"/>
                      <a:pt x="58" y="47"/>
                      <a:pt x="64" y="44"/>
                    </a:cubicBezTo>
                    <a:cubicBezTo>
                      <a:pt x="96" y="25"/>
                      <a:pt x="128" y="28"/>
                      <a:pt x="160" y="50"/>
                    </a:cubicBezTo>
                    <a:cubicBezTo>
                      <a:pt x="164" y="53"/>
                      <a:pt x="167" y="54"/>
                      <a:pt x="170" y="56"/>
                    </a:cubicBezTo>
                    <a:cubicBezTo>
                      <a:pt x="185" y="71"/>
                      <a:pt x="196" y="94"/>
                      <a:pt x="197" y="125"/>
                    </a:cubicBezTo>
                    <a:cubicBezTo>
                      <a:pt x="201" y="127"/>
                      <a:pt x="204" y="130"/>
                      <a:pt x="207" y="133"/>
                    </a:cubicBezTo>
                    <a:cubicBezTo>
                      <a:pt x="209" y="135"/>
                      <a:pt x="210" y="137"/>
                      <a:pt x="212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00" dirty="0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3CE0D2EE-8EB2-48FB-9912-FE283FFBF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513" y="1493838"/>
                <a:ext cx="104775" cy="214313"/>
              </a:xfrm>
              <a:custGeom>
                <a:avLst/>
                <a:gdLst/>
                <a:ahLst/>
                <a:cxnLst>
                  <a:cxn ang="0">
                    <a:pos x="27" y="11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74"/>
                  </a:cxn>
                  <a:cxn ang="0">
                    <a:pos x="2" y="74"/>
                  </a:cxn>
                  <a:cxn ang="0">
                    <a:pos x="6" y="75"/>
                  </a:cxn>
                  <a:cxn ang="0">
                    <a:pos x="27" y="64"/>
                  </a:cxn>
                  <a:cxn ang="0">
                    <a:pos x="37" y="37"/>
                  </a:cxn>
                  <a:cxn ang="0">
                    <a:pos x="27" y="11"/>
                  </a:cxn>
                </a:cxnLst>
                <a:rect l="0" t="0" r="r" b="b"/>
                <a:pathLst>
                  <a:path w="37" h="75">
                    <a:moveTo>
                      <a:pt x="27" y="11"/>
                    </a:moveTo>
                    <a:cubicBezTo>
                      <a:pt x="22" y="4"/>
                      <a:pt x="14" y="0"/>
                      <a:pt x="6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" y="74"/>
                      <a:pt x="2" y="74"/>
                      <a:pt x="2" y="74"/>
                    </a:cubicBezTo>
                    <a:cubicBezTo>
                      <a:pt x="3" y="75"/>
                      <a:pt x="4" y="75"/>
                      <a:pt x="6" y="75"/>
                    </a:cubicBezTo>
                    <a:cubicBezTo>
                      <a:pt x="14" y="75"/>
                      <a:pt x="22" y="70"/>
                      <a:pt x="27" y="64"/>
                    </a:cubicBezTo>
                    <a:cubicBezTo>
                      <a:pt x="33" y="57"/>
                      <a:pt x="37" y="48"/>
                      <a:pt x="37" y="37"/>
                    </a:cubicBezTo>
                    <a:cubicBezTo>
                      <a:pt x="37" y="27"/>
                      <a:pt x="33" y="17"/>
                      <a:pt x="2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457E8090-734F-418B-AF87-7668708B0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688" y="1487488"/>
                <a:ext cx="103188" cy="214313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9" y="11"/>
                  </a:cxn>
                  <a:cxn ang="0">
                    <a:pos x="0" y="38"/>
                  </a:cxn>
                  <a:cxn ang="0">
                    <a:pos x="9" y="64"/>
                  </a:cxn>
                  <a:cxn ang="0">
                    <a:pos x="31" y="75"/>
                  </a:cxn>
                  <a:cxn ang="0">
                    <a:pos x="34" y="75"/>
                  </a:cxn>
                  <a:cxn ang="0">
                    <a:pos x="36" y="75"/>
                  </a:cxn>
                  <a:cxn ang="0">
                    <a:pos x="36" y="1"/>
                  </a:cxn>
                  <a:cxn ang="0">
                    <a:pos x="34" y="1"/>
                  </a:cxn>
                  <a:cxn ang="0">
                    <a:pos x="31" y="0"/>
                  </a:cxn>
                </a:cxnLst>
                <a:rect l="0" t="0" r="r" b="b"/>
                <a:pathLst>
                  <a:path w="36" h="75">
                    <a:moveTo>
                      <a:pt x="31" y="0"/>
                    </a:moveTo>
                    <a:cubicBezTo>
                      <a:pt x="22" y="0"/>
                      <a:pt x="14" y="4"/>
                      <a:pt x="9" y="11"/>
                    </a:cubicBezTo>
                    <a:cubicBezTo>
                      <a:pt x="3" y="18"/>
                      <a:pt x="0" y="27"/>
                      <a:pt x="0" y="38"/>
                    </a:cubicBezTo>
                    <a:cubicBezTo>
                      <a:pt x="0" y="48"/>
                      <a:pt x="3" y="58"/>
                      <a:pt x="9" y="64"/>
                    </a:cubicBezTo>
                    <a:cubicBezTo>
                      <a:pt x="14" y="71"/>
                      <a:pt x="22" y="75"/>
                      <a:pt x="31" y="75"/>
                    </a:cubicBezTo>
                    <a:cubicBezTo>
                      <a:pt x="32" y="75"/>
                      <a:pt x="33" y="75"/>
                      <a:pt x="34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0"/>
                      <a:pt x="32" y="0"/>
                      <a:pt x="3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00"/>
              </a:p>
            </p:txBody>
          </p:sp>
        </p:grp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DB818FA-48E4-431F-A2C2-7A79BEDE0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80991" y="8789120"/>
              <a:ext cx="343250" cy="406717"/>
            </a:xfrm>
            <a:custGeom>
              <a:avLst/>
              <a:gdLst>
                <a:gd name="T0" fmla="*/ 191 w 270"/>
                <a:gd name="T1" fmla="*/ 135 h 270"/>
                <a:gd name="T2" fmla="*/ 186 w 270"/>
                <a:gd name="T3" fmla="*/ 144 h 270"/>
                <a:gd name="T4" fmla="*/ 108 w 270"/>
                <a:gd name="T5" fmla="*/ 201 h 270"/>
                <a:gd name="T6" fmla="*/ 96 w 270"/>
                <a:gd name="T7" fmla="*/ 201 h 270"/>
                <a:gd name="T8" fmla="*/ 90 w 270"/>
                <a:gd name="T9" fmla="*/ 191 h 270"/>
                <a:gd name="T10" fmla="*/ 90 w 270"/>
                <a:gd name="T11" fmla="*/ 79 h 270"/>
                <a:gd name="T12" fmla="*/ 96 w 270"/>
                <a:gd name="T13" fmla="*/ 69 h 270"/>
                <a:gd name="T14" fmla="*/ 108 w 270"/>
                <a:gd name="T15" fmla="*/ 70 h 270"/>
                <a:gd name="T16" fmla="*/ 186 w 270"/>
                <a:gd name="T17" fmla="*/ 126 h 270"/>
                <a:gd name="T18" fmla="*/ 191 w 270"/>
                <a:gd name="T19" fmla="*/ 135 h 270"/>
                <a:gd name="T20" fmla="*/ 225 w 270"/>
                <a:gd name="T21" fmla="*/ 220 h 270"/>
                <a:gd name="T22" fmla="*/ 225 w 270"/>
                <a:gd name="T23" fmla="*/ 51 h 270"/>
                <a:gd name="T24" fmla="*/ 223 w 270"/>
                <a:gd name="T25" fmla="*/ 47 h 270"/>
                <a:gd name="T26" fmla="*/ 219 w 270"/>
                <a:gd name="T27" fmla="*/ 45 h 270"/>
                <a:gd name="T28" fmla="*/ 50 w 270"/>
                <a:gd name="T29" fmla="*/ 45 h 270"/>
                <a:gd name="T30" fmla="*/ 46 w 270"/>
                <a:gd name="T31" fmla="*/ 47 h 270"/>
                <a:gd name="T32" fmla="*/ 45 w 270"/>
                <a:gd name="T33" fmla="*/ 51 h 270"/>
                <a:gd name="T34" fmla="*/ 45 w 270"/>
                <a:gd name="T35" fmla="*/ 220 h 270"/>
                <a:gd name="T36" fmla="*/ 46 w 270"/>
                <a:gd name="T37" fmla="*/ 224 h 270"/>
                <a:gd name="T38" fmla="*/ 50 w 270"/>
                <a:gd name="T39" fmla="*/ 225 h 270"/>
                <a:gd name="T40" fmla="*/ 219 w 270"/>
                <a:gd name="T41" fmla="*/ 225 h 270"/>
                <a:gd name="T42" fmla="*/ 223 w 270"/>
                <a:gd name="T43" fmla="*/ 224 h 270"/>
                <a:gd name="T44" fmla="*/ 225 w 270"/>
                <a:gd name="T45" fmla="*/ 220 h 270"/>
                <a:gd name="T46" fmla="*/ 270 w 270"/>
                <a:gd name="T47" fmla="*/ 51 h 270"/>
                <a:gd name="T48" fmla="*/ 270 w 270"/>
                <a:gd name="T49" fmla="*/ 220 h 270"/>
                <a:gd name="T50" fmla="*/ 255 w 270"/>
                <a:gd name="T51" fmla="*/ 255 h 270"/>
                <a:gd name="T52" fmla="*/ 219 w 270"/>
                <a:gd name="T53" fmla="*/ 270 h 270"/>
                <a:gd name="T54" fmla="*/ 50 w 270"/>
                <a:gd name="T55" fmla="*/ 270 h 270"/>
                <a:gd name="T56" fmla="*/ 15 w 270"/>
                <a:gd name="T57" fmla="*/ 255 h 270"/>
                <a:gd name="T58" fmla="*/ 0 w 270"/>
                <a:gd name="T59" fmla="*/ 220 h 270"/>
                <a:gd name="T60" fmla="*/ 0 w 270"/>
                <a:gd name="T61" fmla="*/ 51 h 270"/>
                <a:gd name="T62" fmla="*/ 15 w 270"/>
                <a:gd name="T63" fmla="*/ 15 h 270"/>
                <a:gd name="T64" fmla="*/ 50 w 270"/>
                <a:gd name="T65" fmla="*/ 0 h 270"/>
                <a:gd name="T66" fmla="*/ 219 w 270"/>
                <a:gd name="T67" fmla="*/ 0 h 270"/>
                <a:gd name="T68" fmla="*/ 255 w 270"/>
                <a:gd name="T69" fmla="*/ 15 h 270"/>
                <a:gd name="T70" fmla="*/ 270 w 270"/>
                <a:gd name="T71" fmla="*/ 5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0" h="270">
                  <a:moveTo>
                    <a:pt x="191" y="135"/>
                  </a:moveTo>
                  <a:cubicBezTo>
                    <a:pt x="191" y="139"/>
                    <a:pt x="190" y="142"/>
                    <a:pt x="186" y="144"/>
                  </a:cubicBezTo>
                  <a:cubicBezTo>
                    <a:pt x="108" y="201"/>
                    <a:pt x="108" y="201"/>
                    <a:pt x="108" y="201"/>
                  </a:cubicBezTo>
                  <a:cubicBezTo>
                    <a:pt x="104" y="203"/>
                    <a:pt x="100" y="204"/>
                    <a:pt x="96" y="201"/>
                  </a:cubicBezTo>
                  <a:cubicBezTo>
                    <a:pt x="92" y="199"/>
                    <a:pt x="90" y="196"/>
                    <a:pt x="90" y="191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4"/>
                    <a:pt x="92" y="71"/>
                    <a:pt x="96" y="69"/>
                  </a:cubicBezTo>
                  <a:cubicBezTo>
                    <a:pt x="100" y="67"/>
                    <a:pt x="104" y="67"/>
                    <a:pt x="108" y="70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90" y="128"/>
                    <a:pt x="191" y="131"/>
                    <a:pt x="191" y="135"/>
                  </a:cubicBezTo>
                  <a:close/>
                  <a:moveTo>
                    <a:pt x="225" y="220"/>
                  </a:moveTo>
                  <a:cubicBezTo>
                    <a:pt x="225" y="51"/>
                    <a:pt x="225" y="51"/>
                    <a:pt x="225" y="51"/>
                  </a:cubicBezTo>
                  <a:cubicBezTo>
                    <a:pt x="225" y="49"/>
                    <a:pt x="224" y="48"/>
                    <a:pt x="223" y="47"/>
                  </a:cubicBezTo>
                  <a:cubicBezTo>
                    <a:pt x="222" y="45"/>
                    <a:pt x="221" y="45"/>
                    <a:pt x="219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9" y="45"/>
                    <a:pt x="47" y="45"/>
                    <a:pt x="46" y="47"/>
                  </a:cubicBezTo>
                  <a:cubicBezTo>
                    <a:pt x="45" y="48"/>
                    <a:pt x="45" y="49"/>
                    <a:pt x="45" y="51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45" y="221"/>
                    <a:pt x="45" y="223"/>
                    <a:pt x="46" y="224"/>
                  </a:cubicBezTo>
                  <a:cubicBezTo>
                    <a:pt x="47" y="225"/>
                    <a:pt x="49" y="225"/>
                    <a:pt x="50" y="225"/>
                  </a:cubicBezTo>
                  <a:cubicBezTo>
                    <a:pt x="219" y="225"/>
                    <a:pt x="219" y="225"/>
                    <a:pt x="219" y="225"/>
                  </a:cubicBezTo>
                  <a:cubicBezTo>
                    <a:pt x="221" y="225"/>
                    <a:pt x="222" y="225"/>
                    <a:pt x="223" y="224"/>
                  </a:cubicBezTo>
                  <a:cubicBezTo>
                    <a:pt x="224" y="223"/>
                    <a:pt x="225" y="221"/>
                    <a:pt x="225" y="220"/>
                  </a:cubicBezTo>
                  <a:close/>
                  <a:moveTo>
                    <a:pt x="270" y="51"/>
                  </a:moveTo>
                  <a:cubicBezTo>
                    <a:pt x="270" y="220"/>
                    <a:pt x="270" y="220"/>
                    <a:pt x="270" y="220"/>
                  </a:cubicBezTo>
                  <a:cubicBezTo>
                    <a:pt x="270" y="234"/>
                    <a:pt x="265" y="245"/>
                    <a:pt x="255" y="255"/>
                  </a:cubicBezTo>
                  <a:cubicBezTo>
                    <a:pt x="245" y="265"/>
                    <a:pt x="233" y="270"/>
                    <a:pt x="219" y="270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36" y="270"/>
                    <a:pt x="24" y="265"/>
                    <a:pt x="15" y="255"/>
                  </a:cubicBezTo>
                  <a:cubicBezTo>
                    <a:pt x="5" y="245"/>
                    <a:pt x="0" y="234"/>
                    <a:pt x="0" y="2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33" y="0"/>
                    <a:pt x="245" y="5"/>
                    <a:pt x="255" y="15"/>
                  </a:cubicBezTo>
                  <a:cubicBezTo>
                    <a:pt x="265" y="25"/>
                    <a:pt x="270" y="37"/>
                    <a:pt x="270" y="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uk-UA" sz="9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FB08E2-0E44-4292-876E-B6EB0AA9C63E}"/>
              </a:ext>
            </a:extLst>
          </p:cNvPr>
          <p:cNvGrpSpPr/>
          <p:nvPr/>
        </p:nvGrpSpPr>
        <p:grpSpPr>
          <a:xfrm>
            <a:off x="509274" y="1627442"/>
            <a:ext cx="2579133" cy="1984162"/>
            <a:chOff x="6305650" y="8067144"/>
            <a:chExt cx="5158266" cy="3968324"/>
          </a:xfrm>
        </p:grpSpPr>
        <p:sp>
          <p:nvSpPr>
            <p:cNvPr id="53" name="Rounded Rectangle 13">
              <a:extLst>
                <a:ext uri="{FF2B5EF4-FFF2-40B4-BE49-F238E27FC236}">
                  <a16:creationId xmlns:a16="http://schemas.microsoft.com/office/drawing/2014/main" id="{94BAD6D0-4525-41D1-9153-78583D5BF195}"/>
                </a:ext>
              </a:extLst>
            </p:cNvPr>
            <p:cNvSpPr/>
            <p:nvPr/>
          </p:nvSpPr>
          <p:spPr>
            <a:xfrm>
              <a:off x="6999610" y="8761104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A421AB-A3FF-42B3-B06D-F4D2CE063C71}"/>
                </a:ext>
              </a:extLst>
            </p:cNvPr>
            <p:cNvSpPr/>
            <p:nvPr/>
          </p:nvSpPr>
          <p:spPr>
            <a:xfrm>
              <a:off x="6305650" y="8067144"/>
              <a:ext cx="1656757" cy="15824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C6580C-2927-4BC0-9542-A4A2117109AD}"/>
                </a:ext>
              </a:extLst>
            </p:cNvPr>
            <p:cNvSpPr txBox="1"/>
            <p:nvPr/>
          </p:nvSpPr>
          <p:spPr>
            <a:xfrm>
              <a:off x="7043054" y="9418100"/>
              <a:ext cx="4346796" cy="723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5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CobbABRequest</a:t>
              </a:r>
              <a:endParaRPr lang="en-US" sz="175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48B83209-85EB-487F-9926-FAB692CD4EFA}"/>
                </a:ext>
              </a:extLst>
            </p:cNvPr>
            <p:cNvSpPr txBox="1">
              <a:spLocks/>
            </p:cNvSpPr>
            <p:nvPr/>
          </p:nvSpPr>
          <p:spPr>
            <a:xfrm>
              <a:off x="7014092" y="10010444"/>
              <a:ext cx="4435344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Cobb Absentee Ballot Application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18CEC1-CE82-4052-AD71-4DF4F569CE6C}"/>
                </a:ext>
              </a:extLst>
            </p:cNvPr>
            <p:cNvSpPr txBox="1"/>
            <p:nvPr/>
          </p:nvSpPr>
          <p:spPr>
            <a:xfrm>
              <a:off x="7043054" y="10934698"/>
              <a:ext cx="4420862" cy="106183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20,318 clicks</a:t>
              </a:r>
            </a:p>
            <a:p>
              <a:pPr algn="ctr"/>
              <a:r>
                <a:rPr lang="en-US" sz="1100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197% increase*</a:t>
              </a: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617E24C2-FD59-4B46-8BB6-8FFF41E11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2882" y="8452632"/>
              <a:ext cx="927790" cy="834847"/>
            </a:xfrm>
            <a:custGeom>
              <a:avLst/>
              <a:gdLst>
                <a:gd name="T0" fmla="*/ 70 w 329"/>
                <a:gd name="T1" fmla="*/ 206 h 258"/>
                <a:gd name="T2" fmla="*/ 64 w 329"/>
                <a:gd name="T3" fmla="*/ 211 h 258"/>
                <a:gd name="T4" fmla="*/ 49 w 329"/>
                <a:gd name="T5" fmla="*/ 210 h 258"/>
                <a:gd name="T6" fmla="*/ 47 w 329"/>
                <a:gd name="T7" fmla="*/ 194 h 258"/>
                <a:gd name="T8" fmla="*/ 53 w 329"/>
                <a:gd name="T9" fmla="*/ 188 h 258"/>
                <a:gd name="T10" fmla="*/ 69 w 329"/>
                <a:gd name="T11" fmla="*/ 190 h 258"/>
                <a:gd name="T12" fmla="*/ 70 w 329"/>
                <a:gd name="T13" fmla="*/ 147 h 258"/>
                <a:gd name="T14" fmla="*/ 69 w 329"/>
                <a:gd name="T15" fmla="*/ 163 h 258"/>
                <a:gd name="T16" fmla="*/ 53 w 329"/>
                <a:gd name="T17" fmla="*/ 165 h 258"/>
                <a:gd name="T18" fmla="*/ 47 w 329"/>
                <a:gd name="T19" fmla="*/ 159 h 258"/>
                <a:gd name="T20" fmla="*/ 49 w 329"/>
                <a:gd name="T21" fmla="*/ 143 h 258"/>
                <a:gd name="T22" fmla="*/ 64 w 329"/>
                <a:gd name="T23" fmla="*/ 141 h 258"/>
                <a:gd name="T24" fmla="*/ 70 w 329"/>
                <a:gd name="T25" fmla="*/ 147 h 258"/>
                <a:gd name="T26" fmla="*/ 70 w 329"/>
                <a:gd name="T27" fmla="*/ 112 h 258"/>
                <a:gd name="T28" fmla="*/ 64 w 329"/>
                <a:gd name="T29" fmla="*/ 118 h 258"/>
                <a:gd name="T30" fmla="*/ 49 w 329"/>
                <a:gd name="T31" fmla="*/ 116 h 258"/>
                <a:gd name="T32" fmla="*/ 47 w 329"/>
                <a:gd name="T33" fmla="*/ 100 h 258"/>
                <a:gd name="T34" fmla="*/ 53 w 329"/>
                <a:gd name="T35" fmla="*/ 94 h 258"/>
                <a:gd name="T36" fmla="*/ 69 w 329"/>
                <a:gd name="T37" fmla="*/ 96 h 258"/>
                <a:gd name="T38" fmla="*/ 282 w 329"/>
                <a:gd name="T39" fmla="*/ 194 h 258"/>
                <a:gd name="T40" fmla="*/ 280 w 329"/>
                <a:gd name="T41" fmla="*/ 210 h 258"/>
                <a:gd name="T42" fmla="*/ 100 w 329"/>
                <a:gd name="T43" fmla="*/ 211 h 258"/>
                <a:gd name="T44" fmla="*/ 94 w 329"/>
                <a:gd name="T45" fmla="*/ 206 h 258"/>
                <a:gd name="T46" fmla="*/ 96 w 329"/>
                <a:gd name="T47" fmla="*/ 190 h 258"/>
                <a:gd name="T48" fmla="*/ 276 w 329"/>
                <a:gd name="T49" fmla="*/ 188 h 258"/>
                <a:gd name="T50" fmla="*/ 282 w 329"/>
                <a:gd name="T51" fmla="*/ 194 h 258"/>
                <a:gd name="T52" fmla="*/ 282 w 329"/>
                <a:gd name="T53" fmla="*/ 159 h 258"/>
                <a:gd name="T54" fmla="*/ 276 w 329"/>
                <a:gd name="T55" fmla="*/ 165 h 258"/>
                <a:gd name="T56" fmla="*/ 96 w 329"/>
                <a:gd name="T57" fmla="*/ 163 h 258"/>
                <a:gd name="T58" fmla="*/ 94 w 329"/>
                <a:gd name="T59" fmla="*/ 147 h 258"/>
                <a:gd name="T60" fmla="*/ 100 w 329"/>
                <a:gd name="T61" fmla="*/ 141 h 258"/>
                <a:gd name="T62" fmla="*/ 280 w 329"/>
                <a:gd name="T63" fmla="*/ 143 h 258"/>
                <a:gd name="T64" fmla="*/ 282 w 329"/>
                <a:gd name="T65" fmla="*/ 100 h 258"/>
                <a:gd name="T66" fmla="*/ 280 w 329"/>
                <a:gd name="T67" fmla="*/ 116 h 258"/>
                <a:gd name="T68" fmla="*/ 100 w 329"/>
                <a:gd name="T69" fmla="*/ 118 h 258"/>
                <a:gd name="T70" fmla="*/ 94 w 329"/>
                <a:gd name="T71" fmla="*/ 112 h 258"/>
                <a:gd name="T72" fmla="*/ 96 w 329"/>
                <a:gd name="T73" fmla="*/ 96 h 258"/>
                <a:gd name="T74" fmla="*/ 276 w 329"/>
                <a:gd name="T75" fmla="*/ 94 h 258"/>
                <a:gd name="T76" fmla="*/ 282 w 329"/>
                <a:gd name="T77" fmla="*/ 100 h 258"/>
                <a:gd name="T78" fmla="*/ 305 w 329"/>
                <a:gd name="T79" fmla="*/ 76 h 258"/>
                <a:gd name="T80" fmla="*/ 299 w 329"/>
                <a:gd name="T81" fmla="*/ 71 h 258"/>
                <a:gd name="T82" fmla="*/ 25 w 329"/>
                <a:gd name="T83" fmla="*/ 72 h 258"/>
                <a:gd name="T84" fmla="*/ 23 w 329"/>
                <a:gd name="T85" fmla="*/ 229 h 258"/>
                <a:gd name="T86" fmla="*/ 29 w 329"/>
                <a:gd name="T87" fmla="*/ 235 h 258"/>
                <a:gd name="T88" fmla="*/ 303 w 329"/>
                <a:gd name="T89" fmla="*/ 233 h 258"/>
                <a:gd name="T90" fmla="*/ 329 w 329"/>
                <a:gd name="T91" fmla="*/ 29 h 258"/>
                <a:gd name="T92" fmla="*/ 320 w 329"/>
                <a:gd name="T93" fmla="*/ 250 h 258"/>
                <a:gd name="T94" fmla="*/ 29 w 329"/>
                <a:gd name="T95" fmla="*/ 258 h 258"/>
                <a:gd name="T96" fmla="*/ 0 w 329"/>
                <a:gd name="T97" fmla="*/ 229 h 258"/>
                <a:gd name="T98" fmla="*/ 8 w 329"/>
                <a:gd name="T99" fmla="*/ 9 h 258"/>
                <a:gd name="T100" fmla="*/ 299 w 329"/>
                <a:gd name="T101" fmla="*/ 0 h 258"/>
                <a:gd name="T102" fmla="*/ 329 w 329"/>
                <a:gd name="T103" fmla="*/ 2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258">
                  <a:moveTo>
                    <a:pt x="70" y="194"/>
                  </a:moveTo>
                  <a:cubicBezTo>
                    <a:pt x="70" y="206"/>
                    <a:pt x="70" y="206"/>
                    <a:pt x="70" y="206"/>
                  </a:cubicBezTo>
                  <a:cubicBezTo>
                    <a:pt x="70" y="207"/>
                    <a:pt x="70" y="209"/>
                    <a:pt x="69" y="210"/>
                  </a:cubicBezTo>
                  <a:cubicBezTo>
                    <a:pt x="67" y="211"/>
                    <a:pt x="66" y="211"/>
                    <a:pt x="64" y="211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1" y="211"/>
                    <a:pt x="50" y="211"/>
                    <a:pt x="49" y="210"/>
                  </a:cubicBezTo>
                  <a:cubicBezTo>
                    <a:pt x="47" y="209"/>
                    <a:pt x="47" y="207"/>
                    <a:pt x="47" y="20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2"/>
                    <a:pt x="47" y="191"/>
                    <a:pt x="49" y="190"/>
                  </a:cubicBezTo>
                  <a:cubicBezTo>
                    <a:pt x="50" y="189"/>
                    <a:pt x="51" y="188"/>
                    <a:pt x="53" y="188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6" y="188"/>
                    <a:pt x="67" y="189"/>
                    <a:pt x="69" y="190"/>
                  </a:cubicBezTo>
                  <a:cubicBezTo>
                    <a:pt x="70" y="191"/>
                    <a:pt x="70" y="192"/>
                    <a:pt x="70" y="194"/>
                  </a:cubicBezTo>
                  <a:close/>
                  <a:moveTo>
                    <a:pt x="70" y="147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0" y="160"/>
                    <a:pt x="70" y="162"/>
                    <a:pt x="69" y="163"/>
                  </a:cubicBezTo>
                  <a:cubicBezTo>
                    <a:pt x="67" y="164"/>
                    <a:pt x="66" y="165"/>
                    <a:pt x="64" y="165"/>
                  </a:cubicBezTo>
                  <a:cubicBezTo>
                    <a:pt x="53" y="165"/>
                    <a:pt x="53" y="165"/>
                    <a:pt x="53" y="165"/>
                  </a:cubicBezTo>
                  <a:cubicBezTo>
                    <a:pt x="51" y="165"/>
                    <a:pt x="50" y="164"/>
                    <a:pt x="49" y="163"/>
                  </a:cubicBezTo>
                  <a:cubicBezTo>
                    <a:pt x="47" y="162"/>
                    <a:pt x="47" y="160"/>
                    <a:pt x="47" y="159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5"/>
                    <a:pt x="47" y="144"/>
                    <a:pt x="49" y="143"/>
                  </a:cubicBezTo>
                  <a:cubicBezTo>
                    <a:pt x="50" y="142"/>
                    <a:pt x="51" y="141"/>
                    <a:pt x="53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6" y="141"/>
                    <a:pt x="67" y="142"/>
                    <a:pt x="69" y="143"/>
                  </a:cubicBezTo>
                  <a:cubicBezTo>
                    <a:pt x="70" y="144"/>
                    <a:pt x="70" y="145"/>
                    <a:pt x="70" y="147"/>
                  </a:cubicBezTo>
                  <a:close/>
                  <a:moveTo>
                    <a:pt x="70" y="100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70" y="113"/>
                    <a:pt x="70" y="115"/>
                    <a:pt x="69" y="116"/>
                  </a:cubicBezTo>
                  <a:cubicBezTo>
                    <a:pt x="67" y="117"/>
                    <a:pt x="66" y="118"/>
                    <a:pt x="64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1" y="118"/>
                    <a:pt x="50" y="117"/>
                    <a:pt x="49" y="116"/>
                  </a:cubicBezTo>
                  <a:cubicBezTo>
                    <a:pt x="47" y="115"/>
                    <a:pt x="47" y="113"/>
                    <a:pt x="47" y="112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98"/>
                    <a:pt x="47" y="97"/>
                    <a:pt x="49" y="96"/>
                  </a:cubicBezTo>
                  <a:cubicBezTo>
                    <a:pt x="50" y="95"/>
                    <a:pt x="51" y="94"/>
                    <a:pt x="53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6" y="94"/>
                    <a:pt x="67" y="95"/>
                    <a:pt x="69" y="96"/>
                  </a:cubicBezTo>
                  <a:cubicBezTo>
                    <a:pt x="70" y="97"/>
                    <a:pt x="70" y="98"/>
                    <a:pt x="70" y="100"/>
                  </a:cubicBezTo>
                  <a:close/>
                  <a:moveTo>
                    <a:pt x="282" y="194"/>
                  </a:moveTo>
                  <a:cubicBezTo>
                    <a:pt x="282" y="206"/>
                    <a:pt x="282" y="206"/>
                    <a:pt x="282" y="206"/>
                  </a:cubicBezTo>
                  <a:cubicBezTo>
                    <a:pt x="282" y="207"/>
                    <a:pt x="281" y="209"/>
                    <a:pt x="280" y="210"/>
                  </a:cubicBezTo>
                  <a:cubicBezTo>
                    <a:pt x="279" y="211"/>
                    <a:pt x="277" y="211"/>
                    <a:pt x="276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98" y="211"/>
                    <a:pt x="97" y="211"/>
                    <a:pt x="96" y="210"/>
                  </a:cubicBezTo>
                  <a:cubicBezTo>
                    <a:pt x="94" y="209"/>
                    <a:pt x="94" y="207"/>
                    <a:pt x="94" y="206"/>
                  </a:cubicBezTo>
                  <a:cubicBezTo>
                    <a:pt x="94" y="194"/>
                    <a:pt x="94" y="194"/>
                    <a:pt x="94" y="194"/>
                  </a:cubicBezTo>
                  <a:cubicBezTo>
                    <a:pt x="94" y="192"/>
                    <a:pt x="94" y="191"/>
                    <a:pt x="96" y="190"/>
                  </a:cubicBezTo>
                  <a:cubicBezTo>
                    <a:pt x="97" y="189"/>
                    <a:pt x="98" y="188"/>
                    <a:pt x="100" y="188"/>
                  </a:cubicBezTo>
                  <a:cubicBezTo>
                    <a:pt x="276" y="188"/>
                    <a:pt x="276" y="188"/>
                    <a:pt x="276" y="188"/>
                  </a:cubicBezTo>
                  <a:cubicBezTo>
                    <a:pt x="277" y="188"/>
                    <a:pt x="279" y="189"/>
                    <a:pt x="280" y="190"/>
                  </a:cubicBezTo>
                  <a:cubicBezTo>
                    <a:pt x="281" y="191"/>
                    <a:pt x="282" y="192"/>
                    <a:pt x="282" y="194"/>
                  </a:cubicBezTo>
                  <a:close/>
                  <a:moveTo>
                    <a:pt x="282" y="147"/>
                  </a:moveTo>
                  <a:cubicBezTo>
                    <a:pt x="282" y="159"/>
                    <a:pt x="282" y="159"/>
                    <a:pt x="282" y="159"/>
                  </a:cubicBezTo>
                  <a:cubicBezTo>
                    <a:pt x="282" y="160"/>
                    <a:pt x="281" y="162"/>
                    <a:pt x="280" y="163"/>
                  </a:cubicBezTo>
                  <a:cubicBezTo>
                    <a:pt x="279" y="164"/>
                    <a:pt x="277" y="165"/>
                    <a:pt x="276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98" y="165"/>
                    <a:pt x="97" y="164"/>
                    <a:pt x="96" y="163"/>
                  </a:cubicBezTo>
                  <a:cubicBezTo>
                    <a:pt x="94" y="162"/>
                    <a:pt x="94" y="160"/>
                    <a:pt x="94" y="159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4" y="145"/>
                    <a:pt x="94" y="144"/>
                    <a:pt x="96" y="143"/>
                  </a:cubicBezTo>
                  <a:cubicBezTo>
                    <a:pt x="97" y="142"/>
                    <a:pt x="98" y="141"/>
                    <a:pt x="10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7" y="141"/>
                    <a:pt x="279" y="142"/>
                    <a:pt x="280" y="143"/>
                  </a:cubicBezTo>
                  <a:cubicBezTo>
                    <a:pt x="281" y="144"/>
                    <a:pt x="282" y="145"/>
                    <a:pt x="282" y="147"/>
                  </a:cubicBezTo>
                  <a:close/>
                  <a:moveTo>
                    <a:pt x="282" y="100"/>
                  </a:moveTo>
                  <a:cubicBezTo>
                    <a:pt x="282" y="112"/>
                    <a:pt x="282" y="112"/>
                    <a:pt x="282" y="112"/>
                  </a:cubicBezTo>
                  <a:cubicBezTo>
                    <a:pt x="282" y="113"/>
                    <a:pt x="281" y="115"/>
                    <a:pt x="280" y="116"/>
                  </a:cubicBezTo>
                  <a:cubicBezTo>
                    <a:pt x="279" y="117"/>
                    <a:pt x="277" y="118"/>
                    <a:pt x="276" y="118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8" y="118"/>
                    <a:pt x="97" y="117"/>
                    <a:pt x="96" y="116"/>
                  </a:cubicBezTo>
                  <a:cubicBezTo>
                    <a:pt x="94" y="115"/>
                    <a:pt x="94" y="113"/>
                    <a:pt x="94" y="112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98"/>
                    <a:pt x="94" y="97"/>
                    <a:pt x="96" y="96"/>
                  </a:cubicBezTo>
                  <a:cubicBezTo>
                    <a:pt x="97" y="95"/>
                    <a:pt x="98" y="94"/>
                    <a:pt x="100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7" y="94"/>
                    <a:pt x="279" y="95"/>
                    <a:pt x="280" y="96"/>
                  </a:cubicBezTo>
                  <a:cubicBezTo>
                    <a:pt x="281" y="97"/>
                    <a:pt x="282" y="98"/>
                    <a:pt x="282" y="100"/>
                  </a:cubicBezTo>
                  <a:close/>
                  <a:moveTo>
                    <a:pt x="305" y="229"/>
                  </a:moveTo>
                  <a:cubicBezTo>
                    <a:pt x="305" y="76"/>
                    <a:pt x="305" y="76"/>
                    <a:pt x="305" y="76"/>
                  </a:cubicBezTo>
                  <a:cubicBezTo>
                    <a:pt x="305" y="75"/>
                    <a:pt x="305" y="73"/>
                    <a:pt x="303" y="72"/>
                  </a:cubicBezTo>
                  <a:cubicBezTo>
                    <a:pt x="302" y="71"/>
                    <a:pt x="301" y="71"/>
                    <a:pt x="29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8" y="71"/>
                    <a:pt x="26" y="71"/>
                    <a:pt x="25" y="72"/>
                  </a:cubicBezTo>
                  <a:cubicBezTo>
                    <a:pt x="24" y="73"/>
                    <a:pt x="23" y="75"/>
                    <a:pt x="23" y="76"/>
                  </a:cubicBezTo>
                  <a:cubicBezTo>
                    <a:pt x="23" y="229"/>
                    <a:pt x="23" y="229"/>
                    <a:pt x="23" y="229"/>
                  </a:cubicBezTo>
                  <a:cubicBezTo>
                    <a:pt x="23" y="231"/>
                    <a:pt x="24" y="232"/>
                    <a:pt x="25" y="233"/>
                  </a:cubicBezTo>
                  <a:cubicBezTo>
                    <a:pt x="26" y="234"/>
                    <a:pt x="28" y="235"/>
                    <a:pt x="29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301" y="235"/>
                    <a:pt x="302" y="234"/>
                    <a:pt x="303" y="233"/>
                  </a:cubicBezTo>
                  <a:cubicBezTo>
                    <a:pt x="305" y="232"/>
                    <a:pt x="305" y="231"/>
                    <a:pt x="305" y="229"/>
                  </a:cubicBezTo>
                  <a:close/>
                  <a:moveTo>
                    <a:pt x="329" y="29"/>
                  </a:moveTo>
                  <a:cubicBezTo>
                    <a:pt x="329" y="229"/>
                    <a:pt x="329" y="229"/>
                    <a:pt x="329" y="229"/>
                  </a:cubicBezTo>
                  <a:cubicBezTo>
                    <a:pt x="329" y="237"/>
                    <a:pt x="326" y="244"/>
                    <a:pt x="320" y="250"/>
                  </a:cubicBezTo>
                  <a:cubicBezTo>
                    <a:pt x="314" y="256"/>
                    <a:pt x="307" y="258"/>
                    <a:pt x="29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1" y="258"/>
                    <a:pt x="14" y="256"/>
                    <a:pt x="8" y="250"/>
                  </a:cubicBezTo>
                  <a:cubicBezTo>
                    <a:pt x="3" y="244"/>
                    <a:pt x="0" y="237"/>
                    <a:pt x="0" y="2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1"/>
                    <a:pt x="3" y="14"/>
                    <a:pt x="8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07" y="0"/>
                    <a:pt x="314" y="3"/>
                    <a:pt x="320" y="9"/>
                  </a:cubicBezTo>
                  <a:cubicBezTo>
                    <a:pt x="326" y="14"/>
                    <a:pt x="329" y="21"/>
                    <a:pt x="329" y="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uk-UA" sz="9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002269-9D9D-4530-89F5-A94810AC0802}"/>
              </a:ext>
            </a:extLst>
          </p:cNvPr>
          <p:cNvSpPr txBox="1"/>
          <p:nvPr/>
        </p:nvSpPr>
        <p:spPr>
          <a:xfrm>
            <a:off x="384185" y="5924182"/>
            <a:ext cx="952376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*prior month comparison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PollWorkerPortal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PollTrainingCompleted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and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BoardMeeting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 links are publicly shared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CobbABRequest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GAABRequest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MyGAVoterPage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eague Spartan" charset="0"/>
                <a:cs typeface="Poppins" pitchFamily="2" charset="77"/>
              </a:rPr>
              <a:t>, 11Aug20ElecResults, and AVMap110820 links are implemented to track external tools performance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E6B99B-6592-4C68-B4A8-E9F4700DA7DB}"/>
              </a:ext>
            </a:extLst>
          </p:cNvPr>
          <p:cNvGrpSpPr/>
          <p:nvPr/>
        </p:nvGrpSpPr>
        <p:grpSpPr>
          <a:xfrm>
            <a:off x="3286109" y="3734248"/>
            <a:ext cx="2564652" cy="1984162"/>
            <a:chOff x="3237573" y="1643729"/>
            <a:chExt cx="2564652" cy="198416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89359CE-E070-1342-A7CF-84E4057DFF64}"/>
                </a:ext>
              </a:extLst>
            </p:cNvPr>
            <p:cNvSpPr/>
            <p:nvPr/>
          </p:nvSpPr>
          <p:spPr>
            <a:xfrm>
              <a:off x="3584553" y="1990709"/>
              <a:ext cx="2210431" cy="1637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194708-E192-5D49-A06C-4FF81E493217}"/>
                </a:ext>
              </a:extLst>
            </p:cNvPr>
            <p:cNvSpPr/>
            <p:nvPr/>
          </p:nvSpPr>
          <p:spPr>
            <a:xfrm>
              <a:off x="3237573" y="1643729"/>
              <a:ext cx="828379" cy="791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731569-7585-4099-ADBC-92910D32A8CF}"/>
                </a:ext>
              </a:extLst>
            </p:cNvPr>
            <p:cNvSpPr txBox="1"/>
            <p:nvPr/>
          </p:nvSpPr>
          <p:spPr>
            <a:xfrm>
              <a:off x="3591794" y="2343797"/>
              <a:ext cx="2173398" cy="3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5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BoardMeeting</a:t>
              </a:r>
              <a:endParaRPr lang="en-US" sz="175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23356AA-37EE-4BFE-B0DD-0AAC70295E39}"/>
                </a:ext>
              </a:extLst>
            </p:cNvPr>
            <p:cNvSpPr txBox="1">
              <a:spLocks/>
            </p:cNvSpPr>
            <p:nvPr/>
          </p:nvSpPr>
          <p:spPr>
            <a:xfrm>
              <a:off x="3577312" y="2639968"/>
              <a:ext cx="2217672" cy="415498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E&amp;R Board 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WebEx Meeting Registration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0368EA-3A55-412B-A22B-5FE559F9C2B4}"/>
                </a:ext>
              </a:extLst>
            </p:cNvPr>
            <p:cNvSpPr txBox="1"/>
            <p:nvPr/>
          </p:nvSpPr>
          <p:spPr>
            <a:xfrm>
              <a:off x="3591794" y="3035420"/>
              <a:ext cx="2210431" cy="53091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74 clicks</a:t>
              </a:r>
            </a:p>
            <a:p>
              <a:pPr algn="ctr"/>
              <a:r>
                <a:rPr lang="en-US" sz="1100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0% change*</a:t>
              </a:r>
            </a:p>
          </p:txBody>
        </p:sp>
        <p:sp>
          <p:nvSpPr>
            <p:cNvPr id="109" name="Freeform 1031">
              <a:extLst>
                <a:ext uri="{FF2B5EF4-FFF2-40B4-BE49-F238E27FC236}">
                  <a16:creationId xmlns:a16="http://schemas.microsoft.com/office/drawing/2014/main" id="{7D30E653-4AB7-4CCA-B740-80C883D8CD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6807" y="1808190"/>
              <a:ext cx="547595" cy="548413"/>
            </a:xfrm>
            <a:custGeom>
              <a:avLst/>
              <a:gdLst>
                <a:gd name="T0" fmla="*/ 68774937 w 293328"/>
                <a:gd name="T1" fmla="*/ 119643747 h 293328"/>
                <a:gd name="T2" fmla="*/ 77985361 w 293328"/>
                <a:gd name="T3" fmla="*/ 119643747 h 293328"/>
                <a:gd name="T4" fmla="*/ 79828350 w 293328"/>
                <a:gd name="T5" fmla="*/ 88042880 h 293328"/>
                <a:gd name="T6" fmla="*/ 81670393 w 293328"/>
                <a:gd name="T7" fmla="*/ 119643747 h 293328"/>
                <a:gd name="T8" fmla="*/ 90880933 w 293328"/>
                <a:gd name="T9" fmla="*/ 119643747 h 293328"/>
                <a:gd name="T10" fmla="*/ 68774937 w 293328"/>
                <a:gd name="T11" fmla="*/ 83169438 h 293328"/>
                <a:gd name="T12" fmla="*/ 81769808 w 293328"/>
                <a:gd name="T13" fmla="*/ 72036662 h 293328"/>
                <a:gd name="T14" fmla="*/ 77869883 w 293328"/>
                <a:gd name="T15" fmla="*/ 72036662 h 293328"/>
                <a:gd name="T16" fmla="*/ 79820244 w 293328"/>
                <a:gd name="T17" fmla="*/ 61024530 h 293328"/>
                <a:gd name="T18" fmla="*/ 79820244 w 293328"/>
                <a:gd name="T19" fmla="*/ 65025693 h 293328"/>
                <a:gd name="T20" fmla="*/ 79820244 w 293328"/>
                <a:gd name="T21" fmla="*/ 61024530 h 293328"/>
                <a:gd name="T22" fmla="*/ 81769808 w 293328"/>
                <a:gd name="T23" fmla="*/ 53313538 h 293328"/>
                <a:gd name="T24" fmla="*/ 77869883 w 293328"/>
                <a:gd name="T25" fmla="*/ 53313538 h 293328"/>
                <a:gd name="T26" fmla="*/ 41142411 w 293328"/>
                <a:gd name="T27" fmla="*/ 25155529 h 293328"/>
                <a:gd name="T28" fmla="*/ 65551253 w 293328"/>
                <a:gd name="T29" fmla="*/ 55026678 h 293328"/>
                <a:gd name="T30" fmla="*/ 68774937 w 293328"/>
                <a:gd name="T31" fmla="*/ 79238482 h 293328"/>
                <a:gd name="T32" fmla="*/ 90880933 w 293328"/>
                <a:gd name="T33" fmla="*/ 56284742 h 293328"/>
                <a:gd name="T34" fmla="*/ 94719662 w 293328"/>
                <a:gd name="T35" fmla="*/ 56284742 h 293328"/>
                <a:gd name="T36" fmla="*/ 97943104 w 293328"/>
                <a:gd name="T37" fmla="*/ 84898726 h 293328"/>
                <a:gd name="T38" fmla="*/ 101166843 w 293328"/>
                <a:gd name="T39" fmla="*/ 54555247 h 293328"/>
                <a:gd name="T40" fmla="*/ 71077972 w 293328"/>
                <a:gd name="T41" fmla="*/ 46065160 h 293328"/>
                <a:gd name="T42" fmla="*/ 45594413 w 293328"/>
                <a:gd name="T43" fmla="*/ 25155529 h 293328"/>
                <a:gd name="T44" fmla="*/ 79900704 w 293328"/>
                <a:gd name="T45" fmla="*/ 19856664 h 293328"/>
                <a:gd name="T46" fmla="*/ 79900704 w 293328"/>
                <a:gd name="T47" fmla="*/ 34077248 h 293328"/>
                <a:gd name="T48" fmla="*/ 79900704 w 293328"/>
                <a:gd name="T49" fmla="*/ 19856664 h 293328"/>
                <a:gd name="T50" fmla="*/ 90582629 w 293328"/>
                <a:gd name="T51" fmla="*/ 26889373 h 293328"/>
                <a:gd name="T52" fmla="*/ 69066944 w 293328"/>
                <a:gd name="T53" fmla="*/ 26889373 h 293328"/>
                <a:gd name="T54" fmla="*/ 1841582 w 293328"/>
                <a:gd name="T55" fmla="*/ 0 h 293328"/>
                <a:gd name="T56" fmla="*/ 125114871 w 293328"/>
                <a:gd name="T57" fmla="*/ 2044476 h 293328"/>
                <a:gd name="T58" fmla="*/ 117592766 w 293328"/>
                <a:gd name="T59" fmla="*/ 3930422 h 293328"/>
                <a:gd name="T60" fmla="*/ 115597421 w 293328"/>
                <a:gd name="T61" fmla="*/ 73735681 h 293328"/>
                <a:gd name="T62" fmla="*/ 105004974 w 293328"/>
                <a:gd name="T63" fmla="*/ 81754117 h 293328"/>
                <a:gd name="T64" fmla="*/ 94719662 w 293328"/>
                <a:gd name="T65" fmla="*/ 88042880 h 293328"/>
                <a:gd name="T66" fmla="*/ 86275502 w 293328"/>
                <a:gd name="T67" fmla="*/ 128133161 h 293328"/>
                <a:gd name="T68" fmla="*/ 73380249 w 293328"/>
                <a:gd name="T69" fmla="*/ 128133161 h 293328"/>
                <a:gd name="T70" fmla="*/ 64937487 w 293328"/>
                <a:gd name="T71" fmla="*/ 62730148 h 293328"/>
                <a:gd name="T72" fmla="*/ 38379011 w 293328"/>
                <a:gd name="T73" fmla="*/ 32544374 h 293328"/>
                <a:gd name="T74" fmla="*/ 48357047 w 293328"/>
                <a:gd name="T75" fmla="*/ 22325141 h 293328"/>
                <a:gd name="T76" fmla="*/ 71077972 w 293328"/>
                <a:gd name="T77" fmla="*/ 42134862 h 293328"/>
                <a:gd name="T78" fmla="*/ 105004974 w 293328"/>
                <a:gd name="T79" fmla="*/ 54555247 h 293328"/>
                <a:gd name="T80" fmla="*/ 113755352 w 293328"/>
                <a:gd name="T81" fmla="*/ 69962757 h 293328"/>
                <a:gd name="T82" fmla="*/ 11360453 w 293328"/>
                <a:gd name="T83" fmla="*/ 3930422 h 293328"/>
                <a:gd name="T84" fmla="*/ 59103376 w 293328"/>
                <a:gd name="T85" fmla="*/ 69962757 h 293328"/>
                <a:gd name="T86" fmla="*/ 59103376 w 293328"/>
                <a:gd name="T87" fmla="*/ 73735681 h 293328"/>
                <a:gd name="T88" fmla="*/ 7522971 w 293328"/>
                <a:gd name="T89" fmla="*/ 71849273 h 293328"/>
                <a:gd name="T90" fmla="*/ 1841582 w 293328"/>
                <a:gd name="T91" fmla="*/ 3930422 h 293328"/>
                <a:gd name="T92" fmla="*/ 1841582 w 293328"/>
                <a:gd name="T93" fmla="*/ 0 h 2933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3328" h="293328">
                  <a:moveTo>
                    <a:pt x="161240" y="190394"/>
                  </a:moveTo>
                  <a:lnTo>
                    <a:pt x="161240" y="273893"/>
                  </a:lnTo>
                  <a:cubicBezTo>
                    <a:pt x="161240" y="279652"/>
                    <a:pt x="165919" y="284690"/>
                    <a:pt x="172038" y="284690"/>
                  </a:cubicBezTo>
                  <a:cubicBezTo>
                    <a:pt x="177796" y="284690"/>
                    <a:pt x="182835" y="279652"/>
                    <a:pt x="182835" y="273893"/>
                  </a:cubicBezTo>
                  <a:lnTo>
                    <a:pt x="182835" y="205870"/>
                  </a:lnTo>
                  <a:cubicBezTo>
                    <a:pt x="182835" y="203350"/>
                    <a:pt x="184635" y="201551"/>
                    <a:pt x="187154" y="201551"/>
                  </a:cubicBezTo>
                  <a:cubicBezTo>
                    <a:pt x="189674" y="201551"/>
                    <a:pt x="191473" y="203350"/>
                    <a:pt x="191473" y="205870"/>
                  </a:cubicBezTo>
                  <a:lnTo>
                    <a:pt x="191473" y="273893"/>
                  </a:lnTo>
                  <a:cubicBezTo>
                    <a:pt x="191473" y="279652"/>
                    <a:pt x="196512" y="284690"/>
                    <a:pt x="202270" y="284690"/>
                  </a:cubicBezTo>
                  <a:cubicBezTo>
                    <a:pt x="208389" y="284690"/>
                    <a:pt x="213068" y="279652"/>
                    <a:pt x="213068" y="273893"/>
                  </a:cubicBezTo>
                  <a:lnTo>
                    <a:pt x="213068" y="190394"/>
                  </a:lnTo>
                  <a:lnTo>
                    <a:pt x="161240" y="190394"/>
                  </a:lnTo>
                  <a:close/>
                  <a:moveTo>
                    <a:pt x="187135" y="160338"/>
                  </a:moveTo>
                  <a:cubicBezTo>
                    <a:pt x="189802" y="160338"/>
                    <a:pt x="191707" y="162624"/>
                    <a:pt x="191707" y="164910"/>
                  </a:cubicBezTo>
                  <a:cubicBezTo>
                    <a:pt x="191707" y="167577"/>
                    <a:pt x="189802" y="169482"/>
                    <a:pt x="187135" y="169482"/>
                  </a:cubicBezTo>
                  <a:cubicBezTo>
                    <a:pt x="184468" y="169482"/>
                    <a:pt x="182563" y="167577"/>
                    <a:pt x="182563" y="164910"/>
                  </a:cubicBezTo>
                  <a:cubicBezTo>
                    <a:pt x="182563" y="162243"/>
                    <a:pt x="184468" y="160338"/>
                    <a:pt x="187135" y="160338"/>
                  </a:cubicBezTo>
                  <a:close/>
                  <a:moveTo>
                    <a:pt x="187135" y="139700"/>
                  </a:moveTo>
                  <a:cubicBezTo>
                    <a:pt x="189802" y="139700"/>
                    <a:pt x="191707" y="141532"/>
                    <a:pt x="191707" y="144096"/>
                  </a:cubicBezTo>
                  <a:cubicBezTo>
                    <a:pt x="191707" y="146661"/>
                    <a:pt x="189802" y="148859"/>
                    <a:pt x="187135" y="148859"/>
                  </a:cubicBezTo>
                  <a:cubicBezTo>
                    <a:pt x="184468" y="148859"/>
                    <a:pt x="182563" y="146661"/>
                    <a:pt x="182563" y="144096"/>
                  </a:cubicBezTo>
                  <a:cubicBezTo>
                    <a:pt x="182563" y="141532"/>
                    <a:pt x="184468" y="139700"/>
                    <a:pt x="187135" y="139700"/>
                  </a:cubicBezTo>
                  <a:close/>
                  <a:moveTo>
                    <a:pt x="187135" y="117475"/>
                  </a:moveTo>
                  <a:cubicBezTo>
                    <a:pt x="189802" y="117475"/>
                    <a:pt x="191707" y="119761"/>
                    <a:pt x="191707" y="122047"/>
                  </a:cubicBezTo>
                  <a:cubicBezTo>
                    <a:pt x="191707" y="124714"/>
                    <a:pt x="189802" y="126619"/>
                    <a:pt x="187135" y="126619"/>
                  </a:cubicBezTo>
                  <a:cubicBezTo>
                    <a:pt x="184468" y="126619"/>
                    <a:pt x="182563" y="124714"/>
                    <a:pt x="182563" y="122047"/>
                  </a:cubicBezTo>
                  <a:cubicBezTo>
                    <a:pt x="182563" y="119761"/>
                    <a:pt x="184468" y="117475"/>
                    <a:pt x="187135" y="117475"/>
                  </a:cubicBezTo>
                  <a:close/>
                  <a:moveTo>
                    <a:pt x="96456" y="57586"/>
                  </a:moveTo>
                  <a:cubicBezTo>
                    <a:pt x="93577" y="60465"/>
                    <a:pt x="93577" y="65144"/>
                    <a:pt x="96456" y="68023"/>
                  </a:cubicBezTo>
                  <a:lnTo>
                    <a:pt x="153682" y="125969"/>
                  </a:lnTo>
                  <a:cubicBezTo>
                    <a:pt x="158361" y="130648"/>
                    <a:pt x="161240" y="136767"/>
                    <a:pt x="161240" y="143605"/>
                  </a:cubicBezTo>
                  <a:lnTo>
                    <a:pt x="161240" y="181396"/>
                  </a:lnTo>
                  <a:lnTo>
                    <a:pt x="213068" y="181396"/>
                  </a:lnTo>
                  <a:lnTo>
                    <a:pt x="213068" y="128849"/>
                  </a:lnTo>
                  <a:cubicBezTo>
                    <a:pt x="213068" y="126329"/>
                    <a:pt x="215227" y="124530"/>
                    <a:pt x="217387" y="124530"/>
                  </a:cubicBezTo>
                  <a:cubicBezTo>
                    <a:pt x="219906" y="124530"/>
                    <a:pt x="222066" y="126329"/>
                    <a:pt x="222066" y="128849"/>
                  </a:cubicBezTo>
                  <a:lnTo>
                    <a:pt x="222066" y="187154"/>
                  </a:lnTo>
                  <a:cubicBezTo>
                    <a:pt x="222066" y="191113"/>
                    <a:pt x="225305" y="194353"/>
                    <a:pt x="229624" y="194353"/>
                  </a:cubicBezTo>
                  <a:cubicBezTo>
                    <a:pt x="233943" y="194353"/>
                    <a:pt x="237182" y="191113"/>
                    <a:pt x="237182" y="187154"/>
                  </a:cubicBezTo>
                  <a:lnTo>
                    <a:pt x="237182" y="124890"/>
                  </a:lnTo>
                  <a:cubicBezTo>
                    <a:pt x="237182" y="114092"/>
                    <a:pt x="228184" y="105454"/>
                    <a:pt x="217387" y="105454"/>
                  </a:cubicBezTo>
                  <a:lnTo>
                    <a:pt x="166639" y="105454"/>
                  </a:lnTo>
                  <a:cubicBezTo>
                    <a:pt x="159081" y="105454"/>
                    <a:pt x="151883" y="102575"/>
                    <a:pt x="146124" y="96816"/>
                  </a:cubicBezTo>
                  <a:lnTo>
                    <a:pt x="106894" y="57586"/>
                  </a:lnTo>
                  <a:cubicBezTo>
                    <a:pt x="104014" y="54706"/>
                    <a:pt x="98976" y="54706"/>
                    <a:pt x="96456" y="57586"/>
                  </a:cubicBezTo>
                  <a:close/>
                  <a:moveTo>
                    <a:pt x="187325" y="45456"/>
                  </a:moveTo>
                  <a:cubicBezTo>
                    <a:pt x="178381" y="45456"/>
                    <a:pt x="170869" y="52611"/>
                    <a:pt x="170869" y="61555"/>
                  </a:cubicBezTo>
                  <a:cubicBezTo>
                    <a:pt x="170869" y="70856"/>
                    <a:pt x="178381" y="78011"/>
                    <a:pt x="187325" y="78011"/>
                  </a:cubicBezTo>
                  <a:cubicBezTo>
                    <a:pt x="196269" y="78011"/>
                    <a:pt x="203781" y="70856"/>
                    <a:pt x="203781" y="61555"/>
                  </a:cubicBezTo>
                  <a:cubicBezTo>
                    <a:pt x="203781" y="52611"/>
                    <a:pt x="196269" y="45456"/>
                    <a:pt x="187325" y="45456"/>
                  </a:cubicBezTo>
                  <a:close/>
                  <a:moveTo>
                    <a:pt x="187325" y="36513"/>
                  </a:moveTo>
                  <a:cubicBezTo>
                    <a:pt x="201277" y="36513"/>
                    <a:pt x="212367" y="47961"/>
                    <a:pt x="212367" y="61555"/>
                  </a:cubicBezTo>
                  <a:cubicBezTo>
                    <a:pt x="212367" y="75507"/>
                    <a:pt x="201277" y="86955"/>
                    <a:pt x="187325" y="86955"/>
                  </a:cubicBezTo>
                  <a:cubicBezTo>
                    <a:pt x="173373" y="86955"/>
                    <a:pt x="161925" y="75507"/>
                    <a:pt x="161925" y="61555"/>
                  </a:cubicBezTo>
                  <a:cubicBezTo>
                    <a:pt x="161925" y="47961"/>
                    <a:pt x="173373" y="36513"/>
                    <a:pt x="187325" y="36513"/>
                  </a:cubicBezTo>
                  <a:close/>
                  <a:moveTo>
                    <a:pt x="4319" y="0"/>
                  </a:moveTo>
                  <a:lnTo>
                    <a:pt x="289009" y="0"/>
                  </a:lnTo>
                  <a:cubicBezTo>
                    <a:pt x="291529" y="0"/>
                    <a:pt x="293328" y="1799"/>
                    <a:pt x="293328" y="4679"/>
                  </a:cubicBezTo>
                  <a:cubicBezTo>
                    <a:pt x="293328" y="6838"/>
                    <a:pt x="291529" y="8998"/>
                    <a:pt x="289009" y="8998"/>
                  </a:cubicBezTo>
                  <a:lnTo>
                    <a:pt x="275692" y="8998"/>
                  </a:lnTo>
                  <a:lnTo>
                    <a:pt x="275692" y="164480"/>
                  </a:lnTo>
                  <a:cubicBezTo>
                    <a:pt x="275692" y="166999"/>
                    <a:pt x="273893" y="168799"/>
                    <a:pt x="271014" y="168799"/>
                  </a:cubicBezTo>
                  <a:lnTo>
                    <a:pt x="246180" y="168799"/>
                  </a:lnTo>
                  <a:lnTo>
                    <a:pt x="246180" y="187154"/>
                  </a:lnTo>
                  <a:cubicBezTo>
                    <a:pt x="246180" y="196152"/>
                    <a:pt x="238622" y="203710"/>
                    <a:pt x="229624" y="203710"/>
                  </a:cubicBezTo>
                  <a:cubicBezTo>
                    <a:pt x="226744" y="203710"/>
                    <a:pt x="224225" y="202631"/>
                    <a:pt x="222066" y="201551"/>
                  </a:cubicBezTo>
                  <a:lnTo>
                    <a:pt x="222066" y="273893"/>
                  </a:lnTo>
                  <a:cubicBezTo>
                    <a:pt x="222066" y="284690"/>
                    <a:pt x="213068" y="293328"/>
                    <a:pt x="202270" y="293328"/>
                  </a:cubicBezTo>
                  <a:cubicBezTo>
                    <a:pt x="196152" y="293328"/>
                    <a:pt x="190753" y="290449"/>
                    <a:pt x="187154" y="286130"/>
                  </a:cubicBezTo>
                  <a:cubicBezTo>
                    <a:pt x="183555" y="290449"/>
                    <a:pt x="178156" y="293328"/>
                    <a:pt x="172038" y="293328"/>
                  </a:cubicBezTo>
                  <a:cubicBezTo>
                    <a:pt x="161240" y="293328"/>
                    <a:pt x="152243" y="284690"/>
                    <a:pt x="152243" y="273893"/>
                  </a:cubicBezTo>
                  <a:lnTo>
                    <a:pt x="152243" y="143605"/>
                  </a:lnTo>
                  <a:cubicBezTo>
                    <a:pt x="152243" y="139286"/>
                    <a:pt x="150443" y="135327"/>
                    <a:pt x="147204" y="132088"/>
                  </a:cubicBezTo>
                  <a:lnTo>
                    <a:pt x="89978" y="74501"/>
                  </a:lnTo>
                  <a:cubicBezTo>
                    <a:pt x="83859" y="68023"/>
                    <a:pt x="83859" y="57586"/>
                    <a:pt x="89978" y="51107"/>
                  </a:cubicBezTo>
                  <a:cubicBezTo>
                    <a:pt x="96456" y="44989"/>
                    <a:pt x="106894" y="44989"/>
                    <a:pt x="113372" y="51107"/>
                  </a:cubicBezTo>
                  <a:lnTo>
                    <a:pt x="152603" y="90698"/>
                  </a:lnTo>
                  <a:cubicBezTo>
                    <a:pt x="156562" y="94297"/>
                    <a:pt x="161600" y="96456"/>
                    <a:pt x="166639" y="96456"/>
                  </a:cubicBezTo>
                  <a:lnTo>
                    <a:pt x="217387" y="96456"/>
                  </a:lnTo>
                  <a:cubicBezTo>
                    <a:pt x="233223" y="96456"/>
                    <a:pt x="246180" y="109053"/>
                    <a:pt x="246180" y="124890"/>
                  </a:cubicBezTo>
                  <a:lnTo>
                    <a:pt x="246180" y="160161"/>
                  </a:lnTo>
                  <a:lnTo>
                    <a:pt x="266695" y="160161"/>
                  </a:lnTo>
                  <a:lnTo>
                    <a:pt x="266695" y="8998"/>
                  </a:lnTo>
                  <a:lnTo>
                    <a:pt x="26633" y="8998"/>
                  </a:lnTo>
                  <a:lnTo>
                    <a:pt x="26633" y="160161"/>
                  </a:lnTo>
                  <a:lnTo>
                    <a:pt x="138566" y="160161"/>
                  </a:lnTo>
                  <a:cubicBezTo>
                    <a:pt x="141085" y="160161"/>
                    <a:pt x="143245" y="161961"/>
                    <a:pt x="143245" y="164480"/>
                  </a:cubicBezTo>
                  <a:cubicBezTo>
                    <a:pt x="143245" y="166999"/>
                    <a:pt x="141085" y="168799"/>
                    <a:pt x="138566" y="168799"/>
                  </a:cubicBezTo>
                  <a:lnTo>
                    <a:pt x="22314" y="168799"/>
                  </a:lnTo>
                  <a:cubicBezTo>
                    <a:pt x="19795" y="168799"/>
                    <a:pt x="17636" y="166999"/>
                    <a:pt x="17636" y="164480"/>
                  </a:cubicBezTo>
                  <a:lnTo>
                    <a:pt x="17636" y="8998"/>
                  </a:lnTo>
                  <a:lnTo>
                    <a:pt x="4319" y="8998"/>
                  </a:lnTo>
                  <a:cubicBezTo>
                    <a:pt x="1799" y="8998"/>
                    <a:pt x="0" y="6838"/>
                    <a:pt x="0" y="4679"/>
                  </a:cubicBezTo>
                  <a:cubicBezTo>
                    <a:pt x="0" y="1799"/>
                    <a:pt x="1799" y="0"/>
                    <a:pt x="431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79" name="Slide Number Placeholder 4">
            <a:extLst>
              <a:ext uri="{FF2B5EF4-FFF2-40B4-BE49-F238E27FC236}">
                <a16:creationId xmlns:a16="http://schemas.microsoft.com/office/drawing/2014/main" id="{F43285FC-4C6F-4D46-9B45-19F89A838468}"/>
              </a:ext>
            </a:extLst>
          </p:cNvPr>
          <p:cNvSpPr txBox="1">
            <a:spLocks/>
          </p:cNvSpPr>
          <p:nvPr/>
        </p:nvSpPr>
        <p:spPr>
          <a:xfrm>
            <a:off x="9299713" y="652862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72F3831-30CF-467E-A32F-8107E6111FF1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9</a:t>
            </a:fld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Date Placeholder 5">
            <a:extLst>
              <a:ext uri="{FF2B5EF4-FFF2-40B4-BE49-F238E27FC236}">
                <a16:creationId xmlns:a16="http://schemas.microsoft.com/office/drawing/2014/main" id="{74D55090-A25D-4914-8F37-4081AB8D15A2}"/>
              </a:ext>
            </a:extLst>
          </p:cNvPr>
          <p:cNvSpPr txBox="1">
            <a:spLocks/>
          </p:cNvSpPr>
          <p:nvPr/>
        </p:nvSpPr>
        <p:spPr>
          <a:xfrm>
            <a:off x="122582" y="652862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September 2, 2020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7181230-9FD6-4009-A82E-FCC6F7FF06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03" y="236351"/>
            <a:ext cx="1146879" cy="117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140F9956-CC7D-4227-A014-125B4B6A0FE1}"/>
              </a:ext>
            </a:extLst>
          </p:cNvPr>
          <p:cNvGrpSpPr/>
          <p:nvPr/>
        </p:nvGrpSpPr>
        <p:grpSpPr>
          <a:xfrm>
            <a:off x="3286109" y="1627442"/>
            <a:ext cx="2579133" cy="1984162"/>
            <a:chOff x="6305650" y="8067144"/>
            <a:chExt cx="5158266" cy="3968324"/>
          </a:xfrm>
        </p:grpSpPr>
        <p:sp>
          <p:nvSpPr>
            <p:cNvPr id="83" name="Rounded Rectangle 13">
              <a:extLst>
                <a:ext uri="{FF2B5EF4-FFF2-40B4-BE49-F238E27FC236}">
                  <a16:creationId xmlns:a16="http://schemas.microsoft.com/office/drawing/2014/main" id="{B6ECF99E-BA4D-4E35-8EC4-D2AA4FFA55A2}"/>
                </a:ext>
              </a:extLst>
            </p:cNvPr>
            <p:cNvSpPr/>
            <p:nvPr/>
          </p:nvSpPr>
          <p:spPr>
            <a:xfrm>
              <a:off x="6999610" y="8761104"/>
              <a:ext cx="4420861" cy="3274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F93D4CE-E415-4F93-9954-7FE16EB6C705}"/>
                </a:ext>
              </a:extLst>
            </p:cNvPr>
            <p:cNvSpPr/>
            <p:nvPr/>
          </p:nvSpPr>
          <p:spPr>
            <a:xfrm>
              <a:off x="6305650" y="8067144"/>
              <a:ext cx="1656757" cy="15824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750AFEA-C1F7-415B-872A-7832FD8D0D0E}"/>
                </a:ext>
              </a:extLst>
            </p:cNvPr>
            <p:cNvSpPr txBox="1"/>
            <p:nvPr/>
          </p:nvSpPr>
          <p:spPr>
            <a:xfrm>
              <a:off x="7043054" y="9418100"/>
              <a:ext cx="4346796" cy="723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5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Poppins" pitchFamily="2" charset="77"/>
                </a:rPr>
                <a:t>GAABRequest</a:t>
              </a:r>
              <a:endParaRPr lang="en-US" sz="175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5DA74183-BA82-43CB-B9CD-F81E2782C810}"/>
                </a:ext>
              </a:extLst>
            </p:cNvPr>
            <p:cNvSpPr txBox="1">
              <a:spLocks/>
            </p:cNvSpPr>
            <p:nvPr/>
          </p:nvSpPr>
          <p:spPr>
            <a:xfrm>
              <a:off x="7014092" y="10010444"/>
              <a:ext cx="4435344" cy="830996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link to the GA Absentee Ballot Request Portal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DEC4EAB-7F4E-4866-94DE-9BB148481AAC}"/>
                </a:ext>
              </a:extLst>
            </p:cNvPr>
            <p:cNvSpPr txBox="1"/>
            <p:nvPr/>
          </p:nvSpPr>
          <p:spPr>
            <a:xfrm>
              <a:off x="7043054" y="10885964"/>
              <a:ext cx="4420862" cy="10310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75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289 clicks</a:t>
              </a:r>
            </a:p>
            <a:p>
              <a:pPr algn="ctr"/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League Spartan" charset="0"/>
                  <a:cs typeface="Poppins" pitchFamily="2" charset="77"/>
                </a:rPr>
                <a:t>Started Aug 31st</a:t>
              </a:r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519B3D7-51A7-4F08-8626-B8250BE1A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2882" y="8452632"/>
              <a:ext cx="927790" cy="834847"/>
            </a:xfrm>
            <a:custGeom>
              <a:avLst/>
              <a:gdLst>
                <a:gd name="T0" fmla="*/ 70 w 329"/>
                <a:gd name="T1" fmla="*/ 206 h 258"/>
                <a:gd name="T2" fmla="*/ 64 w 329"/>
                <a:gd name="T3" fmla="*/ 211 h 258"/>
                <a:gd name="T4" fmla="*/ 49 w 329"/>
                <a:gd name="T5" fmla="*/ 210 h 258"/>
                <a:gd name="T6" fmla="*/ 47 w 329"/>
                <a:gd name="T7" fmla="*/ 194 h 258"/>
                <a:gd name="T8" fmla="*/ 53 w 329"/>
                <a:gd name="T9" fmla="*/ 188 h 258"/>
                <a:gd name="T10" fmla="*/ 69 w 329"/>
                <a:gd name="T11" fmla="*/ 190 h 258"/>
                <a:gd name="T12" fmla="*/ 70 w 329"/>
                <a:gd name="T13" fmla="*/ 147 h 258"/>
                <a:gd name="T14" fmla="*/ 69 w 329"/>
                <a:gd name="T15" fmla="*/ 163 h 258"/>
                <a:gd name="T16" fmla="*/ 53 w 329"/>
                <a:gd name="T17" fmla="*/ 165 h 258"/>
                <a:gd name="T18" fmla="*/ 47 w 329"/>
                <a:gd name="T19" fmla="*/ 159 h 258"/>
                <a:gd name="T20" fmla="*/ 49 w 329"/>
                <a:gd name="T21" fmla="*/ 143 h 258"/>
                <a:gd name="T22" fmla="*/ 64 w 329"/>
                <a:gd name="T23" fmla="*/ 141 h 258"/>
                <a:gd name="T24" fmla="*/ 70 w 329"/>
                <a:gd name="T25" fmla="*/ 147 h 258"/>
                <a:gd name="T26" fmla="*/ 70 w 329"/>
                <a:gd name="T27" fmla="*/ 112 h 258"/>
                <a:gd name="T28" fmla="*/ 64 w 329"/>
                <a:gd name="T29" fmla="*/ 118 h 258"/>
                <a:gd name="T30" fmla="*/ 49 w 329"/>
                <a:gd name="T31" fmla="*/ 116 h 258"/>
                <a:gd name="T32" fmla="*/ 47 w 329"/>
                <a:gd name="T33" fmla="*/ 100 h 258"/>
                <a:gd name="T34" fmla="*/ 53 w 329"/>
                <a:gd name="T35" fmla="*/ 94 h 258"/>
                <a:gd name="T36" fmla="*/ 69 w 329"/>
                <a:gd name="T37" fmla="*/ 96 h 258"/>
                <a:gd name="T38" fmla="*/ 282 w 329"/>
                <a:gd name="T39" fmla="*/ 194 h 258"/>
                <a:gd name="T40" fmla="*/ 280 w 329"/>
                <a:gd name="T41" fmla="*/ 210 h 258"/>
                <a:gd name="T42" fmla="*/ 100 w 329"/>
                <a:gd name="T43" fmla="*/ 211 h 258"/>
                <a:gd name="T44" fmla="*/ 94 w 329"/>
                <a:gd name="T45" fmla="*/ 206 h 258"/>
                <a:gd name="T46" fmla="*/ 96 w 329"/>
                <a:gd name="T47" fmla="*/ 190 h 258"/>
                <a:gd name="T48" fmla="*/ 276 w 329"/>
                <a:gd name="T49" fmla="*/ 188 h 258"/>
                <a:gd name="T50" fmla="*/ 282 w 329"/>
                <a:gd name="T51" fmla="*/ 194 h 258"/>
                <a:gd name="T52" fmla="*/ 282 w 329"/>
                <a:gd name="T53" fmla="*/ 159 h 258"/>
                <a:gd name="T54" fmla="*/ 276 w 329"/>
                <a:gd name="T55" fmla="*/ 165 h 258"/>
                <a:gd name="T56" fmla="*/ 96 w 329"/>
                <a:gd name="T57" fmla="*/ 163 h 258"/>
                <a:gd name="T58" fmla="*/ 94 w 329"/>
                <a:gd name="T59" fmla="*/ 147 h 258"/>
                <a:gd name="T60" fmla="*/ 100 w 329"/>
                <a:gd name="T61" fmla="*/ 141 h 258"/>
                <a:gd name="T62" fmla="*/ 280 w 329"/>
                <a:gd name="T63" fmla="*/ 143 h 258"/>
                <a:gd name="T64" fmla="*/ 282 w 329"/>
                <a:gd name="T65" fmla="*/ 100 h 258"/>
                <a:gd name="T66" fmla="*/ 280 w 329"/>
                <a:gd name="T67" fmla="*/ 116 h 258"/>
                <a:gd name="T68" fmla="*/ 100 w 329"/>
                <a:gd name="T69" fmla="*/ 118 h 258"/>
                <a:gd name="T70" fmla="*/ 94 w 329"/>
                <a:gd name="T71" fmla="*/ 112 h 258"/>
                <a:gd name="T72" fmla="*/ 96 w 329"/>
                <a:gd name="T73" fmla="*/ 96 h 258"/>
                <a:gd name="T74" fmla="*/ 276 w 329"/>
                <a:gd name="T75" fmla="*/ 94 h 258"/>
                <a:gd name="T76" fmla="*/ 282 w 329"/>
                <a:gd name="T77" fmla="*/ 100 h 258"/>
                <a:gd name="T78" fmla="*/ 305 w 329"/>
                <a:gd name="T79" fmla="*/ 76 h 258"/>
                <a:gd name="T80" fmla="*/ 299 w 329"/>
                <a:gd name="T81" fmla="*/ 71 h 258"/>
                <a:gd name="T82" fmla="*/ 25 w 329"/>
                <a:gd name="T83" fmla="*/ 72 h 258"/>
                <a:gd name="T84" fmla="*/ 23 w 329"/>
                <a:gd name="T85" fmla="*/ 229 h 258"/>
                <a:gd name="T86" fmla="*/ 29 w 329"/>
                <a:gd name="T87" fmla="*/ 235 h 258"/>
                <a:gd name="T88" fmla="*/ 303 w 329"/>
                <a:gd name="T89" fmla="*/ 233 h 258"/>
                <a:gd name="T90" fmla="*/ 329 w 329"/>
                <a:gd name="T91" fmla="*/ 29 h 258"/>
                <a:gd name="T92" fmla="*/ 320 w 329"/>
                <a:gd name="T93" fmla="*/ 250 h 258"/>
                <a:gd name="T94" fmla="*/ 29 w 329"/>
                <a:gd name="T95" fmla="*/ 258 h 258"/>
                <a:gd name="T96" fmla="*/ 0 w 329"/>
                <a:gd name="T97" fmla="*/ 229 h 258"/>
                <a:gd name="T98" fmla="*/ 8 w 329"/>
                <a:gd name="T99" fmla="*/ 9 h 258"/>
                <a:gd name="T100" fmla="*/ 299 w 329"/>
                <a:gd name="T101" fmla="*/ 0 h 258"/>
                <a:gd name="T102" fmla="*/ 329 w 329"/>
                <a:gd name="T103" fmla="*/ 2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258">
                  <a:moveTo>
                    <a:pt x="70" y="194"/>
                  </a:moveTo>
                  <a:cubicBezTo>
                    <a:pt x="70" y="206"/>
                    <a:pt x="70" y="206"/>
                    <a:pt x="70" y="206"/>
                  </a:cubicBezTo>
                  <a:cubicBezTo>
                    <a:pt x="70" y="207"/>
                    <a:pt x="70" y="209"/>
                    <a:pt x="69" y="210"/>
                  </a:cubicBezTo>
                  <a:cubicBezTo>
                    <a:pt x="67" y="211"/>
                    <a:pt x="66" y="211"/>
                    <a:pt x="64" y="211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1" y="211"/>
                    <a:pt x="50" y="211"/>
                    <a:pt x="49" y="210"/>
                  </a:cubicBezTo>
                  <a:cubicBezTo>
                    <a:pt x="47" y="209"/>
                    <a:pt x="47" y="207"/>
                    <a:pt x="47" y="20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2"/>
                    <a:pt x="47" y="191"/>
                    <a:pt x="49" y="190"/>
                  </a:cubicBezTo>
                  <a:cubicBezTo>
                    <a:pt x="50" y="189"/>
                    <a:pt x="51" y="188"/>
                    <a:pt x="53" y="188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6" y="188"/>
                    <a:pt x="67" y="189"/>
                    <a:pt x="69" y="190"/>
                  </a:cubicBezTo>
                  <a:cubicBezTo>
                    <a:pt x="70" y="191"/>
                    <a:pt x="70" y="192"/>
                    <a:pt x="70" y="194"/>
                  </a:cubicBezTo>
                  <a:close/>
                  <a:moveTo>
                    <a:pt x="70" y="147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0" y="160"/>
                    <a:pt x="70" y="162"/>
                    <a:pt x="69" y="163"/>
                  </a:cubicBezTo>
                  <a:cubicBezTo>
                    <a:pt x="67" y="164"/>
                    <a:pt x="66" y="165"/>
                    <a:pt x="64" y="165"/>
                  </a:cubicBezTo>
                  <a:cubicBezTo>
                    <a:pt x="53" y="165"/>
                    <a:pt x="53" y="165"/>
                    <a:pt x="53" y="165"/>
                  </a:cubicBezTo>
                  <a:cubicBezTo>
                    <a:pt x="51" y="165"/>
                    <a:pt x="50" y="164"/>
                    <a:pt x="49" y="163"/>
                  </a:cubicBezTo>
                  <a:cubicBezTo>
                    <a:pt x="47" y="162"/>
                    <a:pt x="47" y="160"/>
                    <a:pt x="47" y="159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5"/>
                    <a:pt x="47" y="144"/>
                    <a:pt x="49" y="143"/>
                  </a:cubicBezTo>
                  <a:cubicBezTo>
                    <a:pt x="50" y="142"/>
                    <a:pt x="51" y="141"/>
                    <a:pt x="53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6" y="141"/>
                    <a:pt x="67" y="142"/>
                    <a:pt x="69" y="143"/>
                  </a:cubicBezTo>
                  <a:cubicBezTo>
                    <a:pt x="70" y="144"/>
                    <a:pt x="70" y="145"/>
                    <a:pt x="70" y="147"/>
                  </a:cubicBezTo>
                  <a:close/>
                  <a:moveTo>
                    <a:pt x="70" y="100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70" y="113"/>
                    <a:pt x="70" y="115"/>
                    <a:pt x="69" y="116"/>
                  </a:cubicBezTo>
                  <a:cubicBezTo>
                    <a:pt x="67" y="117"/>
                    <a:pt x="66" y="118"/>
                    <a:pt x="64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1" y="118"/>
                    <a:pt x="50" y="117"/>
                    <a:pt x="49" y="116"/>
                  </a:cubicBezTo>
                  <a:cubicBezTo>
                    <a:pt x="47" y="115"/>
                    <a:pt x="47" y="113"/>
                    <a:pt x="47" y="112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98"/>
                    <a:pt x="47" y="97"/>
                    <a:pt x="49" y="96"/>
                  </a:cubicBezTo>
                  <a:cubicBezTo>
                    <a:pt x="50" y="95"/>
                    <a:pt x="51" y="94"/>
                    <a:pt x="53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6" y="94"/>
                    <a:pt x="67" y="95"/>
                    <a:pt x="69" y="96"/>
                  </a:cubicBezTo>
                  <a:cubicBezTo>
                    <a:pt x="70" y="97"/>
                    <a:pt x="70" y="98"/>
                    <a:pt x="70" y="100"/>
                  </a:cubicBezTo>
                  <a:close/>
                  <a:moveTo>
                    <a:pt x="282" y="194"/>
                  </a:moveTo>
                  <a:cubicBezTo>
                    <a:pt x="282" y="206"/>
                    <a:pt x="282" y="206"/>
                    <a:pt x="282" y="206"/>
                  </a:cubicBezTo>
                  <a:cubicBezTo>
                    <a:pt x="282" y="207"/>
                    <a:pt x="281" y="209"/>
                    <a:pt x="280" y="210"/>
                  </a:cubicBezTo>
                  <a:cubicBezTo>
                    <a:pt x="279" y="211"/>
                    <a:pt x="277" y="211"/>
                    <a:pt x="276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98" y="211"/>
                    <a:pt x="97" y="211"/>
                    <a:pt x="96" y="210"/>
                  </a:cubicBezTo>
                  <a:cubicBezTo>
                    <a:pt x="94" y="209"/>
                    <a:pt x="94" y="207"/>
                    <a:pt x="94" y="206"/>
                  </a:cubicBezTo>
                  <a:cubicBezTo>
                    <a:pt x="94" y="194"/>
                    <a:pt x="94" y="194"/>
                    <a:pt x="94" y="194"/>
                  </a:cubicBezTo>
                  <a:cubicBezTo>
                    <a:pt x="94" y="192"/>
                    <a:pt x="94" y="191"/>
                    <a:pt x="96" y="190"/>
                  </a:cubicBezTo>
                  <a:cubicBezTo>
                    <a:pt x="97" y="189"/>
                    <a:pt x="98" y="188"/>
                    <a:pt x="100" y="188"/>
                  </a:cubicBezTo>
                  <a:cubicBezTo>
                    <a:pt x="276" y="188"/>
                    <a:pt x="276" y="188"/>
                    <a:pt x="276" y="188"/>
                  </a:cubicBezTo>
                  <a:cubicBezTo>
                    <a:pt x="277" y="188"/>
                    <a:pt x="279" y="189"/>
                    <a:pt x="280" y="190"/>
                  </a:cubicBezTo>
                  <a:cubicBezTo>
                    <a:pt x="281" y="191"/>
                    <a:pt x="282" y="192"/>
                    <a:pt x="282" y="194"/>
                  </a:cubicBezTo>
                  <a:close/>
                  <a:moveTo>
                    <a:pt x="282" y="147"/>
                  </a:moveTo>
                  <a:cubicBezTo>
                    <a:pt x="282" y="159"/>
                    <a:pt x="282" y="159"/>
                    <a:pt x="282" y="159"/>
                  </a:cubicBezTo>
                  <a:cubicBezTo>
                    <a:pt x="282" y="160"/>
                    <a:pt x="281" y="162"/>
                    <a:pt x="280" y="163"/>
                  </a:cubicBezTo>
                  <a:cubicBezTo>
                    <a:pt x="279" y="164"/>
                    <a:pt x="277" y="165"/>
                    <a:pt x="276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98" y="165"/>
                    <a:pt x="97" y="164"/>
                    <a:pt x="96" y="163"/>
                  </a:cubicBezTo>
                  <a:cubicBezTo>
                    <a:pt x="94" y="162"/>
                    <a:pt x="94" y="160"/>
                    <a:pt x="94" y="159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4" y="145"/>
                    <a:pt x="94" y="144"/>
                    <a:pt x="96" y="143"/>
                  </a:cubicBezTo>
                  <a:cubicBezTo>
                    <a:pt x="97" y="142"/>
                    <a:pt x="98" y="141"/>
                    <a:pt x="10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7" y="141"/>
                    <a:pt x="279" y="142"/>
                    <a:pt x="280" y="143"/>
                  </a:cubicBezTo>
                  <a:cubicBezTo>
                    <a:pt x="281" y="144"/>
                    <a:pt x="282" y="145"/>
                    <a:pt x="282" y="147"/>
                  </a:cubicBezTo>
                  <a:close/>
                  <a:moveTo>
                    <a:pt x="282" y="100"/>
                  </a:moveTo>
                  <a:cubicBezTo>
                    <a:pt x="282" y="112"/>
                    <a:pt x="282" y="112"/>
                    <a:pt x="282" y="112"/>
                  </a:cubicBezTo>
                  <a:cubicBezTo>
                    <a:pt x="282" y="113"/>
                    <a:pt x="281" y="115"/>
                    <a:pt x="280" y="116"/>
                  </a:cubicBezTo>
                  <a:cubicBezTo>
                    <a:pt x="279" y="117"/>
                    <a:pt x="277" y="118"/>
                    <a:pt x="276" y="118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8" y="118"/>
                    <a:pt x="97" y="117"/>
                    <a:pt x="96" y="116"/>
                  </a:cubicBezTo>
                  <a:cubicBezTo>
                    <a:pt x="94" y="115"/>
                    <a:pt x="94" y="113"/>
                    <a:pt x="94" y="112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98"/>
                    <a:pt x="94" y="97"/>
                    <a:pt x="96" y="96"/>
                  </a:cubicBezTo>
                  <a:cubicBezTo>
                    <a:pt x="97" y="95"/>
                    <a:pt x="98" y="94"/>
                    <a:pt x="100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7" y="94"/>
                    <a:pt x="279" y="95"/>
                    <a:pt x="280" y="96"/>
                  </a:cubicBezTo>
                  <a:cubicBezTo>
                    <a:pt x="281" y="97"/>
                    <a:pt x="282" y="98"/>
                    <a:pt x="282" y="100"/>
                  </a:cubicBezTo>
                  <a:close/>
                  <a:moveTo>
                    <a:pt x="305" y="229"/>
                  </a:moveTo>
                  <a:cubicBezTo>
                    <a:pt x="305" y="76"/>
                    <a:pt x="305" y="76"/>
                    <a:pt x="305" y="76"/>
                  </a:cubicBezTo>
                  <a:cubicBezTo>
                    <a:pt x="305" y="75"/>
                    <a:pt x="305" y="73"/>
                    <a:pt x="303" y="72"/>
                  </a:cubicBezTo>
                  <a:cubicBezTo>
                    <a:pt x="302" y="71"/>
                    <a:pt x="301" y="71"/>
                    <a:pt x="29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8" y="71"/>
                    <a:pt x="26" y="71"/>
                    <a:pt x="25" y="72"/>
                  </a:cubicBezTo>
                  <a:cubicBezTo>
                    <a:pt x="24" y="73"/>
                    <a:pt x="23" y="75"/>
                    <a:pt x="23" y="76"/>
                  </a:cubicBezTo>
                  <a:cubicBezTo>
                    <a:pt x="23" y="229"/>
                    <a:pt x="23" y="229"/>
                    <a:pt x="23" y="229"/>
                  </a:cubicBezTo>
                  <a:cubicBezTo>
                    <a:pt x="23" y="231"/>
                    <a:pt x="24" y="232"/>
                    <a:pt x="25" y="233"/>
                  </a:cubicBezTo>
                  <a:cubicBezTo>
                    <a:pt x="26" y="234"/>
                    <a:pt x="28" y="235"/>
                    <a:pt x="29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301" y="235"/>
                    <a:pt x="302" y="234"/>
                    <a:pt x="303" y="233"/>
                  </a:cubicBezTo>
                  <a:cubicBezTo>
                    <a:pt x="305" y="232"/>
                    <a:pt x="305" y="231"/>
                    <a:pt x="305" y="229"/>
                  </a:cubicBezTo>
                  <a:close/>
                  <a:moveTo>
                    <a:pt x="329" y="29"/>
                  </a:moveTo>
                  <a:cubicBezTo>
                    <a:pt x="329" y="229"/>
                    <a:pt x="329" y="229"/>
                    <a:pt x="329" y="229"/>
                  </a:cubicBezTo>
                  <a:cubicBezTo>
                    <a:pt x="329" y="237"/>
                    <a:pt x="326" y="244"/>
                    <a:pt x="320" y="250"/>
                  </a:cubicBezTo>
                  <a:cubicBezTo>
                    <a:pt x="314" y="256"/>
                    <a:pt x="307" y="258"/>
                    <a:pt x="29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1" y="258"/>
                    <a:pt x="14" y="256"/>
                    <a:pt x="8" y="250"/>
                  </a:cubicBezTo>
                  <a:cubicBezTo>
                    <a:pt x="3" y="244"/>
                    <a:pt x="0" y="237"/>
                    <a:pt x="0" y="2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1"/>
                    <a:pt x="3" y="14"/>
                    <a:pt x="8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07" y="0"/>
                    <a:pt x="314" y="3"/>
                    <a:pt x="320" y="9"/>
                  </a:cubicBezTo>
                  <a:cubicBezTo>
                    <a:pt x="326" y="14"/>
                    <a:pt x="329" y="21"/>
                    <a:pt x="329" y="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uk-UA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27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nny Day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5DCEDB"/>
      </a:accent1>
      <a:accent2>
        <a:srgbClr val="5ECB95"/>
      </a:accent2>
      <a:accent3>
        <a:srgbClr val="F0D065"/>
      </a:accent3>
      <a:accent4>
        <a:srgbClr val="EC9F56"/>
      </a:accent4>
      <a:accent5>
        <a:srgbClr val="DC653D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1600</Words>
  <Application>Microsoft Office PowerPoint</Application>
  <PresentationFormat>Widescreen</PresentationFormat>
  <Paragraphs>325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Calibri Light</vt:lpstr>
      <vt:lpstr>Century Gothic</vt:lpstr>
      <vt:lpstr>Lato Light</vt:lpstr>
      <vt:lpstr>League Spartan</vt:lpstr>
      <vt:lpstr>Mukta ExtraLight</vt:lpstr>
      <vt:lpstr>Poppins</vt:lpstr>
      <vt:lpstr>Poppins Light</vt:lpstr>
      <vt:lpstr>Wingdings</vt:lpstr>
      <vt:lpstr>Office Theme</vt:lpstr>
      <vt:lpstr>Cobb Elections Website Sitewide Performance August 2020</vt:lpstr>
      <vt:lpstr>Cobb Elections Website Monthly Performance August 2020</vt:lpstr>
      <vt:lpstr>Cobb Elections Website Visitors Breakdown August 2020</vt:lpstr>
      <vt:lpstr>PowerPoint Presentation</vt:lpstr>
      <vt:lpstr>Cobb Elections Website Top 5 Sections August 2020</vt:lpstr>
      <vt:lpstr>Cobb Elections Website Most Visited August 11, 2020</vt:lpstr>
      <vt:lpstr>Cobb Elections Website Monthly Visitor (LS)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Phelps-Davis, Treva</dc:creator>
  <cp:lastModifiedBy>Phelps-Davis, Treva</cp:lastModifiedBy>
  <cp:revision>712</cp:revision>
  <cp:lastPrinted>2020-09-02T18:39:43Z</cp:lastPrinted>
  <dcterms:created xsi:type="dcterms:W3CDTF">2020-05-11T18:40:07Z</dcterms:created>
  <dcterms:modified xsi:type="dcterms:W3CDTF">2020-09-02T18:40:57Z</dcterms:modified>
</cp:coreProperties>
</file>