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B06A-24CB-F246-9077-B03F54F6CDA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4275-18D7-3941-9C00-31EDF67D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34275-18D7-3941-9C00-31EDF67D9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496-AE18-B547-941A-1E75238C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53EF-AA59-2444-8053-50DFB615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62CF-8D5B-BB46-B774-FAA7783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785-9DC4-4855-8E2B-A30A0C0B5C2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2D0F-5C9C-734B-9B25-ECCF7A74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403D-9B93-0340-8EE9-88C9D5B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CF17-7EE5-CF4A-A78F-2451619E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BBF6-2894-5C43-AE34-74CB20BF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39BA-2EDE-B045-BFDE-8B842E7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3E92-1EB5-49DA-9BB5-14A3B62C7CB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5B09-3E48-E24C-B095-AA67581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AA36-F2D5-F74B-879F-AA3A2CB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F522-C9BA-B546-A3A6-3982ED27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75E-45D1-2040-951C-67C643A3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977D-63AE-1C44-9BE0-53BE34B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3931-B940-40C1-A4B7-97FB6E2842D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578F-58C7-C346-B743-504BA97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03E2-AE6C-9145-9CF3-037F53E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D8F-0E52-0D45-B6FD-2B432EB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49A-21F1-9349-83A4-6ACB9663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DF7-5637-8448-A0DB-3240C293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7278-56C0-432F-A3C7-004ED0FA0A9B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FE88-BB5A-FC4F-A02B-2C9D594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BE7E-77C0-C447-8F5A-E6E98E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87D-16DA-7B40-A455-5F1BECA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A84F-B700-6B4C-9ED4-E9C269B3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0510-03D3-244C-840E-F3789B5B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F3F-BEBC-413E-B48B-A65D6BDC7CB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ECA2-1180-F64F-B97C-1A23D16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1309-14C8-714E-A95D-7BF5B2DC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691-9685-B845-B8D3-AC393D9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644-FE89-8044-9448-AE15ADF6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B8F-F1D6-7C40-8860-C04AF701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564A-B32F-1E4B-8863-3D0E870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2ED2-B025-4A28-87A8-AD6A8687C9E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C450-0DAC-A642-8AF2-34D3965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0824-2B7A-5F4D-8FDC-404D352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BBD4-ADDB-834E-B228-C731041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431F-F081-D347-9657-CDF33902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7C2-EA3F-4B4E-ADCA-68B46E0D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662-6D1F-D341-B9B0-051E366B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EA55-3194-AC44-893A-44276C63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EC67-BFD9-6B4D-A77E-85BDC4E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748-664A-4239-8E71-CBACA8AB8B8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3EC0E-0F71-4D4D-A0FB-A9E7964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DCD8-2C6C-094B-938C-DDCC0DE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7B7-7C54-FE42-BD3C-70D45ED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B57D-D5A2-2043-BBA2-F4A3C32A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4A22-6841-4E80-8E23-59289C4EA25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349-5A0F-D84E-A379-BB72062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044F-24AB-B64F-B4A5-EE6140BE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4FB6-D7C7-A846-A593-C8EABB8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C8A-CD66-4D0F-BDB8-8C425D2B067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D281-F57C-DF4A-AEAE-91B9B70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44B2-82BD-BD46-A529-4B87602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CE0-4069-934D-B586-46188533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12CF-C9BD-074B-AF80-9B47F38C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DBAB-5211-E849-92B7-86052E80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3D11-5EAA-BA4B-A840-F252A70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CC35-51EB-45FA-8C4E-251FE65F8A0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30D8-CED5-6F4F-BE1A-82E4118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2B24-F5A8-5E46-888F-48A917A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7709-20A6-884B-8748-53A96AA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978A-ACE0-3E43-B8B3-FF7D6D52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A8C1-CFAD-A64C-B736-8281A27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89A3-A374-8B4A-AF88-B5D6703D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3BB-6338-4816-BE22-4DDB23A8ADD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D0F1-58A4-3F44-9AEA-B0A7C4F0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B1DF-9312-5C4D-A5DF-D4765B3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13BC-D8D5-434D-A130-05540FF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7E10-F6BE-1E42-B0F2-715185C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6FA3-A9D6-9C49-8734-BD8252286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5674-2999-4E8F-ACFB-8D896CD95EDC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3EAD-7861-7841-8E61-1611CEC2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8DA8-D529-AE40-B0AC-4F181DB8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E22-92DB-0D44-BF44-8DFC2F2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12" y="1714500"/>
            <a:ext cx="8676222" cy="1257300"/>
          </a:xfrm>
        </p:spPr>
        <p:txBody>
          <a:bodyPr/>
          <a:lstStyle/>
          <a:p>
            <a:r>
              <a:rPr lang="en-US" dirty="0"/>
              <a:t>“Ticketing Dashboard”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716C-CF56-694C-B29B-E88D7FF00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934" y="3095725"/>
            <a:ext cx="9144000" cy="6665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Project-2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9E556A-878F-4DA7-9AAD-08AF49C1B75B}"/>
              </a:ext>
            </a:extLst>
          </p:cNvPr>
          <p:cNvSpPr txBox="1">
            <a:spLocks/>
          </p:cNvSpPr>
          <p:nvPr/>
        </p:nvSpPr>
        <p:spPr>
          <a:xfrm>
            <a:off x="313150" y="6066405"/>
            <a:ext cx="2031466" cy="45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Fernando Trevino</a:t>
            </a:r>
          </a:p>
        </p:txBody>
      </p:sp>
    </p:spTree>
    <p:extLst>
      <p:ext uri="{BB962C8B-B14F-4D97-AF65-F5344CB8AC3E}">
        <p14:creationId xmlns:p14="http://schemas.microsoft.com/office/powerpoint/2010/main" val="145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BAA-2A46-4D44-ABA1-F83006E4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85993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F97A-BA8E-3E47-8F87-081EB603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Background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Project Goals</a:t>
            </a:r>
          </a:p>
          <a:p>
            <a:r>
              <a:rPr lang="en-US" sz="3200" dirty="0">
                <a:solidFill>
                  <a:srgbClr val="00B0F0"/>
                </a:solidFill>
              </a:rPr>
              <a:t>Demonstration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F85A-3783-4C96-9480-C89885E9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923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C142F-7C6D-DD4F-BB18-6F4EE156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AE95-84D4-7242-A39D-674743AD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916" y="421872"/>
            <a:ext cx="8014301" cy="212390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b="1" dirty="0"/>
              <a:t>Who am I, and why am I taking this class</a:t>
            </a:r>
            <a:r>
              <a:rPr lang="en-US" sz="3200" dirty="0"/>
              <a:t>?</a:t>
            </a:r>
            <a:endParaRPr lang="en-US" sz="900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I work in IT and for years I have complained that out of the box metric graphics were clunky and limited.  </a:t>
            </a:r>
          </a:p>
          <a:p>
            <a:pPr lvl="1"/>
            <a:endParaRPr lang="en-US" sz="900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I took this course so I could stop complaining and learn how to create my own dashboards that look cleaner and can tell a better story.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1AFD-F9BB-F845-88DA-C3242CB57DDB}"/>
              </a:ext>
            </a:extLst>
          </p:cNvPr>
          <p:cNvSpPr txBox="1"/>
          <p:nvPr/>
        </p:nvSpPr>
        <p:spPr>
          <a:xfrm>
            <a:off x="4124916" y="2595995"/>
            <a:ext cx="51060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out of the box graphics provided by Splunk: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ED1E7EE-BBAF-AA4D-AA8E-CF0E15A7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46" y="3129398"/>
            <a:ext cx="7197754" cy="3268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0A56-0730-4D8F-BC92-93C59D3C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369" y="643612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3E4-B0A7-564A-91B7-05219A31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" y="72736"/>
            <a:ext cx="9905998" cy="997527"/>
          </a:xfrm>
        </p:spPr>
        <p:txBody>
          <a:bodyPr/>
          <a:lstStyle/>
          <a:p>
            <a:r>
              <a:rPr lang="en-US" dirty="0"/>
              <a:t>Project-2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CC57-81F2-7D43-8729-D9F67955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79" y="1261794"/>
            <a:ext cx="6785264" cy="502470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For Project-2 I wanted to created a dashboard page to monitor my teams log events.</a:t>
            </a:r>
          </a:p>
          <a:p>
            <a:endParaRPr lang="en-US" sz="9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The dashboard will identify:</a:t>
            </a:r>
          </a:p>
          <a:p>
            <a:pPr lvl="1"/>
            <a:r>
              <a:rPr lang="en-US" sz="2600" dirty="0"/>
              <a:t>Ticket Type and Severity?</a:t>
            </a:r>
          </a:p>
          <a:p>
            <a:pPr lvl="1"/>
            <a:r>
              <a:rPr lang="en-US" sz="2600" dirty="0"/>
              <a:t>How long the ticket was open?</a:t>
            </a:r>
          </a:p>
          <a:p>
            <a:pPr lvl="1"/>
            <a:r>
              <a:rPr lang="en-US" sz="2600" dirty="0"/>
              <a:t>Which analyst did the most tickets?</a:t>
            </a:r>
          </a:p>
          <a:p>
            <a:pPr lvl="1"/>
            <a:r>
              <a:rPr lang="en-US" sz="2600" dirty="0"/>
              <a:t>How many tickets were automatically closed?</a:t>
            </a: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For the data source I used an old Splunk .csv file with 30 days of data containing over a 1,000 rows, then add the file to a SQL DB.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 My script utilized python flask and includes, D3, </a:t>
            </a:r>
            <a:r>
              <a:rPr lang="en-US" sz="3200" dirty="0" err="1">
                <a:solidFill>
                  <a:srgbClr val="00B0F0"/>
                </a:solidFill>
              </a:rPr>
              <a:t>Ploty</a:t>
            </a:r>
            <a:r>
              <a:rPr lang="en-US" sz="3200" dirty="0">
                <a:solidFill>
                  <a:srgbClr val="00B0F0"/>
                </a:solidFill>
              </a:rPr>
              <a:t>, HTML/CSS and one JS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5F0F00C2-8C6F-C34C-97E1-40F6358F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01" y="1731126"/>
            <a:ext cx="4645427" cy="29863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23D4-4D93-4D81-92E7-EF62E55C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446" y="631238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B72-60BC-AD47-BDC8-A96CD071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0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E1144-2E71-4A76-8B64-F96C641E2D6D}"/>
              </a:ext>
            </a:extLst>
          </p:cNvPr>
          <p:cNvSpPr txBox="1">
            <a:spLocks/>
          </p:cNvSpPr>
          <p:nvPr/>
        </p:nvSpPr>
        <p:spPr>
          <a:xfrm>
            <a:off x="533399" y="85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learn?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40BFA-097B-4B00-8741-2CEA22C9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API feed will need to be added for better dynamic refresh and lookup.</a:t>
            </a:r>
          </a:p>
          <a:p>
            <a:r>
              <a:rPr lang="en-US" sz="3200" dirty="0">
                <a:solidFill>
                  <a:srgbClr val="00B0F0"/>
                </a:solidFill>
              </a:rPr>
              <a:t>Need to research permissions to secure site, key, 2FA?</a:t>
            </a:r>
          </a:p>
          <a:p>
            <a:r>
              <a:rPr lang="en-US" sz="3200" dirty="0">
                <a:solidFill>
                  <a:srgbClr val="00B0F0"/>
                </a:solidFill>
              </a:rPr>
              <a:t>Work to integrate better </a:t>
            </a:r>
            <a:r>
              <a:rPr lang="en-US" sz="3200">
                <a:solidFill>
                  <a:srgbClr val="00B0F0"/>
                </a:solidFill>
              </a:rPr>
              <a:t>d3 objects?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4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231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“Ticketing Dashboard”</vt:lpstr>
      <vt:lpstr>Agenda</vt:lpstr>
      <vt:lpstr>Background</vt:lpstr>
      <vt:lpstr>Project-2 Goals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CyberSecurity</dc:title>
  <dc:creator>Trevino, Fernando</dc:creator>
  <cp:lastModifiedBy>Fernando Trevino</cp:lastModifiedBy>
  <cp:revision>6</cp:revision>
  <dcterms:created xsi:type="dcterms:W3CDTF">2021-08-19T01:21:57Z</dcterms:created>
  <dcterms:modified xsi:type="dcterms:W3CDTF">2021-08-25T18:02:00Z</dcterms:modified>
</cp:coreProperties>
</file>