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8" r:id="rId1"/>
  </p:sldMasterIdLst>
  <p:notesMasterIdLst>
    <p:notesMasterId r:id="rId8"/>
  </p:notesMasterIdLst>
  <p:sldIdLst>
    <p:sldId id="256" r:id="rId2"/>
    <p:sldId id="257" r:id="rId3"/>
    <p:sldId id="260" r:id="rId4"/>
    <p:sldId id="258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6327"/>
  </p:normalViewPr>
  <p:slideViewPr>
    <p:cSldViewPr snapToGrid="0" snapToObjects="1">
      <p:cViewPr varScale="1">
        <p:scale>
          <a:sx n="65" d="100"/>
          <a:sy n="65" d="100"/>
        </p:scale>
        <p:origin x="6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BB06A-24CB-F246-9077-B03F54F6CDA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34275-18D7-3941-9C00-31EDF67D9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21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F0496-AE18-B547-941A-1E75238CD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8E53EF-AA59-2444-8053-50DFB61556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662CF-8D5B-BB46-B774-FAA7783BD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9785-9DC4-4855-8E2B-A30A0C0B5C22}" type="datetime1">
              <a:rPr lang="en-US" smtClean="0"/>
              <a:t>8/20/2021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32D0F-5C9C-734B-9B25-ECCF7A741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4403D-9B93-0340-8EE9-88C9D5B77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541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1CF17-7EE5-CF4A-A78F-2451619EF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CFBBF6-2894-5C43-AE34-74CB20BF99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139BA-2EDE-B045-BFDE-8B842E780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83E92-1EB5-49DA-9BB5-14A3B62C7CB9}" type="datetime1">
              <a:rPr lang="en-US" smtClean="0"/>
              <a:t>8/20/2021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95B09-3E48-E24C-B095-AA675812B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7AA36-F2D5-F74B-879F-AA3A2CBC9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648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0CF522-C9BA-B546-A3A6-3982ED276C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07175E-45D1-2040-951C-67C643A34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E977D-63AE-1C44-9BE0-53BE34BA4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13931-B940-40C1-A4B7-97FB6E2842D2}" type="datetime1">
              <a:rPr lang="en-US" smtClean="0"/>
              <a:t>8/20/2021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B578F-58C7-C346-B743-504BA9746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C03E2-AE6C-9145-9CF3-037F53E3C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951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F5D8F-0E52-0D45-B6FD-2B432EBF0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2449A-21F1-9349-83A4-6ACB9663B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46DF7-5637-8448-A0DB-3240C2937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87278-56C0-432F-A3C7-004ED0FA0A9B}" type="datetime1">
              <a:rPr lang="en-US" smtClean="0"/>
              <a:t>8/20/2021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EFE88-BB5A-FC4F-A02B-2C9D594FC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9BE7E-77C0-C447-8F5A-E6E98E85C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959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2087D-16DA-7B40-A455-5F1BECA1B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0A84F-B700-6B4C-9ED4-E9C269B36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B0510-03D3-244C-840E-F3789B5B6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DFF3F-BEBC-413E-B48B-A65D6BDC7CB9}" type="datetime1">
              <a:rPr lang="en-US" smtClean="0"/>
              <a:t>8/20/2021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AECA2-1180-F64F-B97C-1A23D1656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01309-14C8-714E-A95D-7BF5B2DCA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008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60691-9685-B845-B8D3-AC393D9A6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83644-FE89-8044-9448-AE15ADF667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75BB8F-F1D6-7C40-8860-C04AF701F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C0564A-B32F-1E4B-8863-3D0E870FA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72ED2-B025-4A28-87A8-AD6A8687C9EF}" type="datetime1">
              <a:rPr lang="en-US" smtClean="0"/>
              <a:t>8/20/2021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CBC450-0DAC-A642-8AF2-34D396544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80824-2B7A-5F4D-8FDC-404D35288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619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3BBD4-ADDB-834E-B228-C731041C2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B431F-F081-D347-9657-CDF339025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2DD7C2-EA3F-4B4E-ADCA-68B46E0D33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7E6662-6D1F-D341-B9B0-051E366BC7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47EA55-3194-AC44-893A-44276C6325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10EC67-BFD9-6B4D-A77E-85BDC4E41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CC748-664A-4239-8E71-CBACA8AB8B82}" type="datetime1">
              <a:rPr lang="en-US" smtClean="0"/>
              <a:t>8/20/2021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B3EC0E-0F71-4D4D-A0FB-A9E7964B1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19DCD8-2C6C-094B-938C-DDCC0DEDC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773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537B7-7C54-FE42-BD3C-70D45ED70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BB57D-D5A2-2043-BBA2-F4A3C32A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24A22-6841-4E80-8E23-59289C4EA259}" type="datetime1">
              <a:rPr lang="en-US" smtClean="0"/>
              <a:t>8/20/2021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DB6349-5A0F-D84E-A379-BB720620E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32044F-24AB-B64F-B4A5-EE6140BE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234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BC4FB6-D7C7-A846-A593-C8EABB856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0C8A-CD66-4D0F-BDB8-8C425D2B067E}" type="datetime1">
              <a:rPr lang="en-US" smtClean="0"/>
              <a:t>8/20/2021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30D281-F57C-DF4A-AEAE-91B9B70F8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E744B2-82BD-BD46-A529-4B8760279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852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ADCE0-4069-934D-B586-46188533A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212CF-C9BD-074B-AF80-9B47F38CC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0EDBAB-5211-E849-92B7-86052E80D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8C3D11-5EAA-BA4B-A840-F252A7080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CC35-51EB-45FA-8C4E-251FE65F8A09}" type="datetime1">
              <a:rPr lang="en-US" smtClean="0"/>
              <a:t>8/20/2021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4430D8-CED5-6F4F-BE1A-82E411886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DC2B24-F5A8-5E46-888F-48A917AE8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566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97709-20A6-884B-8748-53A96AAF1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74978A-ACE0-3E43-B8B3-FF7D6D52DC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D8A8C1-CFAD-A64C-B736-8281A272D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EF89A3-A374-8B4A-AF88-B5D6703DC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83BB-6338-4816-BE22-4DDB23A8ADD2}" type="datetime1">
              <a:rPr lang="en-US" smtClean="0"/>
              <a:t>8/20/2021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D8D0F1-58A4-3F44-9AEA-B0A7C4F0B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0BB1DF-9312-5C4D-A5DF-D4765B315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240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4F13BC-D8D5-434D-A130-05540FF86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F07E10-F6BE-1E42-B0F2-715185CCA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E6FA3-A9D6-9C49-8734-BD8252286F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25674-2999-4E8F-ACFB-8D896CD95EDC}" type="datetime1">
              <a:rPr lang="en-US" smtClean="0"/>
              <a:t>8/20/2021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13EAD-7861-7841-8E61-1611CEC289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48DA8-D529-AE40-B0AC-4F181DB80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324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B0E22-92DB-0D44-BF44-8DFC2F21D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6712" y="1714500"/>
            <a:ext cx="8676222" cy="1257300"/>
          </a:xfrm>
        </p:spPr>
        <p:txBody>
          <a:bodyPr/>
          <a:lstStyle/>
          <a:p>
            <a:r>
              <a:rPr lang="en-US" dirty="0"/>
              <a:t>“Ticketing Dashboard”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76716C-CF56-694C-B29B-E88D7FF00D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8934" y="3095725"/>
            <a:ext cx="9144000" cy="66654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B0F0"/>
                </a:solidFill>
              </a:rPr>
              <a:t>Project-2</a:t>
            </a:r>
          </a:p>
          <a:p>
            <a:endParaRPr lang="en-US" sz="2800" dirty="0">
              <a:solidFill>
                <a:srgbClr val="00B0F0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69E556A-878F-4DA7-9AAD-08AF49C1B75B}"/>
              </a:ext>
            </a:extLst>
          </p:cNvPr>
          <p:cNvSpPr txBox="1">
            <a:spLocks/>
          </p:cNvSpPr>
          <p:nvPr/>
        </p:nvSpPr>
        <p:spPr>
          <a:xfrm>
            <a:off x="313150" y="6066405"/>
            <a:ext cx="2031466" cy="45944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00B0F0"/>
                </a:solidFill>
              </a:rPr>
              <a:t>Fernando Trevino</a:t>
            </a:r>
          </a:p>
        </p:txBody>
      </p:sp>
    </p:spTree>
    <p:extLst>
      <p:ext uri="{BB962C8B-B14F-4D97-AF65-F5344CB8AC3E}">
        <p14:creationId xmlns:p14="http://schemas.microsoft.com/office/powerpoint/2010/main" val="1455805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A3BAA-2A46-4D44-ABA1-F83006E45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99" y="85993"/>
            <a:ext cx="1051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AF97A-BA8E-3E47-8F87-081EB6035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9905998" cy="3124201"/>
          </a:xfrm>
        </p:spPr>
        <p:txBody>
          <a:bodyPr/>
          <a:lstStyle/>
          <a:p>
            <a:r>
              <a:rPr lang="en-US" sz="3200" dirty="0">
                <a:solidFill>
                  <a:srgbClr val="00B0F0"/>
                </a:solidFill>
              </a:rPr>
              <a:t>Background</a:t>
            </a:r>
          </a:p>
          <a:p>
            <a:r>
              <a:rPr lang="en-US" sz="3200" dirty="0">
                <a:solidFill>
                  <a:srgbClr val="00B0F0"/>
                </a:solidFill>
              </a:rPr>
              <a:t>Project Goals</a:t>
            </a:r>
          </a:p>
          <a:p>
            <a:r>
              <a:rPr lang="en-US" sz="3200" dirty="0">
                <a:solidFill>
                  <a:srgbClr val="00B0F0"/>
                </a:solidFill>
              </a:rPr>
              <a:t>Demonstration</a:t>
            </a: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8FF85A-3783-4C96-9480-C89885E92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7923" y="6356350"/>
            <a:ext cx="27432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660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7C142F-7C6D-DD4F-BB18-6F4EE1568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3AE95-84D4-7242-A39D-674743AD7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4916" y="421872"/>
            <a:ext cx="8014301" cy="2123902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3200" b="1" dirty="0"/>
              <a:t>Who am I, and why am I taking this class</a:t>
            </a:r>
            <a:r>
              <a:rPr lang="en-US" sz="3200" dirty="0"/>
              <a:t>?</a:t>
            </a:r>
            <a:endParaRPr lang="en-US" sz="900" dirty="0"/>
          </a:p>
          <a:p>
            <a:pPr lvl="1"/>
            <a:r>
              <a:rPr lang="en-US" dirty="0">
                <a:solidFill>
                  <a:srgbClr val="00B0F0"/>
                </a:solidFill>
              </a:rPr>
              <a:t>I work in IT and for years I have complained that out of the box metric graphics were clunky and limited.  </a:t>
            </a:r>
          </a:p>
          <a:p>
            <a:pPr lvl="1"/>
            <a:endParaRPr lang="en-US" sz="900" dirty="0">
              <a:solidFill>
                <a:srgbClr val="00B0F0"/>
              </a:solidFill>
            </a:endParaRPr>
          </a:p>
          <a:p>
            <a:pPr lvl="1"/>
            <a:r>
              <a:rPr lang="en-US" dirty="0">
                <a:solidFill>
                  <a:srgbClr val="00B0F0"/>
                </a:solidFill>
              </a:rPr>
              <a:t>I took this course so I could stop complaining and learn how to create my own dashboards that look cleaner and can tell a better story.</a:t>
            </a:r>
            <a:endParaRPr lang="en-US" sz="1800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B71AFD-F9BB-F845-88DA-C3242CB57DDB}"/>
              </a:ext>
            </a:extLst>
          </p:cNvPr>
          <p:cNvSpPr txBox="1"/>
          <p:nvPr/>
        </p:nvSpPr>
        <p:spPr>
          <a:xfrm>
            <a:off x="4124916" y="2595995"/>
            <a:ext cx="5106006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Current out of the box graphics provided by Splunk:</a:t>
            </a:r>
          </a:p>
        </p:txBody>
      </p:sp>
      <p:pic>
        <p:nvPicPr>
          <p:cNvPr id="12" name="Picture 11" descr="Graphical user interface&#10;&#10;Description automatically generated">
            <a:extLst>
              <a:ext uri="{FF2B5EF4-FFF2-40B4-BE49-F238E27FC236}">
                <a16:creationId xmlns:a16="http://schemas.microsoft.com/office/drawing/2014/main" id="{8ED1E7EE-BBAF-AA4D-AA8E-CF0E15A77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046" y="3129398"/>
            <a:ext cx="7197754" cy="326847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940A56-0730-4D8F-BC92-93C59D3C7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1369" y="6436128"/>
            <a:ext cx="27432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373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183E4-B0A7-564A-91B7-05219A31E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25" y="72736"/>
            <a:ext cx="9905998" cy="997527"/>
          </a:xfrm>
        </p:spPr>
        <p:txBody>
          <a:bodyPr/>
          <a:lstStyle/>
          <a:p>
            <a:r>
              <a:rPr lang="en-US" dirty="0"/>
              <a:t>Project-2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ECC57-81F2-7D43-8729-D9F679558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479" y="1261794"/>
            <a:ext cx="6785264" cy="5024706"/>
          </a:xfrm>
        </p:spPr>
        <p:txBody>
          <a:bodyPr>
            <a:normAutofit fontScale="85000" lnSpcReduction="20000"/>
          </a:bodyPr>
          <a:lstStyle/>
          <a:p>
            <a:r>
              <a:rPr lang="en-US" sz="3200" dirty="0">
                <a:solidFill>
                  <a:srgbClr val="00B0F0"/>
                </a:solidFill>
              </a:rPr>
              <a:t>For Project-2 I wanted to created a dashboard page for my teams ticket monitoring.</a:t>
            </a:r>
          </a:p>
          <a:p>
            <a:endParaRPr lang="en-US" sz="900" dirty="0">
              <a:solidFill>
                <a:srgbClr val="00B0F0"/>
              </a:solidFill>
            </a:endParaRPr>
          </a:p>
          <a:p>
            <a:r>
              <a:rPr lang="en-US" sz="3200" dirty="0">
                <a:solidFill>
                  <a:srgbClr val="00B0F0"/>
                </a:solidFill>
              </a:rPr>
              <a:t>The dashboard identify:</a:t>
            </a:r>
          </a:p>
          <a:p>
            <a:pPr lvl="1"/>
            <a:r>
              <a:rPr lang="en-US" sz="2600" dirty="0"/>
              <a:t>Ticket Type and Severity?</a:t>
            </a:r>
          </a:p>
          <a:p>
            <a:pPr lvl="1"/>
            <a:r>
              <a:rPr lang="en-US" sz="2600" dirty="0"/>
              <a:t>How long the ticket was open?</a:t>
            </a:r>
          </a:p>
          <a:p>
            <a:pPr lvl="1"/>
            <a:r>
              <a:rPr lang="en-US" sz="2600" dirty="0"/>
              <a:t>Which analyst did the most tickets?</a:t>
            </a:r>
          </a:p>
          <a:p>
            <a:pPr lvl="1"/>
            <a:r>
              <a:rPr lang="en-US" sz="2600" dirty="0"/>
              <a:t>How many tickets were automatically closed?</a:t>
            </a:r>
          </a:p>
          <a:p>
            <a:pPr lvl="1"/>
            <a:endParaRPr lang="en-US" sz="2600" dirty="0">
              <a:solidFill>
                <a:srgbClr val="00B0F0"/>
              </a:solidFill>
            </a:endParaRPr>
          </a:p>
          <a:p>
            <a:r>
              <a:rPr lang="en-US" sz="3200" dirty="0">
                <a:solidFill>
                  <a:srgbClr val="00B0F0"/>
                </a:solidFill>
              </a:rPr>
              <a:t>For the data source use an old Splunk .csv file with 30 days of data containing over a 1,000 rows, then add the file to a SQL DB.</a:t>
            </a:r>
          </a:p>
          <a:p>
            <a:endParaRPr lang="en-US" sz="1100" dirty="0">
              <a:solidFill>
                <a:srgbClr val="00B0F0"/>
              </a:solidFill>
            </a:endParaRPr>
          </a:p>
          <a:p>
            <a:r>
              <a:rPr lang="en-US" sz="3200" dirty="0">
                <a:solidFill>
                  <a:srgbClr val="00B0F0"/>
                </a:solidFill>
              </a:rPr>
              <a:t> My script utilized python flask and includes, D3, HTML/CSS and one JS library.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person with the mouth open&#10;&#10;Description automatically generated with medium confidence">
            <a:extLst>
              <a:ext uri="{FF2B5EF4-FFF2-40B4-BE49-F238E27FC236}">
                <a16:creationId xmlns:a16="http://schemas.microsoft.com/office/drawing/2014/main" id="{5F0F00C2-8C6F-C34C-97E1-40F6358F5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3701" y="1731126"/>
            <a:ext cx="4645427" cy="298634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B023D4-4D93-4D81-92E7-EF62E55C1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0446" y="6312388"/>
            <a:ext cx="27432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26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94B72-60BC-AD47-BDC8-A96CD0715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2900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Demonstration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030344-2D89-4750-BF4D-2B1D684F0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9524" y="6356350"/>
            <a:ext cx="27432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61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030344-2D89-4750-BF4D-2B1D684F0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9524" y="6356350"/>
            <a:ext cx="27432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20E1144-2E71-4A76-8B64-F96C641E2D6D}"/>
              </a:ext>
            </a:extLst>
          </p:cNvPr>
          <p:cNvSpPr txBox="1">
            <a:spLocks/>
          </p:cNvSpPr>
          <p:nvPr/>
        </p:nvSpPr>
        <p:spPr>
          <a:xfrm>
            <a:off x="533399" y="8599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did I learn?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F540BFA-097B-4B00-8741-2CEA22C9D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9905998" cy="3124201"/>
          </a:xfrm>
        </p:spPr>
        <p:txBody>
          <a:bodyPr/>
          <a:lstStyle/>
          <a:p>
            <a:r>
              <a:rPr lang="en-US" sz="3200" dirty="0">
                <a:solidFill>
                  <a:srgbClr val="00B0F0"/>
                </a:solidFill>
              </a:rPr>
              <a:t>API feed will need to be added for better dynamic refresh and lookup.</a:t>
            </a:r>
          </a:p>
          <a:p>
            <a:r>
              <a:rPr lang="en-US" sz="3200" dirty="0">
                <a:solidFill>
                  <a:srgbClr val="00B0F0"/>
                </a:solidFill>
              </a:rPr>
              <a:t>Need to research permissions to secure site, key, 2FA?</a:t>
            </a:r>
          </a:p>
          <a:p>
            <a:r>
              <a:rPr lang="en-US" sz="3200" dirty="0">
                <a:solidFill>
                  <a:srgbClr val="00B0F0"/>
                </a:solidFill>
              </a:rPr>
              <a:t>Work to integrate better </a:t>
            </a:r>
            <a:r>
              <a:rPr lang="en-US" sz="3200">
                <a:solidFill>
                  <a:srgbClr val="00B0F0"/>
                </a:solidFill>
              </a:rPr>
              <a:t>d3 objects?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047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648</TotalTime>
  <Words>225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“Ticketing Dashboard”</vt:lpstr>
      <vt:lpstr>Agenda</vt:lpstr>
      <vt:lpstr>Background</vt:lpstr>
      <vt:lpstr>Project-2 Goals</vt:lpstr>
      <vt:lpstr>Demonstration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Measuring CyberSecurity</dc:title>
  <dc:creator>Trevino, Fernando</dc:creator>
  <cp:lastModifiedBy>Fernando Trevino</cp:lastModifiedBy>
  <cp:revision>4</cp:revision>
  <dcterms:created xsi:type="dcterms:W3CDTF">2021-08-19T01:21:57Z</dcterms:created>
  <dcterms:modified xsi:type="dcterms:W3CDTF">2021-08-21T03:45:09Z</dcterms:modified>
</cp:coreProperties>
</file>