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1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1732528"/>
            <a:ext cx="7560309" cy="0"/>
          </a:xfrm>
          <a:custGeom>
            <a:avLst/>
            <a:gdLst/>
            <a:ahLst/>
            <a:cxnLst/>
            <a:rect l="l" t="t" r="r" b="b"/>
            <a:pathLst>
              <a:path w="7560309">
                <a:moveTo>
                  <a:pt x="0" y="0"/>
                </a:moveTo>
                <a:lnTo>
                  <a:pt x="7560023" y="0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" y="2352062"/>
            <a:ext cx="7560309" cy="0"/>
          </a:xfrm>
          <a:custGeom>
            <a:avLst/>
            <a:gdLst/>
            <a:ahLst/>
            <a:cxnLst/>
            <a:rect l="l" t="t" r="r" b="b"/>
            <a:pathLst>
              <a:path w="7560309">
                <a:moveTo>
                  <a:pt x="0" y="0"/>
                </a:moveTo>
                <a:lnTo>
                  <a:pt x="7560023" y="0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" y="2966248"/>
            <a:ext cx="7560309" cy="0"/>
          </a:xfrm>
          <a:custGeom>
            <a:avLst/>
            <a:gdLst/>
            <a:ahLst/>
            <a:cxnLst/>
            <a:rect l="l" t="t" r="r" b="b"/>
            <a:pathLst>
              <a:path w="7560309">
                <a:moveTo>
                  <a:pt x="0" y="0"/>
                </a:moveTo>
                <a:lnTo>
                  <a:pt x="7560023" y="0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780" y="19"/>
            <a:ext cx="635" cy="10692130"/>
          </a:xfrm>
          <a:custGeom>
            <a:avLst/>
            <a:gdLst/>
            <a:ahLst/>
            <a:cxnLst/>
            <a:rect l="l" t="t" r="r" b="b"/>
            <a:pathLst>
              <a:path w="634" h="10692130">
                <a:moveTo>
                  <a:pt x="575" y="0"/>
                </a:moveTo>
                <a:lnTo>
                  <a:pt x="0" y="10691998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414067" y="7324406"/>
            <a:ext cx="47625" cy="2981325"/>
          </a:xfrm>
          <a:custGeom>
            <a:avLst/>
            <a:gdLst/>
            <a:ahLst/>
            <a:cxnLst/>
            <a:rect l="l" t="t" r="r" b="b"/>
            <a:pathLst>
              <a:path w="47625" h="2981325">
                <a:moveTo>
                  <a:pt x="47625" y="2954350"/>
                </a:moveTo>
                <a:lnTo>
                  <a:pt x="26974" y="2933700"/>
                </a:lnTo>
                <a:lnTo>
                  <a:pt x="20662" y="2933700"/>
                </a:lnTo>
                <a:lnTo>
                  <a:pt x="0" y="2954350"/>
                </a:lnTo>
                <a:lnTo>
                  <a:pt x="0" y="2960674"/>
                </a:lnTo>
                <a:lnTo>
                  <a:pt x="20662" y="2981325"/>
                </a:lnTo>
                <a:lnTo>
                  <a:pt x="26974" y="2981325"/>
                </a:lnTo>
                <a:lnTo>
                  <a:pt x="47625" y="2960674"/>
                </a:lnTo>
                <a:lnTo>
                  <a:pt x="47625" y="2957512"/>
                </a:lnTo>
                <a:lnTo>
                  <a:pt x="47625" y="2954350"/>
                </a:lnTo>
                <a:close/>
              </a:path>
              <a:path w="47625" h="2981325">
                <a:moveTo>
                  <a:pt x="47625" y="2744813"/>
                </a:moveTo>
                <a:lnTo>
                  <a:pt x="26974" y="2724150"/>
                </a:lnTo>
                <a:lnTo>
                  <a:pt x="20662" y="2724150"/>
                </a:lnTo>
                <a:lnTo>
                  <a:pt x="0" y="2744813"/>
                </a:lnTo>
                <a:lnTo>
                  <a:pt x="0" y="2751124"/>
                </a:lnTo>
                <a:lnTo>
                  <a:pt x="20662" y="2771775"/>
                </a:lnTo>
                <a:lnTo>
                  <a:pt x="26974" y="2771775"/>
                </a:lnTo>
                <a:lnTo>
                  <a:pt x="47625" y="2751124"/>
                </a:lnTo>
                <a:lnTo>
                  <a:pt x="47625" y="2747962"/>
                </a:lnTo>
                <a:lnTo>
                  <a:pt x="47625" y="2744813"/>
                </a:lnTo>
                <a:close/>
              </a:path>
              <a:path w="47625" h="2981325">
                <a:moveTo>
                  <a:pt x="47625" y="2325713"/>
                </a:moveTo>
                <a:lnTo>
                  <a:pt x="26974" y="2305050"/>
                </a:lnTo>
                <a:lnTo>
                  <a:pt x="20662" y="2305050"/>
                </a:lnTo>
                <a:lnTo>
                  <a:pt x="0" y="2325713"/>
                </a:lnTo>
                <a:lnTo>
                  <a:pt x="0" y="2332024"/>
                </a:lnTo>
                <a:lnTo>
                  <a:pt x="20662" y="2352675"/>
                </a:lnTo>
                <a:lnTo>
                  <a:pt x="26974" y="2352675"/>
                </a:lnTo>
                <a:lnTo>
                  <a:pt x="47625" y="2332024"/>
                </a:lnTo>
                <a:lnTo>
                  <a:pt x="47625" y="2328862"/>
                </a:lnTo>
                <a:lnTo>
                  <a:pt x="47625" y="2325713"/>
                </a:lnTo>
                <a:close/>
              </a:path>
              <a:path w="47625" h="2981325">
                <a:moveTo>
                  <a:pt x="47625" y="1906612"/>
                </a:moveTo>
                <a:lnTo>
                  <a:pt x="26974" y="1885950"/>
                </a:lnTo>
                <a:lnTo>
                  <a:pt x="20662" y="1885950"/>
                </a:lnTo>
                <a:lnTo>
                  <a:pt x="0" y="1906612"/>
                </a:lnTo>
                <a:lnTo>
                  <a:pt x="0" y="1912924"/>
                </a:lnTo>
                <a:lnTo>
                  <a:pt x="20662" y="1933575"/>
                </a:lnTo>
                <a:lnTo>
                  <a:pt x="26974" y="1933575"/>
                </a:lnTo>
                <a:lnTo>
                  <a:pt x="47625" y="1912924"/>
                </a:lnTo>
                <a:lnTo>
                  <a:pt x="47625" y="1909762"/>
                </a:lnTo>
                <a:lnTo>
                  <a:pt x="47625" y="1906612"/>
                </a:lnTo>
                <a:close/>
              </a:path>
              <a:path w="47625" h="2981325">
                <a:moveTo>
                  <a:pt x="47625" y="1697062"/>
                </a:moveTo>
                <a:lnTo>
                  <a:pt x="26974" y="1676400"/>
                </a:lnTo>
                <a:lnTo>
                  <a:pt x="20662" y="1676400"/>
                </a:lnTo>
                <a:lnTo>
                  <a:pt x="0" y="1697062"/>
                </a:lnTo>
                <a:lnTo>
                  <a:pt x="0" y="1703374"/>
                </a:lnTo>
                <a:lnTo>
                  <a:pt x="20662" y="1724025"/>
                </a:lnTo>
                <a:lnTo>
                  <a:pt x="26974" y="1724025"/>
                </a:lnTo>
                <a:lnTo>
                  <a:pt x="47625" y="1703374"/>
                </a:lnTo>
                <a:lnTo>
                  <a:pt x="47625" y="1700212"/>
                </a:lnTo>
                <a:lnTo>
                  <a:pt x="47625" y="1697062"/>
                </a:lnTo>
                <a:close/>
              </a:path>
              <a:path w="47625" h="2981325">
                <a:moveTo>
                  <a:pt x="47625" y="1277962"/>
                </a:moveTo>
                <a:lnTo>
                  <a:pt x="26974" y="1257300"/>
                </a:lnTo>
                <a:lnTo>
                  <a:pt x="20662" y="1257300"/>
                </a:lnTo>
                <a:lnTo>
                  <a:pt x="0" y="1277962"/>
                </a:lnTo>
                <a:lnTo>
                  <a:pt x="0" y="1284274"/>
                </a:lnTo>
                <a:lnTo>
                  <a:pt x="20662" y="1304925"/>
                </a:lnTo>
                <a:lnTo>
                  <a:pt x="26974" y="1304925"/>
                </a:lnTo>
                <a:lnTo>
                  <a:pt x="47625" y="1284274"/>
                </a:lnTo>
                <a:lnTo>
                  <a:pt x="47625" y="1281112"/>
                </a:lnTo>
                <a:lnTo>
                  <a:pt x="47625" y="1277962"/>
                </a:lnTo>
                <a:close/>
              </a:path>
              <a:path w="47625" h="2981325">
                <a:moveTo>
                  <a:pt x="47625" y="1068412"/>
                </a:moveTo>
                <a:lnTo>
                  <a:pt x="26974" y="1047750"/>
                </a:lnTo>
                <a:lnTo>
                  <a:pt x="20662" y="1047750"/>
                </a:lnTo>
                <a:lnTo>
                  <a:pt x="0" y="1068412"/>
                </a:lnTo>
                <a:lnTo>
                  <a:pt x="0" y="1074724"/>
                </a:lnTo>
                <a:lnTo>
                  <a:pt x="20662" y="1095375"/>
                </a:lnTo>
                <a:lnTo>
                  <a:pt x="26974" y="1095375"/>
                </a:lnTo>
                <a:lnTo>
                  <a:pt x="47625" y="1074724"/>
                </a:lnTo>
                <a:lnTo>
                  <a:pt x="47625" y="1071562"/>
                </a:lnTo>
                <a:lnTo>
                  <a:pt x="47625" y="1068412"/>
                </a:lnTo>
                <a:close/>
              </a:path>
              <a:path w="47625" h="2981325">
                <a:moveTo>
                  <a:pt x="47625" y="439762"/>
                </a:moveTo>
                <a:lnTo>
                  <a:pt x="26974" y="419100"/>
                </a:lnTo>
                <a:lnTo>
                  <a:pt x="20662" y="419100"/>
                </a:lnTo>
                <a:lnTo>
                  <a:pt x="0" y="439762"/>
                </a:lnTo>
                <a:lnTo>
                  <a:pt x="0" y="446074"/>
                </a:lnTo>
                <a:lnTo>
                  <a:pt x="20662" y="466725"/>
                </a:lnTo>
                <a:lnTo>
                  <a:pt x="26974" y="466725"/>
                </a:lnTo>
                <a:lnTo>
                  <a:pt x="47625" y="446074"/>
                </a:lnTo>
                <a:lnTo>
                  <a:pt x="47625" y="442912"/>
                </a:lnTo>
                <a:lnTo>
                  <a:pt x="47625" y="439762"/>
                </a:lnTo>
                <a:close/>
              </a:path>
              <a:path w="47625" h="29813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8780" y="19"/>
            <a:ext cx="635" cy="10692130"/>
          </a:xfrm>
          <a:custGeom>
            <a:avLst/>
            <a:gdLst/>
            <a:ahLst/>
            <a:cxnLst/>
            <a:rect l="l" t="t" r="r" b="b"/>
            <a:pathLst>
              <a:path w="634" h="10692130">
                <a:moveTo>
                  <a:pt x="575" y="0"/>
                </a:moveTo>
                <a:lnTo>
                  <a:pt x="0" y="10691998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9038" y="777480"/>
            <a:ext cx="301307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38" y="777480"/>
            <a:ext cx="4297012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프로젝트</a:t>
            </a:r>
            <a:r>
              <a:rPr spc="-120" dirty="0"/>
              <a:t> </a:t>
            </a:r>
            <a:r>
              <a:rPr spc="-25" dirty="0"/>
              <a:t>기획서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724" y="1917521"/>
            <a:ext cx="10215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프로젝트명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6604" y="1917521"/>
            <a:ext cx="71964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>
                <a:solidFill>
                  <a:srgbClr val="333333"/>
                </a:solidFill>
                <a:latin typeface="Dotum"/>
                <a:cs typeface="Dotum"/>
              </a:rPr>
              <a:t>EarlyBird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604" y="2529206"/>
            <a:ext cx="56724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 err="1">
                <a:solidFill>
                  <a:srgbClr val="333333"/>
                </a:solidFill>
                <a:latin typeface="Dotum"/>
                <a:cs typeface="Dotum"/>
              </a:rPr>
              <a:t>OverFlow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724" y="2531708"/>
            <a:ext cx="58134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팀명</a:t>
            </a:r>
            <a:endParaRPr sz="1400">
              <a:latin typeface="Adobe Clean Han ExtraBold"/>
              <a:cs typeface="Adobe Clean Han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724" y="8405976"/>
            <a:ext cx="12501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설명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724" y="4694322"/>
            <a:ext cx="846454" cy="233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기획</a:t>
            </a:r>
            <a:r>
              <a:rPr sz="1400" b="1" spc="-3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배경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6604" y="3732012"/>
            <a:ext cx="4996815" cy="89383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10"/>
              </a:spcBef>
            </a:pPr>
            <a:r>
              <a:rPr sz="1200" b="1" spc="-10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[</a:t>
            </a:r>
            <a:r>
              <a:rPr sz="1200" b="1" spc="-2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dirty="0" err="1">
                <a:solidFill>
                  <a:srgbClr val="333333"/>
                </a:solidFill>
                <a:latin typeface="Adobe Clean Han ExtraBold"/>
                <a:cs typeface="Adobe Clean Han ExtraBold"/>
              </a:rPr>
              <a:t>문제점</a:t>
            </a:r>
            <a:r>
              <a:rPr sz="1200" b="1" spc="-15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spc="-5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]</a:t>
            </a:r>
            <a:endParaRPr lang="en-US" sz="1200" b="1" spc="-50" dirty="0">
              <a:solidFill>
                <a:srgbClr val="333333"/>
              </a:solidFill>
              <a:latin typeface="Adobe Clean Han ExtraBold"/>
              <a:cs typeface="Adobe Clean Han ExtraBold"/>
            </a:endParaRPr>
          </a:p>
          <a:p>
            <a:pPr marL="184150" indent="-171450" algn="just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아침 일찍 일어나는 습관을 들이기 어려운 사람들이 많음</a:t>
            </a:r>
          </a:p>
          <a:p>
            <a:pPr marL="184150" indent="-171450" algn="just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기상 직후 무기력함으로 인해 하루를 비효율적으로 시작</a:t>
            </a:r>
          </a:p>
          <a:p>
            <a:pPr marL="184150" indent="-171450" algn="just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단순 알람 어플은 동기 부여 기능이 부족함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96604" y="4834316"/>
            <a:ext cx="4996815" cy="1040028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b="1" spc="-10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[</a:t>
            </a:r>
            <a:r>
              <a:rPr sz="1200" b="1" spc="-2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dirty="0" err="1">
                <a:solidFill>
                  <a:srgbClr val="333333"/>
                </a:solidFill>
                <a:latin typeface="Adobe Clean Han ExtraBold"/>
                <a:cs typeface="Adobe Clean Han ExtraBold"/>
              </a:rPr>
              <a:t>해결방안</a:t>
            </a:r>
            <a:r>
              <a:rPr sz="1200" b="1" spc="-15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spc="-5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]</a:t>
            </a:r>
            <a:endParaRPr lang="en-US" sz="1200" b="1" spc="-50" dirty="0">
              <a:solidFill>
                <a:srgbClr val="333333"/>
              </a:solidFill>
              <a:latin typeface="Adobe Clean Han ExtraBold"/>
              <a:cs typeface="Adobe Clean Han ExtraBold"/>
            </a:endParaRP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출석 체크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 To-Do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List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작성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포인트 획득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직접 육성하는 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‘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새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’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의 응원 메시지 등의 기능을 갖춘 </a:t>
            </a:r>
            <a:r>
              <a:rPr lang="ko-KR" altLang="en-US" sz="1200" dirty="0" err="1">
                <a:latin typeface="Adobe Clean Han ExtraBold"/>
                <a:cs typeface="Adobe Clean Han ExtraBold"/>
              </a:rPr>
              <a:t>올인원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아침 습관 관리 앱</a:t>
            </a: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‘출석 → 포인트 → 새 </a:t>
            </a:r>
            <a:r>
              <a:rPr lang="ko-KR" altLang="en-US" sz="1200" dirty="0" err="1">
                <a:latin typeface="Adobe Clean Han ExtraBold"/>
                <a:cs typeface="Adobe Clean Han ExtraBold"/>
              </a:rPr>
              <a:t>성장’의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피드백 루프를 통한 지속적인 동기 부여</a:t>
            </a: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시각적 즐거움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(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캐릭터 성장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응원 배너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)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으로 긍정적인 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UX 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제공</a:t>
            </a:r>
            <a:endParaRPr sz="1200" dirty="0">
              <a:latin typeface="Adobe Clean Han ExtraBold"/>
              <a:cs typeface="Adobe Clean Han ExtraBold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2352122"/>
            <a:ext cx="7560309" cy="3891279"/>
            <a:chOff x="0" y="2352122"/>
            <a:chExt cx="7560309" cy="3891279"/>
          </a:xfrm>
        </p:grpSpPr>
        <p:sp>
          <p:nvSpPr>
            <p:cNvPr id="14" name="object 14"/>
            <p:cNvSpPr/>
            <p:nvPr/>
          </p:nvSpPr>
          <p:spPr>
            <a:xfrm>
              <a:off x="0" y="6238455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594925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35753" y="2352122"/>
              <a:ext cx="0" cy="614680"/>
            </a:xfrm>
            <a:custGeom>
              <a:avLst/>
              <a:gdLst/>
              <a:ahLst/>
              <a:cxnLst/>
              <a:rect l="l" t="t" r="r" b="b"/>
              <a:pathLst>
                <a:path h="614680">
                  <a:moveTo>
                    <a:pt x="0" y="0"/>
                  </a:moveTo>
                  <a:lnTo>
                    <a:pt x="0" y="614185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96604" y="3162145"/>
            <a:ext cx="18592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Dotum"/>
                <a:cs typeface="Dotum"/>
              </a:rPr>
              <a:t>2025.0</a:t>
            </a:r>
            <a:r>
              <a:rPr lang="en-US" sz="1200" dirty="0">
                <a:solidFill>
                  <a:srgbClr val="333333"/>
                </a:solidFill>
                <a:latin typeface="Dotum"/>
                <a:cs typeface="Dotum"/>
              </a:rPr>
              <a:t>5</a:t>
            </a:r>
            <a:r>
              <a:rPr sz="1200" dirty="0">
                <a:solidFill>
                  <a:srgbClr val="333333"/>
                </a:solidFill>
                <a:latin typeface="Dotum"/>
                <a:cs typeface="Dotum"/>
              </a:rPr>
              <a:t>.</a:t>
            </a:r>
            <a:r>
              <a:rPr lang="en-US" sz="1200" dirty="0">
                <a:solidFill>
                  <a:srgbClr val="333333"/>
                </a:solidFill>
                <a:latin typeface="Dotum"/>
                <a:cs typeface="Dotum"/>
              </a:rPr>
              <a:t>09</a:t>
            </a:r>
            <a:r>
              <a:rPr sz="120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260" dirty="0">
                <a:solidFill>
                  <a:srgbClr val="333333"/>
                </a:solidFill>
                <a:latin typeface="Dotum"/>
                <a:cs typeface="Dotum"/>
              </a:rPr>
              <a:t>~</a:t>
            </a:r>
            <a:r>
              <a:rPr sz="120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otum"/>
                <a:cs typeface="Dotum"/>
              </a:rPr>
              <a:t>2025.</a:t>
            </a:r>
            <a:r>
              <a:rPr lang="en-US" sz="1200" spc="-10" dirty="0">
                <a:solidFill>
                  <a:srgbClr val="333333"/>
                </a:solidFill>
                <a:latin typeface="Dotum"/>
                <a:cs typeface="Dotum"/>
              </a:rPr>
              <a:t>05</a:t>
            </a:r>
            <a:r>
              <a:rPr sz="1200" spc="-10" dirty="0">
                <a:solidFill>
                  <a:srgbClr val="333333"/>
                </a:solidFill>
                <a:latin typeface="Dotum"/>
                <a:cs typeface="Dotum"/>
              </a:rPr>
              <a:t>.</a:t>
            </a:r>
            <a:r>
              <a:rPr lang="en-US" sz="1200" spc="-10" dirty="0">
                <a:solidFill>
                  <a:srgbClr val="333333"/>
                </a:solidFill>
                <a:latin typeface="Dotum"/>
                <a:cs typeface="Dotum"/>
              </a:rPr>
              <a:t>23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723" y="3153319"/>
            <a:ext cx="846455" cy="2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개발</a:t>
            </a:r>
            <a:r>
              <a:rPr sz="1400" b="1" spc="-3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기간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626" y="2520083"/>
            <a:ext cx="3980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팀원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4050" y="2448777"/>
            <a:ext cx="3248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05" dirty="0" err="1">
                <a:solidFill>
                  <a:srgbClr val="333333"/>
                </a:solidFill>
                <a:latin typeface="Dotum"/>
                <a:cs typeface="Dotum"/>
              </a:rPr>
              <a:t>신희우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김경수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최대호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박현규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 err="1">
                <a:solidFill>
                  <a:srgbClr val="333333"/>
                </a:solidFill>
                <a:latin typeface="Dotum"/>
                <a:cs typeface="Dotum"/>
              </a:rPr>
              <a:t>유세영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윤준영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최병수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96604" y="6416675"/>
            <a:ext cx="5139246" cy="4191000"/>
          </a:xfrm>
          <a:prstGeom prst="rect">
            <a:avLst/>
          </a:prstGeom>
          <a:solidFill>
            <a:srgbClr val="FBF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81265" y="7127180"/>
            <a:ext cx="49699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EarlyBird</a:t>
            </a:r>
            <a:r>
              <a:rPr lang="ko-KR" altLang="en-US" sz="1200" dirty="0"/>
              <a:t>는 아침에 기상하여 출석 체크를 하면 포인트를 얻고</a:t>
            </a:r>
            <a:r>
              <a:rPr lang="en-US" altLang="ko-KR" sz="1200" dirty="0"/>
              <a:t>, </a:t>
            </a:r>
            <a:r>
              <a:rPr lang="ko-KR" altLang="en-US" sz="1200" dirty="0"/>
              <a:t>해당 포인트로 자신의 새를 성장시키는 게임적 요소를 결합한 습관 형성 어플리케이션입니다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사용자는 </a:t>
            </a:r>
            <a:r>
              <a:rPr lang="en-US" altLang="ko-KR" sz="1200" dirty="0"/>
              <a:t>To-Do</a:t>
            </a:r>
            <a:r>
              <a:rPr lang="ko-KR" altLang="en-US" sz="1200" dirty="0"/>
              <a:t> </a:t>
            </a:r>
            <a:r>
              <a:rPr lang="en-US" altLang="ko-KR" sz="1200" dirty="0"/>
              <a:t>List</a:t>
            </a:r>
            <a:r>
              <a:rPr lang="ko-KR" altLang="en-US" sz="1200" dirty="0"/>
              <a:t> 작성 및 갱신</a:t>
            </a:r>
            <a:r>
              <a:rPr lang="en-US" altLang="ko-KR" sz="1200" dirty="0"/>
              <a:t>, </a:t>
            </a:r>
            <a:r>
              <a:rPr lang="ko-KR" altLang="en-US" sz="1200" dirty="0"/>
              <a:t>출석 통계 확인</a:t>
            </a:r>
            <a:r>
              <a:rPr lang="en-US" altLang="ko-KR" sz="1200" dirty="0"/>
              <a:t>, </a:t>
            </a:r>
            <a:r>
              <a:rPr lang="ko-KR" altLang="en-US" sz="1200" dirty="0"/>
              <a:t>새의 응원 메시지 확인이 가능합니다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주요 기능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출석 체크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To-Do List </a:t>
            </a:r>
            <a:r>
              <a:rPr lang="ko-KR" altLang="en-US" sz="1200" dirty="0"/>
              <a:t>작성</a:t>
            </a:r>
            <a:r>
              <a:rPr lang="en-US" altLang="ko-KR" sz="1200" dirty="0"/>
              <a:t>, </a:t>
            </a:r>
            <a:r>
              <a:rPr lang="ko-KR" altLang="en-US" sz="1200" dirty="0"/>
              <a:t>달성 여부 체크</a:t>
            </a:r>
            <a:r>
              <a:rPr lang="en-US" altLang="ko-KR" sz="1200" dirty="0"/>
              <a:t>/</a:t>
            </a:r>
            <a:r>
              <a:rPr lang="ko-KR" altLang="en-US" sz="1200" dirty="0"/>
              <a:t>체크 해제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출석 포인트 시스템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새 성장 시스템 </a:t>
            </a:r>
            <a:r>
              <a:rPr lang="en-US" altLang="ko-KR" sz="1200" dirty="0"/>
              <a:t>(</a:t>
            </a:r>
            <a:r>
              <a:rPr lang="ko-KR" altLang="en-US" sz="1200" dirty="0"/>
              <a:t>알에서부터 성체까지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새 클릭 시 새의 메시지 출력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상단 배너로 새의 말과 프로필 시각화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43"/>
            <a:ext cx="7569834" cy="10701655"/>
            <a:chOff x="-4762" y="-4743"/>
            <a:chExt cx="7569834" cy="10701655"/>
          </a:xfrm>
        </p:grpSpPr>
        <p:sp>
          <p:nvSpPr>
            <p:cNvPr id="3" name="object 3"/>
            <p:cNvSpPr/>
            <p:nvPr/>
          </p:nvSpPr>
          <p:spPr>
            <a:xfrm>
              <a:off x="0" y="1037124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3538" y="327316"/>
              <a:ext cx="159385" cy="9804400"/>
            </a:xfrm>
            <a:custGeom>
              <a:avLst/>
              <a:gdLst/>
              <a:ahLst/>
              <a:cxnLst/>
              <a:rect l="l" t="t" r="r" b="b"/>
              <a:pathLst>
                <a:path w="159385" h="9804400">
                  <a:moveTo>
                    <a:pt x="38100" y="9782251"/>
                  </a:moveTo>
                  <a:lnTo>
                    <a:pt x="21577" y="9765716"/>
                  </a:lnTo>
                  <a:lnTo>
                    <a:pt x="16522" y="9765716"/>
                  </a:lnTo>
                  <a:lnTo>
                    <a:pt x="0" y="9782251"/>
                  </a:lnTo>
                  <a:lnTo>
                    <a:pt x="0" y="9787293"/>
                  </a:lnTo>
                  <a:lnTo>
                    <a:pt x="16522" y="9803828"/>
                  </a:lnTo>
                  <a:lnTo>
                    <a:pt x="21577" y="9803828"/>
                  </a:lnTo>
                  <a:lnTo>
                    <a:pt x="38100" y="9787293"/>
                  </a:lnTo>
                  <a:lnTo>
                    <a:pt x="38100" y="9784766"/>
                  </a:lnTo>
                  <a:lnTo>
                    <a:pt x="38100" y="9782251"/>
                  </a:lnTo>
                  <a:close/>
                </a:path>
                <a:path w="159385" h="9804400">
                  <a:moveTo>
                    <a:pt x="38100" y="8642401"/>
                  </a:moveTo>
                  <a:lnTo>
                    <a:pt x="21577" y="8625878"/>
                  </a:lnTo>
                  <a:lnTo>
                    <a:pt x="16522" y="8625878"/>
                  </a:lnTo>
                  <a:lnTo>
                    <a:pt x="0" y="8642401"/>
                  </a:lnTo>
                  <a:lnTo>
                    <a:pt x="0" y="8647455"/>
                  </a:lnTo>
                  <a:lnTo>
                    <a:pt x="16522" y="8663978"/>
                  </a:lnTo>
                  <a:lnTo>
                    <a:pt x="21577" y="8663978"/>
                  </a:lnTo>
                  <a:lnTo>
                    <a:pt x="38100" y="8647455"/>
                  </a:lnTo>
                  <a:lnTo>
                    <a:pt x="38100" y="8644928"/>
                  </a:lnTo>
                  <a:lnTo>
                    <a:pt x="38100" y="8642401"/>
                  </a:lnTo>
                  <a:close/>
                </a:path>
                <a:path w="159385" h="9804400">
                  <a:moveTo>
                    <a:pt x="38100" y="8448726"/>
                  </a:moveTo>
                  <a:lnTo>
                    <a:pt x="21577" y="8432203"/>
                  </a:lnTo>
                  <a:lnTo>
                    <a:pt x="16522" y="8432203"/>
                  </a:lnTo>
                  <a:lnTo>
                    <a:pt x="0" y="8448726"/>
                  </a:lnTo>
                  <a:lnTo>
                    <a:pt x="0" y="8453768"/>
                  </a:lnTo>
                  <a:lnTo>
                    <a:pt x="16522" y="8470303"/>
                  </a:lnTo>
                  <a:lnTo>
                    <a:pt x="21577" y="8470303"/>
                  </a:lnTo>
                  <a:lnTo>
                    <a:pt x="38100" y="8453768"/>
                  </a:lnTo>
                  <a:lnTo>
                    <a:pt x="38100" y="8451253"/>
                  </a:lnTo>
                  <a:lnTo>
                    <a:pt x="38100" y="8448726"/>
                  </a:lnTo>
                  <a:close/>
                </a:path>
                <a:path w="159385" h="9804400">
                  <a:moveTo>
                    <a:pt x="38100" y="8255038"/>
                  </a:moveTo>
                  <a:lnTo>
                    <a:pt x="21577" y="8238515"/>
                  </a:lnTo>
                  <a:lnTo>
                    <a:pt x="16522" y="8238515"/>
                  </a:lnTo>
                  <a:lnTo>
                    <a:pt x="0" y="8255038"/>
                  </a:lnTo>
                  <a:lnTo>
                    <a:pt x="0" y="8260093"/>
                  </a:lnTo>
                  <a:lnTo>
                    <a:pt x="16522" y="8276615"/>
                  </a:lnTo>
                  <a:lnTo>
                    <a:pt x="21577" y="8276615"/>
                  </a:lnTo>
                  <a:lnTo>
                    <a:pt x="38100" y="8260093"/>
                  </a:lnTo>
                  <a:lnTo>
                    <a:pt x="38100" y="8257565"/>
                  </a:lnTo>
                  <a:lnTo>
                    <a:pt x="38100" y="8255038"/>
                  </a:lnTo>
                  <a:close/>
                </a:path>
                <a:path w="159385" h="9804400">
                  <a:moveTo>
                    <a:pt x="38100" y="7537475"/>
                  </a:moveTo>
                  <a:lnTo>
                    <a:pt x="21577" y="7520953"/>
                  </a:lnTo>
                  <a:lnTo>
                    <a:pt x="16522" y="7520953"/>
                  </a:lnTo>
                  <a:lnTo>
                    <a:pt x="0" y="7537475"/>
                  </a:lnTo>
                  <a:lnTo>
                    <a:pt x="0" y="7542530"/>
                  </a:lnTo>
                  <a:lnTo>
                    <a:pt x="16522" y="7559053"/>
                  </a:lnTo>
                  <a:lnTo>
                    <a:pt x="21577" y="7559053"/>
                  </a:lnTo>
                  <a:lnTo>
                    <a:pt x="38100" y="7542530"/>
                  </a:lnTo>
                  <a:lnTo>
                    <a:pt x="38100" y="7540003"/>
                  </a:lnTo>
                  <a:lnTo>
                    <a:pt x="38100" y="7537475"/>
                  </a:lnTo>
                  <a:close/>
                </a:path>
                <a:path w="159385" h="9804400">
                  <a:moveTo>
                    <a:pt x="158775" y="439762"/>
                  </a:moveTo>
                  <a:lnTo>
                    <a:pt x="138125" y="419100"/>
                  </a:lnTo>
                  <a:lnTo>
                    <a:pt x="131800" y="419100"/>
                  </a:lnTo>
                  <a:lnTo>
                    <a:pt x="111150" y="439762"/>
                  </a:lnTo>
                  <a:lnTo>
                    <a:pt x="111150" y="446074"/>
                  </a:lnTo>
                  <a:lnTo>
                    <a:pt x="131800" y="466725"/>
                  </a:lnTo>
                  <a:lnTo>
                    <a:pt x="138125" y="466725"/>
                  </a:lnTo>
                  <a:lnTo>
                    <a:pt x="158775" y="446074"/>
                  </a:lnTo>
                  <a:lnTo>
                    <a:pt x="158775" y="442912"/>
                  </a:lnTo>
                  <a:lnTo>
                    <a:pt x="158775" y="439762"/>
                  </a:lnTo>
                  <a:close/>
                </a:path>
                <a:path w="159385" h="9804400">
                  <a:moveTo>
                    <a:pt x="158775" y="230212"/>
                  </a:moveTo>
                  <a:lnTo>
                    <a:pt x="138125" y="209550"/>
                  </a:lnTo>
                  <a:lnTo>
                    <a:pt x="131800" y="209550"/>
                  </a:lnTo>
                  <a:lnTo>
                    <a:pt x="111150" y="230212"/>
                  </a:lnTo>
                  <a:lnTo>
                    <a:pt x="111150" y="236524"/>
                  </a:lnTo>
                  <a:lnTo>
                    <a:pt x="131800" y="257175"/>
                  </a:lnTo>
                  <a:lnTo>
                    <a:pt x="138125" y="257175"/>
                  </a:lnTo>
                  <a:lnTo>
                    <a:pt x="158775" y="236524"/>
                  </a:lnTo>
                  <a:lnTo>
                    <a:pt x="158775" y="233362"/>
                  </a:lnTo>
                  <a:lnTo>
                    <a:pt x="158775" y="230212"/>
                  </a:lnTo>
                  <a:close/>
                </a:path>
                <a:path w="159385" h="9804400">
                  <a:moveTo>
                    <a:pt x="158775" y="20662"/>
                  </a:moveTo>
                  <a:lnTo>
                    <a:pt x="138125" y="0"/>
                  </a:lnTo>
                  <a:lnTo>
                    <a:pt x="131800" y="0"/>
                  </a:lnTo>
                  <a:lnTo>
                    <a:pt x="111150" y="20662"/>
                  </a:lnTo>
                  <a:lnTo>
                    <a:pt x="111150" y="26974"/>
                  </a:lnTo>
                  <a:lnTo>
                    <a:pt x="131800" y="47625"/>
                  </a:lnTo>
                  <a:lnTo>
                    <a:pt x="138125" y="47625"/>
                  </a:lnTo>
                  <a:lnTo>
                    <a:pt x="158775" y="26974"/>
                  </a:lnTo>
                  <a:lnTo>
                    <a:pt x="158775" y="23812"/>
                  </a:lnTo>
                  <a:lnTo>
                    <a:pt x="15877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47602" y="411887"/>
            <a:ext cx="94944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핵심</a:t>
            </a:r>
            <a:r>
              <a:rPr sz="1400" b="1" spc="20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목표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603" y="1134250"/>
            <a:ext cx="94944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담당</a:t>
            </a:r>
            <a:r>
              <a:rPr sz="1400" b="1" spc="20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역할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226" y="1607053"/>
            <a:ext cx="1160280" cy="246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25" dirty="0" err="1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신희우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(팀장)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226" y="2796156"/>
            <a:ext cx="1253539" cy="246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김</a:t>
            </a:r>
            <a:r>
              <a:rPr lang="ko-KR" altLang="en-US"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경수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5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(</a:t>
            </a:r>
            <a:r>
              <a:rPr sz="1400" b="1" spc="-55" dirty="0" err="1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부팀장</a:t>
            </a:r>
            <a:r>
              <a:rPr lang="en-US" sz="1400" b="1" spc="-5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)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24" y="1535506"/>
            <a:ext cx="7560309" cy="5506085"/>
            <a:chOff x="-24" y="1535506"/>
            <a:chExt cx="7560309" cy="5506085"/>
          </a:xfrm>
        </p:grpSpPr>
        <p:sp>
          <p:nvSpPr>
            <p:cNvPr id="14" name="object 14"/>
            <p:cNvSpPr/>
            <p:nvPr/>
          </p:nvSpPr>
          <p:spPr>
            <a:xfrm>
              <a:off x="-24" y="1540269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088" y="3193083"/>
              <a:ext cx="38100" cy="3848100"/>
            </a:xfrm>
            <a:custGeom>
              <a:avLst/>
              <a:gdLst/>
              <a:ahLst/>
              <a:cxnLst/>
              <a:rect l="l" t="t" r="r" b="b"/>
              <a:pathLst>
                <a:path w="38100" h="3848100">
                  <a:moveTo>
                    <a:pt x="38100" y="3826522"/>
                  </a:moveTo>
                  <a:lnTo>
                    <a:pt x="21577" y="3810000"/>
                  </a:lnTo>
                  <a:lnTo>
                    <a:pt x="16522" y="3810000"/>
                  </a:lnTo>
                  <a:lnTo>
                    <a:pt x="0" y="3826522"/>
                  </a:lnTo>
                  <a:lnTo>
                    <a:pt x="0" y="3831577"/>
                  </a:lnTo>
                  <a:lnTo>
                    <a:pt x="16522" y="3848100"/>
                  </a:lnTo>
                  <a:lnTo>
                    <a:pt x="21577" y="3848100"/>
                  </a:lnTo>
                  <a:lnTo>
                    <a:pt x="38100" y="3831577"/>
                  </a:lnTo>
                  <a:lnTo>
                    <a:pt x="38100" y="3829050"/>
                  </a:lnTo>
                  <a:lnTo>
                    <a:pt x="38100" y="3826522"/>
                  </a:lnTo>
                  <a:close/>
                </a:path>
                <a:path w="38100" h="3848100">
                  <a:moveTo>
                    <a:pt x="38100" y="3255022"/>
                  </a:moveTo>
                  <a:lnTo>
                    <a:pt x="21577" y="3238500"/>
                  </a:lnTo>
                  <a:lnTo>
                    <a:pt x="16522" y="3238500"/>
                  </a:lnTo>
                  <a:lnTo>
                    <a:pt x="0" y="3255022"/>
                  </a:lnTo>
                  <a:lnTo>
                    <a:pt x="0" y="3260077"/>
                  </a:lnTo>
                  <a:lnTo>
                    <a:pt x="16522" y="3276600"/>
                  </a:lnTo>
                  <a:lnTo>
                    <a:pt x="21577" y="3276600"/>
                  </a:lnTo>
                  <a:lnTo>
                    <a:pt x="38100" y="3260077"/>
                  </a:lnTo>
                  <a:lnTo>
                    <a:pt x="38100" y="3257550"/>
                  </a:lnTo>
                  <a:lnTo>
                    <a:pt x="38100" y="3255022"/>
                  </a:lnTo>
                  <a:close/>
                </a:path>
                <a:path w="38100" h="3848100">
                  <a:moveTo>
                    <a:pt x="38100" y="2493022"/>
                  </a:moveTo>
                  <a:lnTo>
                    <a:pt x="21577" y="2476500"/>
                  </a:lnTo>
                  <a:lnTo>
                    <a:pt x="16522" y="2476500"/>
                  </a:lnTo>
                  <a:lnTo>
                    <a:pt x="0" y="2493022"/>
                  </a:lnTo>
                  <a:lnTo>
                    <a:pt x="0" y="2498077"/>
                  </a:lnTo>
                  <a:lnTo>
                    <a:pt x="16522" y="2514600"/>
                  </a:lnTo>
                  <a:lnTo>
                    <a:pt x="21577" y="2514600"/>
                  </a:lnTo>
                  <a:lnTo>
                    <a:pt x="38100" y="2498077"/>
                  </a:lnTo>
                  <a:lnTo>
                    <a:pt x="38100" y="2495550"/>
                  </a:lnTo>
                  <a:lnTo>
                    <a:pt x="38100" y="2493022"/>
                  </a:lnTo>
                  <a:close/>
                </a:path>
                <a:path w="38100" h="3848100">
                  <a:moveTo>
                    <a:pt x="38100" y="1350022"/>
                  </a:moveTo>
                  <a:lnTo>
                    <a:pt x="21577" y="1333500"/>
                  </a:lnTo>
                  <a:lnTo>
                    <a:pt x="16522" y="1333500"/>
                  </a:lnTo>
                  <a:lnTo>
                    <a:pt x="0" y="1350022"/>
                  </a:lnTo>
                  <a:lnTo>
                    <a:pt x="0" y="1355077"/>
                  </a:lnTo>
                  <a:lnTo>
                    <a:pt x="16522" y="1371600"/>
                  </a:lnTo>
                  <a:lnTo>
                    <a:pt x="21577" y="1371600"/>
                  </a:lnTo>
                  <a:lnTo>
                    <a:pt x="38100" y="1355077"/>
                  </a:lnTo>
                  <a:lnTo>
                    <a:pt x="38100" y="1352550"/>
                  </a:lnTo>
                  <a:lnTo>
                    <a:pt x="38100" y="1350022"/>
                  </a:lnTo>
                  <a:close/>
                </a:path>
                <a:path w="38100" h="3848100">
                  <a:moveTo>
                    <a:pt x="38100" y="588022"/>
                  </a:moveTo>
                  <a:lnTo>
                    <a:pt x="21577" y="571500"/>
                  </a:lnTo>
                  <a:lnTo>
                    <a:pt x="16522" y="571500"/>
                  </a:lnTo>
                  <a:lnTo>
                    <a:pt x="0" y="588022"/>
                  </a:lnTo>
                  <a:lnTo>
                    <a:pt x="0" y="593077"/>
                  </a:lnTo>
                  <a:lnTo>
                    <a:pt x="16522" y="609600"/>
                  </a:lnTo>
                  <a:lnTo>
                    <a:pt x="21577" y="609600"/>
                  </a:lnTo>
                  <a:lnTo>
                    <a:pt x="38100" y="593077"/>
                  </a:lnTo>
                  <a:lnTo>
                    <a:pt x="38100" y="590550"/>
                  </a:lnTo>
                  <a:lnTo>
                    <a:pt x="38100" y="588022"/>
                  </a:lnTo>
                  <a:close/>
                </a:path>
                <a:path w="38100" h="3848100">
                  <a:moveTo>
                    <a:pt x="38100" y="16522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030333-6740-200D-18AC-8E210E6FEC49}"/>
              </a:ext>
            </a:extLst>
          </p:cNvPr>
          <p:cNvSpPr/>
          <p:nvPr/>
        </p:nvSpPr>
        <p:spPr>
          <a:xfrm>
            <a:off x="1897256" y="168291"/>
            <a:ext cx="5258509" cy="771708"/>
          </a:xfrm>
          <a:prstGeom prst="rect">
            <a:avLst/>
          </a:prstGeom>
          <a:solidFill>
            <a:srgbClr val="FBF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시각적인 피드백과 보상적 요소를 활용한 자연스러운 루틴화 유도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SOLID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원칙 기반 구조화와 확장 가능한 설계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트러블슈팅 경험의 문서화를 통한 포트폴리오 구성  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CB8D9F-C678-9279-4C91-56418E97BD89}"/>
              </a:ext>
            </a:extLst>
          </p:cNvPr>
          <p:cNvSpPr/>
          <p:nvPr/>
        </p:nvSpPr>
        <p:spPr>
          <a:xfrm>
            <a:off x="1865506" y="1607053"/>
            <a:ext cx="5494143" cy="9027806"/>
          </a:xfrm>
          <a:prstGeom prst="rect">
            <a:avLst/>
          </a:prstGeom>
          <a:solidFill>
            <a:srgbClr val="FBF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7724" y="4141176"/>
            <a:ext cx="1219400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최대호</a:t>
            </a:r>
            <a:r>
              <a:rPr lang="en-US" altLang="ko-KR" sz="1400" b="1" spc="-20" dirty="0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(</a:t>
            </a:r>
            <a:r>
              <a:rPr lang="ko-KR" altLang="en-US" sz="1400" b="1" spc="-20" dirty="0" err="1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부팀장</a:t>
            </a:r>
            <a:r>
              <a:rPr lang="en-US" altLang="ko-KR" sz="1400" b="1" spc="-20" dirty="0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)</a:t>
            </a:r>
            <a:endParaRPr lang="ko-KR" altLang="en-US" sz="1400" dirty="0">
              <a:latin typeface="+mn-ea"/>
              <a:ea typeface="+mn-ea"/>
              <a:cs typeface="Malgun Gothic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419CC97B-C479-D474-0B0E-8AFA4DB60588}"/>
              </a:ext>
            </a:extLst>
          </p:cNvPr>
          <p:cNvSpPr txBox="1"/>
          <p:nvPr/>
        </p:nvSpPr>
        <p:spPr>
          <a:xfrm>
            <a:off x="705226" y="5320447"/>
            <a:ext cx="1219400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박현규</a:t>
            </a:r>
            <a:r>
              <a:rPr lang="en-US" altLang="ko-KR"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</a:t>
            </a:r>
            <a:r>
              <a:rPr lang="ko-KR" altLang="en-US"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팀원</a:t>
            </a:r>
            <a:r>
              <a:rPr lang="en-US" altLang="ko-KR"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)</a:t>
            </a:r>
            <a:endParaRPr lang="ko-KR" altLang="en-US" sz="1400" dirty="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5226" y="6655635"/>
            <a:ext cx="1066998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 err="1">
                <a:solidFill>
                  <a:srgbClr val="607EC6"/>
                </a:solidFill>
                <a:latin typeface="Malgun Gothic"/>
                <a:cs typeface="Malgun Gothic"/>
              </a:rPr>
              <a:t>유세영</a:t>
            </a:r>
            <a:r>
              <a:rPr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(팀원)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6A68F856-21B5-D73D-F003-EC17FECD0573}"/>
              </a:ext>
            </a:extLst>
          </p:cNvPr>
          <p:cNvSpPr txBox="1"/>
          <p:nvPr/>
        </p:nvSpPr>
        <p:spPr>
          <a:xfrm>
            <a:off x="705226" y="7990823"/>
            <a:ext cx="1066998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윤준영</a:t>
            </a:r>
            <a:r>
              <a:rPr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(팀원)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705226" y="9326011"/>
            <a:ext cx="1066999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최병수</a:t>
            </a:r>
            <a:r>
              <a:rPr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(팀원)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6FD36-3D8B-86B2-75BC-5AE482D412D8}"/>
              </a:ext>
            </a:extLst>
          </p:cNvPr>
          <p:cNvSpPr txBox="1"/>
          <p:nvPr/>
        </p:nvSpPr>
        <p:spPr>
          <a:xfrm>
            <a:off x="1958765" y="1853787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데이터베이스 설계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JDBC </a:t>
            </a:r>
            <a:r>
              <a:rPr lang="ko-KR" altLang="en-US" sz="1100" dirty="0">
                <a:latin typeface="+mn-ea"/>
                <a:ea typeface="+mn-ea"/>
              </a:rPr>
              <a:t>연계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출석기록 확인 기능 구현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2A40B-52D3-21B0-F884-9AD9161C66EE}"/>
              </a:ext>
            </a:extLst>
          </p:cNvPr>
          <p:cNvSpPr txBox="1"/>
          <p:nvPr/>
        </p:nvSpPr>
        <p:spPr>
          <a:xfrm>
            <a:off x="1958765" y="3193083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전체 구조 설계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메시지 관리 시스템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통합 및 트러블슈팅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61367-F374-A3B3-B5EF-423B0A6E0B22}"/>
              </a:ext>
            </a:extLst>
          </p:cNvPr>
          <p:cNvSpPr txBox="1"/>
          <p:nvPr/>
        </p:nvSpPr>
        <p:spPr>
          <a:xfrm>
            <a:off x="1958765" y="4494744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PPT</a:t>
            </a:r>
            <a:r>
              <a:rPr lang="ko-KR" altLang="en-US" sz="1100" dirty="0">
                <a:latin typeface="+mn-ea"/>
                <a:ea typeface="+mn-ea"/>
              </a:rPr>
              <a:t> 제작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포인트 상점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쿠폰 보관함 기능 구현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07930-67AA-BA6F-8A8E-6D32B8E63AA7}"/>
              </a:ext>
            </a:extLst>
          </p:cNvPr>
          <p:cNvSpPr txBox="1"/>
          <p:nvPr/>
        </p:nvSpPr>
        <p:spPr>
          <a:xfrm>
            <a:off x="1958765" y="5767963"/>
            <a:ext cx="519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</a:t>
            </a:r>
            <a:r>
              <a:rPr lang="en-US" altLang="ko-KR" sz="1100" dirty="0">
                <a:latin typeface="+mn-ea"/>
                <a:ea typeface="+mn-ea"/>
              </a:rPr>
              <a:t>UI/UX </a:t>
            </a:r>
            <a:r>
              <a:rPr lang="ko-KR" altLang="en-US" sz="1100" dirty="0">
                <a:latin typeface="+mn-ea"/>
                <a:ea typeface="+mn-ea"/>
              </a:rPr>
              <a:t>구성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</a:t>
            </a:r>
            <a:r>
              <a:rPr lang="en-US" altLang="ko-KR" sz="1100" dirty="0">
                <a:latin typeface="+mn-ea"/>
                <a:ea typeface="+mn-ea"/>
              </a:rPr>
              <a:t>UI </a:t>
            </a:r>
            <a:r>
              <a:rPr lang="ko-KR" altLang="en-US" sz="1100" dirty="0">
                <a:latin typeface="+mn-ea"/>
                <a:ea typeface="+mn-ea"/>
              </a:rPr>
              <a:t>리소스 확보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메인 메뉴 구현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E899B-DD88-B6A9-57EA-38FA3DB9375B}"/>
              </a:ext>
            </a:extLst>
          </p:cNvPr>
          <p:cNvSpPr txBox="1"/>
          <p:nvPr/>
        </p:nvSpPr>
        <p:spPr>
          <a:xfrm>
            <a:off x="1958765" y="7107966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To-Do List </a:t>
            </a:r>
            <a:r>
              <a:rPr lang="ko-KR" altLang="en-US" sz="1100" dirty="0">
                <a:latin typeface="+mn-ea"/>
                <a:ea typeface="+mn-ea"/>
              </a:rPr>
              <a:t>추가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To-Do List </a:t>
            </a:r>
            <a:r>
              <a:rPr lang="ko-KR" altLang="en-US" sz="1100" dirty="0">
                <a:latin typeface="+mn-ea"/>
                <a:ea typeface="+mn-ea"/>
              </a:rPr>
              <a:t>체크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  <a:r>
              <a:rPr lang="ko-KR" altLang="en-US" sz="1100" dirty="0">
                <a:latin typeface="+mn-ea"/>
                <a:ea typeface="+mn-ea"/>
              </a:rPr>
              <a:t>체크해제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To-Do List </a:t>
            </a:r>
            <a:r>
              <a:rPr lang="ko-KR" altLang="en-US" sz="1100" dirty="0">
                <a:latin typeface="+mn-ea"/>
                <a:ea typeface="+mn-ea"/>
              </a:rPr>
              <a:t>기능 관련 </a:t>
            </a:r>
            <a:r>
              <a:rPr lang="en-US" altLang="ko-KR" sz="1100" dirty="0">
                <a:latin typeface="+mn-ea"/>
                <a:ea typeface="+mn-ea"/>
              </a:rPr>
              <a:t>UI </a:t>
            </a:r>
            <a:r>
              <a:rPr lang="ko-KR" altLang="en-US" sz="1100" dirty="0">
                <a:latin typeface="+mn-ea"/>
                <a:ea typeface="+mn-ea"/>
              </a:rPr>
              <a:t>디자인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B97585-EABB-E3CC-DD08-86AF19D62E84}"/>
              </a:ext>
            </a:extLst>
          </p:cNvPr>
          <p:cNvSpPr txBox="1"/>
          <p:nvPr/>
        </p:nvSpPr>
        <p:spPr>
          <a:xfrm>
            <a:off x="1958765" y="8447969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‘</a:t>
            </a:r>
            <a:r>
              <a:rPr lang="ko-KR" altLang="en-US" sz="1100" dirty="0">
                <a:latin typeface="+mn-ea"/>
                <a:ea typeface="+mn-ea"/>
              </a:rPr>
              <a:t>새</a:t>
            </a:r>
            <a:r>
              <a:rPr lang="en-US" altLang="ko-KR" sz="1100" dirty="0">
                <a:latin typeface="+mn-ea"/>
                <a:ea typeface="+mn-ea"/>
              </a:rPr>
              <a:t>‘ </a:t>
            </a:r>
            <a:r>
              <a:rPr lang="ko-KR" altLang="en-US" sz="1100" dirty="0">
                <a:latin typeface="+mn-ea"/>
                <a:ea typeface="+mn-ea"/>
              </a:rPr>
              <a:t>성장 시스템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포인트 증감 시스템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‘</a:t>
            </a:r>
            <a:r>
              <a:rPr lang="ko-KR" altLang="en-US" sz="1100" dirty="0">
                <a:latin typeface="+mn-ea"/>
                <a:ea typeface="+mn-ea"/>
              </a:rPr>
              <a:t>새</a:t>
            </a:r>
            <a:r>
              <a:rPr lang="en-US" altLang="ko-KR" sz="1100" dirty="0">
                <a:latin typeface="+mn-ea"/>
                <a:ea typeface="+mn-ea"/>
              </a:rPr>
              <a:t>’ </a:t>
            </a:r>
            <a:r>
              <a:rPr lang="ko-KR" altLang="en-US" sz="1100" dirty="0">
                <a:latin typeface="+mn-ea"/>
                <a:ea typeface="+mn-ea"/>
              </a:rPr>
              <a:t>메시지 출력 기능 구현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0249EF-0216-A9D8-41AF-64407EBEE494}"/>
              </a:ext>
            </a:extLst>
          </p:cNvPr>
          <p:cNvSpPr txBox="1"/>
          <p:nvPr/>
        </p:nvSpPr>
        <p:spPr>
          <a:xfrm>
            <a:off x="1958765" y="9719119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회원가입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로그인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회원가입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  <a:r>
              <a:rPr lang="ko-KR" altLang="en-US" sz="1100" dirty="0">
                <a:latin typeface="+mn-ea"/>
                <a:ea typeface="+mn-ea"/>
              </a:rPr>
              <a:t>로그인 </a:t>
            </a:r>
            <a:r>
              <a:rPr lang="en-US" altLang="ko-KR" sz="1100" dirty="0">
                <a:latin typeface="+mn-ea"/>
                <a:ea typeface="+mn-ea"/>
              </a:rPr>
              <a:t>UI </a:t>
            </a:r>
            <a:r>
              <a:rPr lang="ko-KR" altLang="en-US" sz="1100" dirty="0">
                <a:latin typeface="+mn-ea"/>
                <a:ea typeface="+mn-ea"/>
              </a:rPr>
              <a:t>디자인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/>
          <p:nvPr/>
        </p:nvSpPr>
        <p:spPr>
          <a:xfrm>
            <a:off x="612348" y="249670"/>
            <a:ext cx="178925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5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주요</a:t>
            </a:r>
            <a:r>
              <a:rPr sz="1400" b="1" spc="-4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기술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E8505-0E63-F2DA-ED54-2D79B184A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60" y="1275606"/>
            <a:ext cx="3020540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A65B97-1A01-86A2-D75C-7D23A8C3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3" y="3749675"/>
            <a:ext cx="2514600" cy="2514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19E951-CD3C-A52B-2575-BED023D1C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92" y="7061944"/>
            <a:ext cx="2657475" cy="1714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2E2ABB-735E-C0F9-8F6A-81F5494D0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59" y="3978273"/>
            <a:ext cx="3048001" cy="2286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32441" y="8937629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회원가입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8800" y="4818488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로그인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B0524-764B-6D25-2C1A-D1462138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76" y="1230734"/>
            <a:ext cx="2269437" cy="3310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021C1F-D032-C26A-70C1-04274A0D2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59" y="5349875"/>
            <a:ext cx="2591669" cy="3310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4471-9F79-3019-93A6-F46E22EB2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52C14B9-CB9F-8091-5836-95ABE5C008A8}"/>
              </a:ext>
            </a:extLst>
          </p:cNvPr>
          <p:cNvSpPr txBox="1"/>
          <p:nvPr/>
        </p:nvSpPr>
        <p:spPr>
          <a:xfrm>
            <a:off x="2932439" y="8937628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출석체크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114B97-1614-64D2-B0B5-E1298D73FCA0}"/>
              </a:ext>
            </a:extLst>
          </p:cNvPr>
          <p:cNvSpPr txBox="1"/>
          <p:nvPr/>
        </p:nvSpPr>
        <p:spPr>
          <a:xfrm>
            <a:off x="3178798" y="4997027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메인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DCF5C2A-0A9D-21DE-9695-FDEA98CB2BA8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CD84C5-C8C1-0AF3-1224-EA047625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0" y="954262"/>
            <a:ext cx="2939404" cy="35865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2AA551-C4A9-9C9C-0C5B-9A870C976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49" y="5442691"/>
            <a:ext cx="2800085" cy="303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DF82A-4239-9199-D2E3-A5FA78ACC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F327439-E10C-67CF-F52F-A117D7771BB1}"/>
              </a:ext>
            </a:extLst>
          </p:cNvPr>
          <p:cNvSpPr txBox="1"/>
          <p:nvPr/>
        </p:nvSpPr>
        <p:spPr>
          <a:xfrm>
            <a:off x="2932438" y="8933504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출석기록 확인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8F9966F-B394-6707-DBF6-0471E7F5EDCA}"/>
              </a:ext>
            </a:extLst>
          </p:cNvPr>
          <p:cNvSpPr txBox="1"/>
          <p:nvPr/>
        </p:nvSpPr>
        <p:spPr>
          <a:xfrm>
            <a:off x="3178798" y="4661065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1000" dirty="0">
                <a:latin typeface="Adobe Clean Han"/>
                <a:cs typeface="Adobe Clean Han"/>
              </a:rPr>
              <a:t>To-Do List </a:t>
            </a:r>
            <a:r>
              <a:rPr lang="ko-KR" altLang="en-US" sz="1000" dirty="0">
                <a:latin typeface="Adobe Clean Han"/>
                <a:cs typeface="Adobe Clean Han"/>
              </a:rPr>
              <a:t>등록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8AA7E90-0FE7-97EE-DF24-BE44A5680896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049D87-6F46-2FD8-714C-D3EE7E00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63" y="1128415"/>
            <a:ext cx="3397458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789158-F61A-7668-7B57-E2FDE98B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10" y="5090132"/>
            <a:ext cx="367716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3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F1C47-DFFE-6B31-C2BF-2FE4111F0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137CFC1-B8EB-E20B-02CD-8E14EFB278AC}"/>
              </a:ext>
            </a:extLst>
          </p:cNvPr>
          <p:cNvSpPr txBox="1"/>
          <p:nvPr/>
        </p:nvSpPr>
        <p:spPr>
          <a:xfrm>
            <a:off x="2932438" y="8933504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새 상태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385217A-FA50-F402-048A-5F65943EEAC9}"/>
              </a:ext>
            </a:extLst>
          </p:cNvPr>
          <p:cNvSpPr txBox="1"/>
          <p:nvPr/>
        </p:nvSpPr>
        <p:spPr>
          <a:xfrm>
            <a:off x="3178796" y="4546533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1000" dirty="0">
                <a:latin typeface="Adobe Clean Han"/>
                <a:cs typeface="Adobe Clean Han"/>
              </a:rPr>
              <a:t>To-Do List </a:t>
            </a:r>
            <a:r>
              <a:rPr lang="ko-KR" altLang="en-US" sz="1000" dirty="0">
                <a:latin typeface="Adobe Clean Han"/>
                <a:cs typeface="Adobe Clean Han"/>
              </a:rPr>
              <a:t>목록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8441F70-A634-407E-9458-A17EF6AF0A99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25AA47-6092-C3AF-3CAF-24FC4036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64" y="1598251"/>
            <a:ext cx="4041051" cy="27101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5205283"/>
            <a:ext cx="2724530" cy="34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DB044-BD41-A663-464B-10EE5AAC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31BAA6C-DF19-C3AD-E409-916851F9BA10}"/>
              </a:ext>
            </a:extLst>
          </p:cNvPr>
          <p:cNvSpPr txBox="1"/>
          <p:nvPr/>
        </p:nvSpPr>
        <p:spPr>
          <a:xfrm>
            <a:off x="2932438" y="8933504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포인트 상점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C32FC6-4F6E-9DA8-7BA5-30BBD2F5D8D8}"/>
              </a:ext>
            </a:extLst>
          </p:cNvPr>
          <p:cNvSpPr txBox="1"/>
          <p:nvPr/>
        </p:nvSpPr>
        <p:spPr>
          <a:xfrm>
            <a:off x="3178796" y="4546533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쿠폰 보관함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A75913F-D10B-3DD3-9F70-28AFD0C75331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069C66-1109-57D0-0A4D-104556B5C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06" y="1415223"/>
            <a:ext cx="3677163" cy="2791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07E0C2-D554-6E23-7705-64BE00F3F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06" y="5807075"/>
            <a:ext cx="367716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375</Words>
  <Application>Microsoft Office PowerPoint</Application>
  <PresentationFormat>사용자 지정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Adobe Clean Han</vt:lpstr>
      <vt:lpstr>Adobe Clean Han ExtraBold</vt:lpstr>
      <vt:lpstr>Source Han Sans KR Heavy</vt:lpstr>
      <vt:lpstr>Dotum</vt:lpstr>
      <vt:lpstr>Malgun Gothic</vt:lpstr>
      <vt:lpstr>Malgun Gothic</vt:lpstr>
      <vt:lpstr>Arial</vt:lpstr>
      <vt:lpstr>Calibri</vt:lpstr>
      <vt:lpstr>Office Theme</vt:lpstr>
      <vt:lpstr>프로젝트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하늘색 회색 깔끔한 신입사원 지원 이력서</dc:title>
  <dc:creator>김수빈</dc:creator>
  <cp:keywords>DAGerWtJPbQ,BAGeNJQXcrg,0</cp:keywords>
  <cp:lastModifiedBy>soldesk</cp:lastModifiedBy>
  <cp:revision>19</cp:revision>
  <dcterms:created xsi:type="dcterms:W3CDTF">2025-04-25T06:22:15Z</dcterms:created>
  <dcterms:modified xsi:type="dcterms:W3CDTF">2025-05-21T04:50:17Z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2025-04-25T00:00:00Z</vt:filetime>
  </property>
  <property fmtid="{D5CDD505-2E9C-101B-9397-08002B2CF9AE}" pid="5" name="Producer">
    <vt:lpwstr>Canva</vt:lpwstr>
  </property>
</Properties>
</file>