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6" r:id="rId6"/>
    <p:sldId id="268" r:id="rId7"/>
    <p:sldId id="257" r:id="rId8"/>
    <p:sldId id="259" r:id="rId9"/>
    <p:sldId id="258" r:id="rId10"/>
    <p:sldId id="260" r:id="rId11"/>
    <p:sldId id="267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18FF9C-1C1C-45B0-9DA6-39AB5E0086A8}" v="12" dt="2019-09-14T17:20:13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Hill" userId="3ae9f572-e702-4d01-8281-3d92502275bb" providerId="ADAL" clId="{CE18FF9C-1C1C-45B0-9DA6-39AB5E0086A8}"/>
    <pc:docChg chg="undo modSld">
      <pc:chgData name="Joseph Hill" userId="3ae9f572-e702-4d01-8281-3d92502275bb" providerId="ADAL" clId="{CE18FF9C-1C1C-45B0-9DA6-39AB5E0086A8}" dt="2019-09-14T17:25:51.324" v="614" actId="20577"/>
      <pc:docMkLst>
        <pc:docMk/>
      </pc:docMkLst>
      <pc:sldChg chg="modSp">
        <pc:chgData name="Joseph Hill" userId="3ae9f572-e702-4d01-8281-3d92502275bb" providerId="ADAL" clId="{CE18FF9C-1C1C-45B0-9DA6-39AB5E0086A8}" dt="2019-09-14T17:15:53.753" v="436" actId="20577"/>
        <pc:sldMkLst>
          <pc:docMk/>
          <pc:sldMk cId="3310972580" sldId="257"/>
        </pc:sldMkLst>
        <pc:spChg chg="mod">
          <ac:chgData name="Joseph Hill" userId="3ae9f572-e702-4d01-8281-3d92502275bb" providerId="ADAL" clId="{CE18FF9C-1C1C-45B0-9DA6-39AB5E0086A8}" dt="2019-09-14T17:15:53.753" v="436" actId="20577"/>
          <ac:spMkLst>
            <pc:docMk/>
            <pc:sldMk cId="3310972580" sldId="257"/>
            <ac:spMk id="3" creationId="{D59B887A-DC95-4BCC-9350-FB77637E1024}"/>
          </ac:spMkLst>
        </pc:spChg>
      </pc:sldChg>
      <pc:sldChg chg="addSp delSp modSp">
        <pc:chgData name="Joseph Hill" userId="3ae9f572-e702-4d01-8281-3d92502275bb" providerId="ADAL" clId="{CE18FF9C-1C1C-45B0-9DA6-39AB5E0086A8}" dt="2019-09-14T17:23:31.175" v="508" actId="14100"/>
        <pc:sldMkLst>
          <pc:docMk/>
          <pc:sldMk cId="2198286931" sldId="259"/>
        </pc:sldMkLst>
        <pc:spChg chg="del">
          <ac:chgData name="Joseph Hill" userId="3ae9f572-e702-4d01-8281-3d92502275bb" providerId="ADAL" clId="{CE18FF9C-1C1C-45B0-9DA6-39AB5E0086A8}" dt="2019-09-14T17:16:27.114" v="437"/>
          <ac:spMkLst>
            <pc:docMk/>
            <pc:sldMk cId="2198286931" sldId="259"/>
            <ac:spMk id="3" creationId="{B96055F1-6307-462C-908B-25F1F86BE987}"/>
          </ac:spMkLst>
        </pc:spChg>
        <pc:picChg chg="add mod">
          <ac:chgData name="Joseph Hill" userId="3ae9f572-e702-4d01-8281-3d92502275bb" providerId="ADAL" clId="{CE18FF9C-1C1C-45B0-9DA6-39AB5E0086A8}" dt="2019-09-14T17:23:15.374" v="503" actId="1076"/>
          <ac:picMkLst>
            <pc:docMk/>
            <pc:sldMk cId="2198286931" sldId="259"/>
            <ac:picMk id="5" creationId="{8067D712-B97B-489F-93C0-EFC22B0553A6}"/>
          </ac:picMkLst>
        </pc:picChg>
        <pc:picChg chg="add mod">
          <ac:chgData name="Joseph Hill" userId="3ae9f572-e702-4d01-8281-3d92502275bb" providerId="ADAL" clId="{CE18FF9C-1C1C-45B0-9DA6-39AB5E0086A8}" dt="2019-09-14T17:23:19.419" v="504" actId="1076"/>
          <ac:picMkLst>
            <pc:docMk/>
            <pc:sldMk cId="2198286931" sldId="259"/>
            <ac:picMk id="7" creationId="{026A2582-6A77-4153-BB9B-3EC74BB93E7D}"/>
          </ac:picMkLst>
        </pc:picChg>
        <pc:picChg chg="add mod">
          <ac:chgData name="Joseph Hill" userId="3ae9f572-e702-4d01-8281-3d92502275bb" providerId="ADAL" clId="{CE18FF9C-1C1C-45B0-9DA6-39AB5E0086A8}" dt="2019-09-14T17:23:25.106" v="506" actId="14100"/>
          <ac:picMkLst>
            <pc:docMk/>
            <pc:sldMk cId="2198286931" sldId="259"/>
            <ac:picMk id="9" creationId="{33F112C0-14E2-4CD6-8449-BB2951BED5BF}"/>
          </ac:picMkLst>
        </pc:picChg>
        <pc:picChg chg="add mod">
          <ac:chgData name="Joseph Hill" userId="3ae9f572-e702-4d01-8281-3d92502275bb" providerId="ADAL" clId="{CE18FF9C-1C1C-45B0-9DA6-39AB5E0086A8}" dt="2019-09-14T17:23:31.175" v="508" actId="14100"/>
          <ac:picMkLst>
            <pc:docMk/>
            <pc:sldMk cId="2198286931" sldId="259"/>
            <ac:picMk id="11" creationId="{CEACD9B8-E7FB-46B8-A18E-7F721410B1E9}"/>
          </ac:picMkLst>
        </pc:picChg>
        <pc:picChg chg="add mod">
          <ac:chgData name="Joseph Hill" userId="3ae9f572-e702-4d01-8281-3d92502275bb" providerId="ADAL" clId="{CE18FF9C-1C1C-45B0-9DA6-39AB5E0086A8}" dt="2019-09-14T17:22:33.381" v="494" actId="14100"/>
          <ac:picMkLst>
            <pc:docMk/>
            <pc:sldMk cId="2198286931" sldId="259"/>
            <ac:picMk id="13" creationId="{45CC8908-9D73-4461-822C-F0C115BBE235}"/>
          </ac:picMkLst>
        </pc:picChg>
        <pc:picChg chg="add mod">
          <ac:chgData name="Joseph Hill" userId="3ae9f572-e702-4d01-8281-3d92502275bb" providerId="ADAL" clId="{CE18FF9C-1C1C-45B0-9DA6-39AB5E0086A8}" dt="2019-09-14T17:22:26.969" v="491" actId="1076"/>
          <ac:picMkLst>
            <pc:docMk/>
            <pc:sldMk cId="2198286931" sldId="259"/>
            <ac:picMk id="15" creationId="{589681FA-DEB7-4C04-BAB4-02F56E0F277F}"/>
          </ac:picMkLst>
        </pc:picChg>
        <pc:picChg chg="add mod">
          <ac:chgData name="Joseph Hill" userId="3ae9f572-e702-4d01-8281-3d92502275bb" providerId="ADAL" clId="{CE18FF9C-1C1C-45B0-9DA6-39AB5E0086A8}" dt="2019-09-14T17:22:08.893" v="485" actId="14100"/>
          <ac:picMkLst>
            <pc:docMk/>
            <pc:sldMk cId="2198286931" sldId="259"/>
            <ac:picMk id="17" creationId="{E94E230E-F199-41EF-B507-DC115AC422AE}"/>
          </ac:picMkLst>
        </pc:picChg>
        <pc:picChg chg="add mod">
          <ac:chgData name="Joseph Hill" userId="3ae9f572-e702-4d01-8281-3d92502275bb" providerId="ADAL" clId="{CE18FF9C-1C1C-45B0-9DA6-39AB5E0086A8}" dt="2019-09-14T17:21:51.654" v="481" actId="1076"/>
          <ac:picMkLst>
            <pc:docMk/>
            <pc:sldMk cId="2198286931" sldId="259"/>
            <ac:picMk id="19" creationId="{C66040D3-C438-44CE-864A-169281B5AFD2}"/>
          </ac:picMkLst>
        </pc:picChg>
        <pc:picChg chg="add mod">
          <ac:chgData name="Joseph Hill" userId="3ae9f572-e702-4d01-8281-3d92502275bb" providerId="ADAL" clId="{CE18FF9C-1C1C-45B0-9DA6-39AB5E0086A8}" dt="2019-09-14T17:21:39.404" v="476" actId="1076"/>
          <ac:picMkLst>
            <pc:docMk/>
            <pc:sldMk cId="2198286931" sldId="259"/>
            <ac:picMk id="21" creationId="{60567597-D747-4B34-946B-760B67E3D2FF}"/>
          </ac:picMkLst>
        </pc:picChg>
        <pc:picChg chg="add mod">
          <ac:chgData name="Joseph Hill" userId="3ae9f572-e702-4d01-8281-3d92502275bb" providerId="ADAL" clId="{CE18FF9C-1C1C-45B0-9DA6-39AB5E0086A8}" dt="2019-09-14T17:21:20.870" v="468" actId="1076"/>
          <ac:picMkLst>
            <pc:docMk/>
            <pc:sldMk cId="2198286931" sldId="259"/>
            <ac:picMk id="23" creationId="{1B7C9E95-71B4-43EE-B83D-5F7E9E73714C}"/>
          </ac:picMkLst>
        </pc:picChg>
        <pc:picChg chg="add mod">
          <ac:chgData name="Joseph Hill" userId="3ae9f572-e702-4d01-8281-3d92502275bb" providerId="ADAL" clId="{CE18FF9C-1C1C-45B0-9DA6-39AB5E0086A8}" dt="2019-09-14T17:21:31.398" v="473" actId="1076"/>
          <ac:picMkLst>
            <pc:docMk/>
            <pc:sldMk cId="2198286931" sldId="259"/>
            <ac:picMk id="25" creationId="{ADF1F428-F2EE-46F4-AF5A-6A0195A20E4D}"/>
          </ac:picMkLst>
        </pc:picChg>
        <pc:picChg chg="add mod">
          <ac:chgData name="Joseph Hill" userId="3ae9f572-e702-4d01-8281-3d92502275bb" providerId="ADAL" clId="{CE18FF9C-1C1C-45B0-9DA6-39AB5E0086A8}" dt="2019-09-14T17:22:04.728" v="484" actId="1076"/>
          <ac:picMkLst>
            <pc:docMk/>
            <pc:sldMk cId="2198286931" sldId="259"/>
            <ac:picMk id="27" creationId="{8F64133C-CE9A-481C-95C2-139E708B9B72}"/>
          </ac:picMkLst>
        </pc:picChg>
      </pc:sldChg>
      <pc:sldChg chg="modSp">
        <pc:chgData name="Joseph Hill" userId="3ae9f572-e702-4d01-8281-3d92502275bb" providerId="ADAL" clId="{CE18FF9C-1C1C-45B0-9DA6-39AB5E0086A8}" dt="2019-09-12T01:20:37.022" v="89" actId="20577"/>
        <pc:sldMkLst>
          <pc:docMk/>
          <pc:sldMk cId="4138207195" sldId="260"/>
        </pc:sldMkLst>
        <pc:spChg chg="mod">
          <ac:chgData name="Joseph Hill" userId="3ae9f572-e702-4d01-8281-3d92502275bb" providerId="ADAL" clId="{CE18FF9C-1C1C-45B0-9DA6-39AB5E0086A8}" dt="2019-09-12T01:20:37.022" v="89" actId="20577"/>
          <ac:spMkLst>
            <pc:docMk/>
            <pc:sldMk cId="4138207195" sldId="260"/>
            <ac:spMk id="3" creationId="{626AE229-CC6B-48A7-87D8-C810B532D9F3}"/>
          </ac:spMkLst>
        </pc:spChg>
      </pc:sldChg>
      <pc:sldChg chg="modSp">
        <pc:chgData name="Joseph Hill" userId="3ae9f572-e702-4d01-8281-3d92502275bb" providerId="ADAL" clId="{CE18FF9C-1C1C-45B0-9DA6-39AB5E0086A8}" dt="2019-09-14T17:25:51.324" v="614" actId="20577"/>
        <pc:sldMkLst>
          <pc:docMk/>
          <pc:sldMk cId="2435483982" sldId="261"/>
        </pc:sldMkLst>
        <pc:spChg chg="mod">
          <ac:chgData name="Joseph Hill" userId="3ae9f572-e702-4d01-8281-3d92502275bb" providerId="ADAL" clId="{CE18FF9C-1C1C-45B0-9DA6-39AB5E0086A8}" dt="2019-09-14T17:25:51.324" v="614" actId="20577"/>
          <ac:spMkLst>
            <pc:docMk/>
            <pc:sldMk cId="2435483982" sldId="261"/>
            <ac:spMk id="3" creationId="{DBC01853-D3C1-4CA3-AAF7-4DFE1BC9C83E}"/>
          </ac:spMkLst>
        </pc:spChg>
      </pc:sldChg>
      <pc:sldChg chg="addSp delSp modSp">
        <pc:chgData name="Joseph Hill" userId="3ae9f572-e702-4d01-8281-3d92502275bb" providerId="ADAL" clId="{CE18FF9C-1C1C-45B0-9DA6-39AB5E0086A8}" dt="2019-09-14T17:24:36.982" v="541" actId="20577"/>
        <pc:sldMkLst>
          <pc:docMk/>
          <pc:sldMk cId="3354948333" sldId="266"/>
        </pc:sldMkLst>
        <pc:spChg chg="add mod">
          <ac:chgData name="Joseph Hill" userId="3ae9f572-e702-4d01-8281-3d92502275bb" providerId="ADAL" clId="{CE18FF9C-1C1C-45B0-9DA6-39AB5E0086A8}" dt="2019-09-14T17:24:36.982" v="541" actId="20577"/>
          <ac:spMkLst>
            <pc:docMk/>
            <pc:sldMk cId="3354948333" sldId="266"/>
            <ac:spMk id="3" creationId="{0300719D-D58F-4A74-8619-1C8960E52570}"/>
          </ac:spMkLst>
        </pc:spChg>
        <pc:spChg chg="add mod">
          <ac:chgData name="Joseph Hill" userId="3ae9f572-e702-4d01-8281-3d92502275bb" providerId="ADAL" clId="{CE18FF9C-1C1C-45B0-9DA6-39AB5E0086A8}" dt="2019-09-12T01:14:10.669" v="1" actId="3680"/>
          <ac:spMkLst>
            <pc:docMk/>
            <pc:sldMk cId="3354948333" sldId="266"/>
            <ac:spMk id="3" creationId="{1517B2B1-C237-484E-980D-94D431C4400F}"/>
          </ac:spMkLst>
        </pc:spChg>
        <pc:graphicFrameChg chg="del mod">
          <ac:chgData name="Joseph Hill" userId="3ae9f572-e702-4d01-8281-3d92502275bb" providerId="ADAL" clId="{CE18FF9C-1C1C-45B0-9DA6-39AB5E0086A8}" dt="2019-09-12T01:14:10.669" v="1" actId="3680"/>
          <ac:graphicFrameMkLst>
            <pc:docMk/>
            <pc:sldMk cId="3354948333" sldId="266"/>
            <ac:graphicFrameMk id="4" creationId="{1FDD2F9B-E297-46B2-B649-7B0C50FF05A4}"/>
          </ac:graphicFrameMkLst>
        </pc:graphicFrameChg>
        <pc:graphicFrameChg chg="del mod modGraphic">
          <ac:chgData name="Joseph Hill" userId="3ae9f572-e702-4d01-8281-3d92502275bb" providerId="ADAL" clId="{CE18FF9C-1C1C-45B0-9DA6-39AB5E0086A8}" dt="2019-09-14T17:10:16.721" v="90"/>
          <ac:graphicFrameMkLst>
            <pc:docMk/>
            <pc:sldMk cId="3354948333" sldId="266"/>
            <ac:graphicFrameMk id="5" creationId="{4FE8E192-1427-48FE-9C4B-13A6CDF48DC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2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4CA8F9-AB28-48F0-950C-D69A19E69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02183"/>
            <a:ext cx="4370634" cy="1854905"/>
          </a:xfrm>
        </p:spPr>
        <p:txBody>
          <a:bodyPr>
            <a:norm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Alex </a:t>
            </a:r>
            <a:r>
              <a:rPr lang="en-US" dirty="0" err="1"/>
              <a:t>ogilbee</a:t>
            </a:r>
            <a:endParaRPr lang="en-US" dirty="0"/>
          </a:p>
          <a:p>
            <a:r>
              <a:rPr lang="en-US" dirty="0"/>
              <a:t>Joseph Hill</a:t>
            </a:r>
          </a:p>
          <a:p>
            <a:r>
              <a:rPr lang="en-US" dirty="0"/>
              <a:t>Fernando Trevino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5060" y="2571387"/>
            <a:ext cx="2460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Worms</a:t>
            </a:r>
          </a:p>
        </p:txBody>
      </p:sp>
      <p:sp>
        <p:nvSpPr>
          <p:cNvPr id="7" name="Rectangle 6"/>
          <p:cNvSpPr/>
          <p:nvPr/>
        </p:nvSpPr>
        <p:spPr>
          <a:xfrm>
            <a:off x="4891090" y="2571387"/>
            <a:ext cx="2428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smroW</a:t>
            </a:r>
            <a:endParaRPr lang="en-US" sz="5400" b="1" dirty="0">
              <a:ln w="13462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514" y="740592"/>
            <a:ext cx="111818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Team 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1"/>
          <a:stretch/>
        </p:blipFill>
        <p:spPr>
          <a:xfrm>
            <a:off x="2281685" y="2369738"/>
            <a:ext cx="2473199" cy="1799569"/>
          </a:xfrm>
          <a:prstGeom prst="rect">
            <a:avLst/>
          </a:prstGeom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848" y="4402183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8242300" y="4237083"/>
            <a:ext cx="2844915" cy="1231184"/>
            <a:chOff x="8242300" y="4237083"/>
            <a:chExt cx="2844915" cy="123118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1"/>
          <a:stretch/>
        </p:blipFill>
        <p:spPr>
          <a:xfrm flipH="1">
            <a:off x="7179985" y="2369737"/>
            <a:ext cx="2473199" cy="179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6126"/>
            <a:ext cx="12192000" cy="6884126"/>
            <a:chOff x="0" y="-26126"/>
            <a:chExt cx="12192000" cy="6884126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26126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DEBAF0-9320-4AAA-ACC8-9C26D550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Questions?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041"/>
          <a:stretch/>
        </p:blipFill>
        <p:spPr>
          <a:xfrm>
            <a:off x="8334103" y="2945150"/>
            <a:ext cx="1548871" cy="1127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041"/>
          <a:stretch/>
        </p:blipFill>
        <p:spPr>
          <a:xfrm flipH="1">
            <a:off x="2281350" y="2945150"/>
            <a:ext cx="1548871" cy="1127002"/>
          </a:xfrm>
          <a:prstGeom prst="rect">
            <a:avLst/>
          </a:prstGeom>
        </p:spPr>
      </p:pic>
      <p:pic>
        <p:nvPicPr>
          <p:cNvPr id="17" name="Picture 16" descr="Related imag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223" y="4485219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7000675" y="4320119"/>
            <a:ext cx="2844915" cy="1231184"/>
            <a:chOff x="8242300" y="4237083"/>
            <a:chExt cx="2844915" cy="123118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  <p:pic>
        <p:nvPicPr>
          <p:cNvPr id="22" name="Picture 21" descr="Related imag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33231" y="4576329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flipH="1">
            <a:off x="2346170" y="4372210"/>
            <a:ext cx="2844915" cy="1231184"/>
            <a:chOff x="8242300" y="4237083"/>
            <a:chExt cx="2844915" cy="123118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8732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F909-E5CE-4CB4-8C58-BC8C430B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719D-D58F-4A74-8619-1C8960E5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24" y="2332965"/>
            <a:ext cx="7891175" cy="2056155"/>
          </a:xfrm>
        </p:spPr>
        <p:txBody>
          <a:bodyPr>
            <a:normAutofit/>
          </a:bodyPr>
          <a:lstStyle/>
          <a:p>
            <a:r>
              <a:rPr lang="en-US" dirty="0"/>
              <a:t>2D turn-based tactical shooter, inspired by Worms</a:t>
            </a:r>
          </a:p>
          <a:p>
            <a:r>
              <a:rPr lang="en-US" dirty="0"/>
              <a:t>Tile-based map</a:t>
            </a:r>
          </a:p>
          <a:p>
            <a:pPr lvl="1"/>
            <a:r>
              <a:rPr lang="en-US" dirty="0"/>
              <a:t>Each tile has its own health, not always destroyed on impact</a:t>
            </a:r>
          </a:p>
          <a:p>
            <a:r>
              <a:rPr lang="en-US" dirty="0"/>
              <a:t>Each map will have different environment behavior and hazards</a:t>
            </a:r>
          </a:p>
          <a:p>
            <a:r>
              <a:rPr lang="en-US" dirty="0"/>
              <a:t>Special weapons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Image result for worms armagedd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0" r="15917"/>
          <a:stretch/>
        </p:blipFill>
        <p:spPr bwMode="auto">
          <a:xfrm>
            <a:off x="5343298" y="3881223"/>
            <a:ext cx="3291251" cy="294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ario breaking a bl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164" y="872337"/>
            <a:ext cx="1615385" cy="215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worms special weap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396" y="384626"/>
            <a:ext cx="3008937" cy="635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worms armagedd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60" y="4335955"/>
            <a:ext cx="4240771" cy="249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94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76F5-A542-4FD9-A455-A6D2AFD4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23E0-1A1C-4FF1-8FD2-2D3D4203E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2D turn-based tactical shooter, inspired by Worms</a:t>
            </a:r>
          </a:p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Tile-based destroyable map</a:t>
            </a:r>
          </a:p>
          <a:p>
            <a:pPr lvl="1"/>
            <a:r>
              <a:rPr lang="en-US" dirty="0"/>
              <a:t>Environment adversaries such as the sun attacking you or water rising</a:t>
            </a:r>
          </a:p>
          <a:p>
            <a:r>
              <a:rPr lang="en-US" dirty="0"/>
              <a:t>Weapons and Tools</a:t>
            </a:r>
          </a:p>
          <a:p>
            <a:pPr lvl="1"/>
            <a:r>
              <a:rPr lang="en-US" dirty="0"/>
              <a:t>Arsenal of weapons shared by each team</a:t>
            </a:r>
          </a:p>
          <a:p>
            <a:pPr lvl="1"/>
            <a:r>
              <a:rPr lang="en-US" dirty="0"/>
              <a:t>Weapon Types: Gun, Launcher, Melee, Grenades</a:t>
            </a:r>
          </a:p>
          <a:p>
            <a:pPr lvl="1"/>
            <a:r>
              <a:rPr lang="en-US" dirty="0"/>
              <a:t>Tools: Teleporter, Tile Creator/Remover</a:t>
            </a:r>
          </a:p>
          <a:p>
            <a:r>
              <a:rPr lang="en-US" dirty="0"/>
              <a:t>Player Controls</a:t>
            </a:r>
          </a:p>
          <a:p>
            <a:pPr lvl="1"/>
            <a:r>
              <a:rPr lang="en-US" dirty="0"/>
              <a:t>WASD or Arrows for movement</a:t>
            </a:r>
          </a:p>
          <a:p>
            <a:pPr lvl="1"/>
            <a:r>
              <a:rPr lang="en-US" dirty="0"/>
              <a:t>Mouse for aiming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8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8468-CB11-4B2D-9D6D-1B642E16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887A-DC95-4BCC-9350-FB77637E1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003" y="2048980"/>
            <a:ext cx="6094932" cy="3078843"/>
          </a:xfrm>
        </p:spPr>
        <p:txBody>
          <a:bodyPr>
            <a:normAutofit/>
          </a:bodyPr>
          <a:lstStyle/>
          <a:p>
            <a:r>
              <a:rPr lang="en-US" dirty="0"/>
              <a:t>Unity</a:t>
            </a:r>
          </a:p>
          <a:p>
            <a:pPr lvl="1"/>
            <a:r>
              <a:rPr lang="en-US" dirty="0"/>
              <a:t>Better than Game Maker and Unreal for 2D games (From what we know)</a:t>
            </a:r>
          </a:p>
          <a:p>
            <a:pPr lvl="1"/>
            <a:r>
              <a:rPr lang="en-US" dirty="0"/>
              <a:t>Prior experience</a:t>
            </a:r>
          </a:p>
          <a:p>
            <a:r>
              <a:rPr lang="en-US" dirty="0"/>
              <a:t>Why inspired by worms?</a:t>
            </a:r>
          </a:p>
          <a:p>
            <a:pPr lvl="1"/>
            <a:r>
              <a:rPr lang="en-US" dirty="0"/>
              <a:t>Popular game style</a:t>
            </a:r>
          </a:p>
          <a:p>
            <a:pPr lvl="1"/>
            <a:r>
              <a:rPr lang="en-US" dirty="0"/>
              <a:t>Turn-based system allows multiplayer with one computer</a:t>
            </a:r>
          </a:p>
        </p:txBody>
      </p:sp>
      <p:pic>
        <p:nvPicPr>
          <p:cNvPr id="3074" name="Picture 2" descr="Image result for 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112" y="605320"/>
            <a:ext cx="4049812" cy="147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821" y="2337586"/>
            <a:ext cx="5024118" cy="167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shellshock l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620" y="4103067"/>
            <a:ext cx="4642878" cy="261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248" y="4716653"/>
            <a:ext cx="3686882" cy="20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97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3417-B8E6-422F-8639-04E2769F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72179"/>
            <a:ext cx="2279140" cy="1127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A2582-6A77-4153-BB9B-3EC74BB93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408" y="2372179"/>
            <a:ext cx="1183610" cy="1127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F112C0-14E2-4CD6-8449-BB2951BED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879" y="2518590"/>
            <a:ext cx="2511497" cy="2327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ACD9B8-E7FB-46B8-A18E-7F721410B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4106" y="3765282"/>
            <a:ext cx="1213042" cy="12130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CC8908-9D73-4461-822C-F0C115BBE2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0274628" y="5450376"/>
            <a:ext cx="1011835" cy="10118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9681FA-DEB7-4C04-BAB4-02F56E0F27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937175" y="5450378"/>
            <a:ext cx="1011832" cy="10118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4E230E-F199-41EF-B507-DC115AC422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7599720" y="5450377"/>
            <a:ext cx="1011833" cy="10118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6040D3-C438-44CE-864A-169281B5AF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291814" y="5450376"/>
            <a:ext cx="1011834" cy="10118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0567597-D747-4B34-946B-760B67E3D2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82598" y="5450378"/>
            <a:ext cx="1011833" cy="10118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7C9E95-71B4-43EE-B83D-5F7E9E7371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2364165" y="5450380"/>
            <a:ext cx="1011832" cy="10118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DF1F428-F2EE-46F4-AF5A-6A0195A20E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3673382" y="5450379"/>
            <a:ext cx="1011831" cy="10118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F64133C-CE9A-481C-95C2-139E708B9B7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1054950" y="5450380"/>
            <a:ext cx="1011830" cy="10118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297" y="4562722"/>
            <a:ext cx="2847975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160" y="2441801"/>
            <a:ext cx="2466975" cy="923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37" y="4004668"/>
            <a:ext cx="1924050" cy="828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926" y="3520142"/>
            <a:ext cx="884386" cy="9091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15" y="4094337"/>
            <a:ext cx="1276350" cy="1000125"/>
          </a:xfrm>
          <a:prstGeom prst="rect">
            <a:avLst/>
          </a:prstGeom>
        </p:spPr>
      </p:pic>
      <p:pic>
        <p:nvPicPr>
          <p:cNvPr id="22" name="Picture 21" descr="Related image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572" y="765681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6742024" y="600581"/>
            <a:ext cx="2844915" cy="1231184"/>
            <a:chOff x="8242300" y="4237083"/>
            <a:chExt cx="2844915" cy="123118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828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FF5C-A6EC-43C4-888C-1C82EB25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C8F6-6F9B-479C-87E8-54647A608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plan on finding fitting audio for ambient sounds, shooting, movement, the main menu, explosions, etc. from</a:t>
            </a:r>
          </a:p>
          <a:p>
            <a:pPr lvl="1"/>
            <a:r>
              <a:rPr lang="en-US" dirty="0"/>
              <a:t>Unity Asset Store</a:t>
            </a:r>
          </a:p>
          <a:p>
            <a:pPr lvl="1"/>
            <a:r>
              <a:rPr lang="en-US" dirty="0"/>
              <a:t>Itch.io</a:t>
            </a:r>
          </a:p>
          <a:p>
            <a:pPr lvl="1"/>
            <a:r>
              <a:rPr lang="en-US" dirty="0"/>
              <a:t>Freesound.org</a:t>
            </a:r>
          </a:p>
          <a:p>
            <a:r>
              <a:rPr lang="en-US" dirty="0"/>
              <a:t>If we can’t find existing sound FX we will make our own.</a:t>
            </a:r>
          </a:p>
        </p:txBody>
      </p:sp>
      <p:pic>
        <p:nvPicPr>
          <p:cNvPr id="4102" name="Picture 6" descr="Image result for sound eff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13" y="483324"/>
            <a:ext cx="687660" cy="68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95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B789-2D70-40C1-BDF8-68823F6E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AE229-CC6B-48A7-87D8-C810B532D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24" y="3004753"/>
            <a:ext cx="9817845" cy="4114800"/>
          </a:xfrm>
        </p:spPr>
        <p:txBody>
          <a:bodyPr>
            <a:normAutofit/>
          </a:bodyPr>
          <a:lstStyle/>
          <a:p>
            <a:r>
              <a:rPr lang="en-US" sz="2400" dirty="0"/>
              <a:t>Alex</a:t>
            </a:r>
          </a:p>
          <a:p>
            <a:pPr lvl="1"/>
            <a:r>
              <a:rPr lang="en-US" sz="2000" dirty="0"/>
              <a:t>Menu Screens</a:t>
            </a:r>
          </a:p>
          <a:p>
            <a:pPr lvl="1"/>
            <a:r>
              <a:rPr lang="en-US" sz="2000" dirty="0"/>
              <a:t>Weapon UI</a:t>
            </a:r>
          </a:p>
          <a:p>
            <a:pPr lvl="1"/>
            <a:r>
              <a:rPr lang="en-US" sz="2000" dirty="0"/>
              <a:t>Weapon Implementation</a:t>
            </a:r>
          </a:p>
          <a:p>
            <a:pPr lvl="1"/>
            <a:r>
              <a:rPr lang="en-US" sz="2000" dirty="0"/>
              <a:t>AI movement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1"/>
          <a:stretch/>
        </p:blipFill>
        <p:spPr>
          <a:xfrm>
            <a:off x="3781670" y="435070"/>
            <a:ext cx="1548871" cy="1127002"/>
          </a:xfrm>
          <a:prstGeom prst="rect">
            <a:avLst/>
          </a:prstGeom>
        </p:spPr>
      </p:pic>
      <p:pic>
        <p:nvPicPr>
          <p:cNvPr id="5" name="Picture 4" descr="Related imag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056" y="1138768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169508" y="973668"/>
            <a:ext cx="2844915" cy="1231184"/>
            <a:chOff x="8242300" y="4237083"/>
            <a:chExt cx="2844915" cy="12311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6B5078-B840-4618-9DB1-D96B4DCDC406}"/>
              </a:ext>
            </a:extLst>
          </p:cNvPr>
          <p:cNvSpPr txBox="1">
            <a:spLocks/>
          </p:cNvSpPr>
          <p:nvPr/>
        </p:nvSpPr>
        <p:spPr>
          <a:xfrm>
            <a:off x="4098760" y="3040589"/>
            <a:ext cx="4428285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Fernando</a:t>
            </a:r>
          </a:p>
          <a:p>
            <a:pPr lvl="1"/>
            <a:r>
              <a:rPr lang="en-US" sz="2000" dirty="0"/>
              <a:t>Player Movement/Controls</a:t>
            </a:r>
          </a:p>
          <a:p>
            <a:pPr lvl="1"/>
            <a:r>
              <a:rPr lang="en-US" sz="2000" dirty="0"/>
              <a:t>Projectile Pathing</a:t>
            </a:r>
          </a:p>
          <a:p>
            <a:pPr lvl="1"/>
            <a:r>
              <a:rPr lang="en-US" sz="2000" dirty="0"/>
              <a:t>Collisions</a:t>
            </a:r>
          </a:p>
          <a:p>
            <a:pPr lvl="1"/>
            <a:r>
              <a:rPr lang="en-US" sz="2000" dirty="0"/>
              <a:t>AI targeting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32CFD92-9411-4076-BEFD-AD62632D5295}"/>
              </a:ext>
            </a:extLst>
          </p:cNvPr>
          <p:cNvSpPr txBox="1">
            <a:spLocks/>
          </p:cNvSpPr>
          <p:nvPr/>
        </p:nvSpPr>
        <p:spPr>
          <a:xfrm>
            <a:off x="8158494" y="3007308"/>
            <a:ext cx="413774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Joseph</a:t>
            </a:r>
          </a:p>
          <a:p>
            <a:pPr lvl="1"/>
            <a:r>
              <a:rPr lang="en-US" sz="2000" dirty="0"/>
              <a:t>Destructible Terrain</a:t>
            </a:r>
          </a:p>
          <a:p>
            <a:pPr lvl="1"/>
            <a:r>
              <a:rPr lang="en-US" sz="2000" dirty="0"/>
              <a:t>Map Generation</a:t>
            </a:r>
          </a:p>
          <a:p>
            <a:pPr lvl="1"/>
            <a:r>
              <a:rPr lang="en-US" sz="2000" dirty="0"/>
              <a:t>Environmental Hazards</a:t>
            </a:r>
          </a:p>
          <a:p>
            <a:pPr lvl="1"/>
            <a:r>
              <a:rPr lang="en-US" sz="2000" dirty="0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413820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3DF9-A108-4F3F-9EF3-98162FE0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7EC1-4029-4952-B840-0A0E6CDB5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449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9/18 Presentation Day</a:t>
            </a:r>
          </a:p>
          <a:p>
            <a:pPr lvl="1"/>
            <a:r>
              <a:rPr lang="en-US" dirty="0"/>
              <a:t>Website, GitHub, Art Style and Some Assets, Player movement</a:t>
            </a:r>
          </a:p>
          <a:p>
            <a:r>
              <a:rPr lang="en-US" dirty="0"/>
              <a:t>10/9 First Playable</a:t>
            </a:r>
          </a:p>
          <a:p>
            <a:pPr lvl="1"/>
            <a:r>
              <a:rPr lang="en-US" dirty="0"/>
              <a:t>One premade map, Core weapons, Destructible terrain, Ability to start/finish match</a:t>
            </a:r>
          </a:p>
          <a:p>
            <a:r>
              <a:rPr lang="en-US" dirty="0"/>
              <a:t>11/18 Testing Day</a:t>
            </a:r>
          </a:p>
          <a:p>
            <a:pPr lvl="1"/>
            <a:r>
              <a:rPr lang="en-US" dirty="0"/>
              <a:t>Player AI, Procedural map generation, Full menu, More weapons, Environmental Hazards, Supply Crate Spawn</a:t>
            </a:r>
          </a:p>
          <a:p>
            <a:r>
              <a:rPr lang="en-US" dirty="0"/>
              <a:t>12/11 Game Day</a:t>
            </a:r>
          </a:p>
          <a:p>
            <a:pPr lvl="1"/>
            <a:r>
              <a:rPr lang="en-US" dirty="0"/>
              <a:t>Adjust for player feedback, Full weapon arsenal, AI difficulty levels, Settings Persistence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1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66F1-7C0A-4C71-8F40-6D85BD49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Playable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30EC-A96D-4B3E-BDA7-A4040A3EF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One Complete Map</a:t>
            </a:r>
          </a:p>
          <a:p>
            <a:pPr lvl="1"/>
            <a:r>
              <a:rPr lang="en-US" sz="2000" dirty="0"/>
              <a:t>Premade, NOT generated</a:t>
            </a:r>
          </a:p>
          <a:p>
            <a:r>
              <a:rPr lang="en-US" sz="2400" dirty="0"/>
              <a:t>Core Weapons Implemented</a:t>
            </a:r>
          </a:p>
          <a:p>
            <a:pPr lvl="1"/>
            <a:r>
              <a:rPr lang="en-US" sz="2000" dirty="0"/>
              <a:t>Missile, Rifle, Grenade, Melee</a:t>
            </a:r>
          </a:p>
          <a:p>
            <a:r>
              <a:rPr lang="en-US" sz="2400" dirty="0"/>
              <a:t>Fully Player Controlled</a:t>
            </a:r>
          </a:p>
          <a:p>
            <a:pPr lvl="1"/>
            <a:r>
              <a:rPr lang="en-US" sz="2000" dirty="0"/>
              <a:t>No AI, only Player vs. Player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C971BB-A35B-4DEE-AD4C-B0E88705E748}"/>
              </a:ext>
            </a:extLst>
          </p:cNvPr>
          <p:cNvSpPr txBox="1">
            <a:spLocks/>
          </p:cNvSpPr>
          <p:nvPr/>
        </p:nvSpPr>
        <p:spPr>
          <a:xfrm>
            <a:off x="6273637" y="2603500"/>
            <a:ext cx="531156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Working Game State</a:t>
            </a:r>
          </a:p>
          <a:p>
            <a:pPr lvl="1"/>
            <a:r>
              <a:rPr lang="en-US" sz="2000" dirty="0"/>
              <a:t>Match will play from start to finish</a:t>
            </a:r>
          </a:p>
          <a:p>
            <a:r>
              <a:rPr lang="en-US" sz="2400" dirty="0"/>
              <a:t>Rudimentary Weapon Swap</a:t>
            </a:r>
          </a:p>
          <a:p>
            <a:r>
              <a:rPr lang="en-US" sz="2400" dirty="0"/>
              <a:t>Destructible Terrain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8110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F4AC995E12C049A50ADA15ED46708B" ma:contentTypeVersion="10" ma:contentTypeDescription="Create a new document." ma:contentTypeScope="" ma:versionID="e1e50748af6b146b5d32526844560075">
  <xsd:schema xmlns:xsd="http://www.w3.org/2001/XMLSchema" xmlns:xs="http://www.w3.org/2001/XMLSchema" xmlns:p="http://schemas.microsoft.com/office/2006/metadata/properties" xmlns:ns3="dfe49bc2-e275-45b8-b1dd-d32901820c2b" targetNamespace="http://schemas.microsoft.com/office/2006/metadata/properties" ma:root="true" ma:fieldsID="f62390b4dc920914b866ec1225863cbc" ns3:_="">
    <xsd:import namespace="dfe49bc2-e275-45b8-b1dd-d32901820c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e49bc2-e275-45b8-b1dd-d32901820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893EDB-12D9-41BB-AE21-8BFDCB9869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A5B023-9490-4F16-A587-A9EC60F27C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e49bc2-e275-45b8-b1dd-d32901820c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E20F03-7AA1-4C1B-8D33-0687331B4F14}">
  <ds:schemaRefs>
    <ds:schemaRef ds:uri="http://schemas.microsoft.com/office/infopath/2007/PartnerControls"/>
    <ds:schemaRef ds:uri="dfe49bc2-e275-45b8-b1dd-d32901820c2b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344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PowerPoint Presentation</vt:lpstr>
      <vt:lpstr>Game explanation</vt:lpstr>
      <vt:lpstr>Game Explanation</vt:lpstr>
      <vt:lpstr>Game Decisions</vt:lpstr>
      <vt:lpstr>Art</vt:lpstr>
      <vt:lpstr>Audio</vt:lpstr>
      <vt:lpstr>Task Breakdown</vt:lpstr>
      <vt:lpstr>High-Level Schedule</vt:lpstr>
      <vt:lpstr>First Playable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smroW</dc:title>
  <dc:creator>Joseph Hill</dc:creator>
  <cp:lastModifiedBy>Alex Ogilbee</cp:lastModifiedBy>
  <cp:revision>41</cp:revision>
  <dcterms:created xsi:type="dcterms:W3CDTF">2019-09-11T20:41:09Z</dcterms:created>
  <dcterms:modified xsi:type="dcterms:W3CDTF">2019-09-17T22:11:47Z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0x010100DEF4AC995E12C049A50ADA15ED46708B</vt:lpwstr>
  </property>
</Properties>
</file>