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68" r:id="rId7"/>
    <p:sldId id="257" r:id="rId8"/>
    <p:sldId id="259" r:id="rId9"/>
    <p:sldId id="258" r:id="rId10"/>
    <p:sldId id="260" r:id="rId11"/>
    <p:sldId id="267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5060" y="2571387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1090" y="2571387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smroW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281685" y="2369738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179985" y="2369737"/>
            <a:ext cx="2473199" cy="1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6126"/>
            <a:ext cx="12192000" cy="6884126"/>
            <a:chOff x="0" y="-26126"/>
            <a:chExt cx="12192000" cy="6884126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26126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>
            <a:off x="8334103" y="2945150"/>
            <a:ext cx="1548871" cy="112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 flipH="1">
            <a:off x="2281350" y="2945150"/>
            <a:ext cx="1548871" cy="1127002"/>
          </a:xfrm>
          <a:prstGeom prst="rect">
            <a:avLst/>
          </a:prstGeom>
        </p:spPr>
      </p:pic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3" y="448521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00675" y="4320119"/>
            <a:ext cx="2844915" cy="1231184"/>
            <a:chOff x="8242300" y="4237083"/>
            <a:chExt cx="2844915" cy="12311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231" y="457632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flipH="1">
            <a:off x="2346170" y="4372210"/>
            <a:ext cx="2844915" cy="1231184"/>
            <a:chOff x="8242300" y="4237083"/>
            <a:chExt cx="2844915" cy="12311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4" y="2332965"/>
            <a:ext cx="7891175" cy="2056155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will have different environment behavior and hazards</a:t>
            </a:r>
          </a:p>
          <a:p>
            <a:r>
              <a:rPr lang="en-US" dirty="0"/>
              <a:t>Special weapons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worms armaged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917"/>
          <a:stretch/>
        </p:blipFill>
        <p:spPr bwMode="auto">
          <a:xfrm>
            <a:off x="5343298" y="3881223"/>
            <a:ext cx="3291251" cy="29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io breaking a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4" y="872337"/>
            <a:ext cx="1615385" cy="21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ms special weap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worms armagedd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0" y="4335955"/>
            <a:ext cx="4240771" cy="2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6F5-A542-4FD9-A455-A6D2AF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3E0-1A1C-4FF1-8FD2-2D3D4203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Tile-based destroyable map</a:t>
            </a:r>
          </a:p>
          <a:p>
            <a:pPr lvl="1"/>
            <a:r>
              <a:rPr lang="en-US" dirty="0"/>
              <a:t>Environment adversaries such as the sun attacking you or water rising</a:t>
            </a:r>
          </a:p>
          <a:p>
            <a:r>
              <a:rPr lang="en-US" dirty="0"/>
              <a:t>Weapons and Tools</a:t>
            </a:r>
          </a:p>
          <a:p>
            <a:pPr lvl="1"/>
            <a:r>
              <a:rPr lang="en-US" dirty="0"/>
              <a:t>Arsenal of weapons shared by each team</a:t>
            </a:r>
          </a:p>
          <a:p>
            <a:pPr lvl="1"/>
            <a:r>
              <a:rPr lang="en-US" dirty="0"/>
              <a:t>Weapon Types: Gun, Launcher, Melee, Grenades</a:t>
            </a:r>
          </a:p>
          <a:p>
            <a:pPr lvl="1"/>
            <a:r>
              <a:rPr lang="en-US" dirty="0"/>
              <a:t>Tools: Teleporter, Tile Creator/Remover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WASD or Arrows for movement</a:t>
            </a:r>
          </a:p>
          <a:p>
            <a:pPr lvl="1"/>
            <a:r>
              <a:rPr lang="en-US" dirty="0"/>
              <a:t>Mouse for aiming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03" y="2048980"/>
            <a:ext cx="6094932" cy="3078843"/>
          </a:xfrm>
        </p:spPr>
        <p:txBody>
          <a:bodyPr>
            <a:normAutofit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Better than Game Maker and Unreal for 2D games (From what we know)</a:t>
            </a:r>
          </a:p>
          <a:p>
            <a:pPr lvl="1"/>
            <a:r>
              <a:rPr lang="en-US" dirty="0"/>
              <a:t>Prior 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multiplayer with one computer</a:t>
            </a:r>
          </a:p>
        </p:txBody>
      </p:sp>
      <p:pic>
        <p:nvPicPr>
          <p:cNvPr id="3074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12" y="605320"/>
            <a:ext cx="4049812" cy="147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1" y="2337586"/>
            <a:ext cx="5024118" cy="1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hellshock l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0" y="4103067"/>
            <a:ext cx="4642878" cy="26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8" y="4716653"/>
            <a:ext cx="3686882" cy="2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7217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08" y="2372179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879" y="2518590"/>
            <a:ext cx="2511497" cy="2327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CD9B8-E7FB-46B8-A18E-7F721410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06" y="3765282"/>
            <a:ext cx="1213042" cy="121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CC8908-9D73-4461-822C-F0C115BB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9681FA-DEB7-4C04-BAB4-02F56E0F2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4E230E-F199-41EF-B507-DC115AC4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6040D3-C438-44CE-864A-169281B5A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91814" y="5450376"/>
            <a:ext cx="1011834" cy="10118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567597-D747-4B34-946B-760B67E3D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82598" y="5450378"/>
            <a:ext cx="1011833" cy="1011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7C9E95-71B4-43EE-B83D-5F7E9E737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364165" y="5450380"/>
            <a:ext cx="1011832" cy="101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F1F428-F2EE-46F4-AF5A-6A0195A20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673382" y="5450379"/>
            <a:ext cx="1011831" cy="10118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64133C-CE9A-481C-95C2-139E708B9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54950" y="5450380"/>
            <a:ext cx="1011830" cy="1011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7" y="4562722"/>
            <a:ext cx="284797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0" y="2441801"/>
            <a:ext cx="24669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37" y="4004668"/>
            <a:ext cx="19240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26" y="3520142"/>
            <a:ext cx="884386" cy="909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4094337"/>
            <a:ext cx="1276350" cy="1000125"/>
          </a:xfrm>
          <a:prstGeom prst="rect">
            <a:avLst/>
          </a:prstGeom>
        </p:spPr>
      </p:pic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72" y="7656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742024" y="600581"/>
            <a:ext cx="2844915" cy="1231184"/>
            <a:chOff x="8242300" y="4237083"/>
            <a:chExt cx="2844915" cy="12311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FF5C-A6EC-43C4-888C-1C82EB2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C8F6-6F9B-479C-87E8-54647A6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on finding fitting audio for ambient sounds, shooting, movement, the main menu, explosions, etc. from</a:t>
            </a:r>
          </a:p>
          <a:p>
            <a:pPr lvl="1"/>
            <a:r>
              <a:rPr lang="en-US" dirty="0"/>
              <a:t>Unity Asset Store</a:t>
            </a:r>
          </a:p>
          <a:p>
            <a:pPr lvl="1"/>
            <a:r>
              <a:rPr lang="en-US" dirty="0"/>
              <a:t>Itch.io</a:t>
            </a:r>
          </a:p>
          <a:p>
            <a:pPr lvl="1"/>
            <a:r>
              <a:rPr lang="en-US" dirty="0"/>
              <a:t>Freesound.org</a:t>
            </a:r>
          </a:p>
          <a:p>
            <a:r>
              <a:rPr lang="en-US" dirty="0"/>
              <a:t>If we can’t find existing sound FX we will make our own.</a:t>
            </a:r>
          </a:p>
        </p:txBody>
      </p:sp>
      <p:pic>
        <p:nvPicPr>
          <p:cNvPr id="4102" name="Picture 6" descr="Image result for sound eff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3" y="483324"/>
            <a:ext cx="687660" cy="6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5" cy="4114800"/>
          </a:xfrm>
        </p:spPr>
        <p:txBody>
          <a:bodyPr>
            <a:normAutofit/>
          </a:bodyPr>
          <a:lstStyle/>
          <a:p>
            <a:r>
              <a:rPr lang="en-US" dirty="0"/>
              <a:t>Alex</a:t>
            </a:r>
          </a:p>
          <a:p>
            <a:pPr lvl="1"/>
            <a:r>
              <a:rPr lang="en-US" dirty="0"/>
              <a:t>AI movement decisions, Menu screens, Weapon UI, Implementing weapon animations</a:t>
            </a:r>
          </a:p>
          <a:p>
            <a:r>
              <a:rPr lang="en-US" dirty="0"/>
              <a:t>Fernando</a:t>
            </a:r>
          </a:p>
          <a:p>
            <a:pPr lvl="1"/>
            <a:r>
              <a:rPr lang="en-US" dirty="0"/>
              <a:t>AI shooting decisions, Destructible terrain, Player controls, Physics mechanics, Collisions</a:t>
            </a:r>
          </a:p>
          <a:p>
            <a:r>
              <a:rPr lang="en-US" dirty="0"/>
              <a:t>Joseph</a:t>
            </a:r>
          </a:p>
          <a:p>
            <a:pPr lvl="1"/>
            <a:r>
              <a:rPr lang="en-US" dirty="0"/>
              <a:t>AI target decisions and weapon selection, Map Creation, Environment Interaction, Hazards and Sounds, WordPress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DF9-A108-4F3F-9EF3-98162F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EC1-4029-4952-B840-0A0E6CDB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4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9/18 Presentation Day</a:t>
            </a:r>
          </a:p>
          <a:p>
            <a:pPr lvl="1"/>
            <a:r>
              <a:rPr lang="en-US" dirty="0"/>
              <a:t>Site, GitHub, Art Style and Some Assets, Player movement</a:t>
            </a:r>
          </a:p>
          <a:p>
            <a:r>
              <a:rPr lang="en-US" dirty="0"/>
              <a:t>10/9 First Playable</a:t>
            </a:r>
          </a:p>
          <a:p>
            <a:pPr lvl="1"/>
            <a:r>
              <a:rPr lang="en-US" dirty="0"/>
              <a:t>One complete map, Core weapons implemented, </a:t>
            </a:r>
            <a:r>
              <a:rPr lang="en-US" dirty="0" err="1"/>
              <a:t>PvP</a:t>
            </a:r>
            <a:r>
              <a:rPr lang="en-US" dirty="0"/>
              <a:t> only, Player movement, Destructible terrain</a:t>
            </a:r>
          </a:p>
          <a:p>
            <a:r>
              <a:rPr lang="en-US" dirty="0"/>
              <a:t>11/18 Testing Day</a:t>
            </a:r>
          </a:p>
          <a:p>
            <a:pPr lvl="1"/>
            <a:r>
              <a:rPr lang="en-US" dirty="0"/>
              <a:t>Player AI implemented, procedural map generation, full menu, 10 weapons implemented, adversarial environment mechanics, Powerup spawning</a:t>
            </a:r>
          </a:p>
          <a:p>
            <a:r>
              <a:rPr lang="en-US" dirty="0"/>
              <a:t>12/11 Game Day</a:t>
            </a:r>
          </a:p>
          <a:p>
            <a:pPr lvl="1"/>
            <a:r>
              <a:rPr lang="en-US" dirty="0"/>
              <a:t>Adjust for player feedback, full weapon arsenal, AI difficulty levels, Settings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complete map</a:t>
            </a:r>
          </a:p>
          <a:p>
            <a:r>
              <a:rPr lang="en-US" dirty="0"/>
              <a:t>Core weapons implemented</a:t>
            </a:r>
          </a:p>
          <a:p>
            <a:r>
              <a:rPr lang="en-US" dirty="0" err="1"/>
              <a:t>PvP</a:t>
            </a:r>
            <a:r>
              <a:rPr lang="en-US" dirty="0"/>
              <a:t> only</a:t>
            </a:r>
          </a:p>
          <a:p>
            <a:r>
              <a:rPr lang="en-US" dirty="0"/>
              <a:t>Player movement</a:t>
            </a:r>
          </a:p>
          <a:p>
            <a:r>
              <a:rPr lang="en-US" dirty="0"/>
              <a:t>Destructible terrain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337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Game Explanation</vt:lpstr>
      <vt:lpstr>Game Decisions</vt:lpstr>
      <vt:lpstr>Art</vt:lpstr>
      <vt:lpstr>Audio</vt:lpstr>
      <vt:lpstr>Task Breakdown</vt:lpstr>
      <vt:lpstr>High-Level Schedule</vt:lpstr>
      <vt:lpstr>First Playable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Joseph Hill</cp:lastModifiedBy>
  <cp:revision>37</cp:revision>
  <dcterms:created xsi:type="dcterms:W3CDTF">2019-09-11T20:41:09Z</dcterms:created>
  <dcterms:modified xsi:type="dcterms:W3CDTF">2019-09-16T21:30:13Z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