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0" r:id="rId4"/>
    <p:sldId id="273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014985" y="2369737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723156" y="2369737"/>
            <a:ext cx="2473199" cy="1799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092BD7-5FCE-4E6D-987B-59E822E533AD}"/>
              </a:ext>
            </a:extLst>
          </p:cNvPr>
          <p:cNvSpPr txBox="1"/>
          <p:nvPr/>
        </p:nvSpPr>
        <p:spPr>
          <a:xfrm>
            <a:off x="5122218" y="1977421"/>
            <a:ext cx="196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Squires: Knights in the Making</a:t>
            </a:r>
          </a:p>
        </p:txBody>
      </p:sp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6F1-7C0A-4C71-8F40-6D85BD4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0EC-A96D-4B3E-BDA7-A4040A3E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2" y="2536825"/>
            <a:ext cx="4302871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Map generation</a:t>
            </a:r>
          </a:p>
          <a:p>
            <a:pPr lvl="1"/>
            <a:r>
              <a:rPr lang="en-US" dirty="0"/>
              <a:t>Framework of terrain in place</a:t>
            </a:r>
          </a:p>
          <a:p>
            <a:pPr lvl="1"/>
            <a:r>
              <a:rPr lang="en-US" dirty="0"/>
              <a:t>No environment hazards</a:t>
            </a:r>
          </a:p>
          <a:p>
            <a:r>
              <a:rPr lang="en-US" dirty="0"/>
              <a:t>Core Weapons Implemented</a:t>
            </a:r>
          </a:p>
          <a:p>
            <a:pPr lvl="1"/>
            <a:r>
              <a:rPr lang="en-US" dirty="0"/>
              <a:t>Missile, Rifle, Grenade, Melee</a:t>
            </a:r>
          </a:p>
          <a:p>
            <a:r>
              <a:rPr lang="en-US" dirty="0"/>
              <a:t>AI can move and shoot</a:t>
            </a:r>
          </a:p>
          <a:p>
            <a:r>
              <a:rPr lang="en-US" dirty="0"/>
              <a:t>Working Game State </a:t>
            </a:r>
          </a:p>
          <a:p>
            <a:pPr lvl="1"/>
            <a:r>
              <a:rPr lang="en-US" dirty="0"/>
              <a:t>Match will play from start to finish</a:t>
            </a:r>
          </a:p>
          <a:p>
            <a:r>
              <a:rPr lang="en-US" dirty="0"/>
              <a:t>Rudimentary Weapon Swap</a:t>
            </a:r>
          </a:p>
          <a:p>
            <a:r>
              <a:rPr lang="en-US" dirty="0"/>
              <a:t>Destructible Terrain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C971BB-A35B-4DEE-AD4C-B0E88705E748}"/>
              </a:ext>
            </a:extLst>
          </p:cNvPr>
          <p:cNvSpPr txBox="1">
            <a:spLocks/>
          </p:cNvSpPr>
          <p:nvPr/>
        </p:nvSpPr>
        <p:spPr>
          <a:xfrm>
            <a:off x="6273637" y="2603500"/>
            <a:ext cx="53115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AFE6587-DADA-4A26-949D-4945491B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29874" y="1994430"/>
            <a:ext cx="510645" cy="5106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E895C0-D5CC-4A66-8A2C-E82FF4C84A94}"/>
              </a:ext>
            </a:extLst>
          </p:cNvPr>
          <p:cNvSpPr txBox="1">
            <a:spLocks/>
          </p:cNvSpPr>
          <p:nvPr/>
        </p:nvSpPr>
        <p:spPr>
          <a:xfrm>
            <a:off x="6734177" y="2393950"/>
            <a:ext cx="4302871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 generation</a:t>
            </a:r>
          </a:p>
          <a:p>
            <a:pPr lvl="1"/>
            <a:r>
              <a:rPr lang="en-US" dirty="0"/>
              <a:t>Framework of terrain in place</a:t>
            </a:r>
          </a:p>
          <a:p>
            <a:pPr lvl="1"/>
            <a:r>
              <a:rPr lang="en-US" dirty="0"/>
              <a:t>No environment hazards</a:t>
            </a:r>
          </a:p>
          <a:p>
            <a:r>
              <a:rPr lang="en-US" dirty="0"/>
              <a:t>Core Weapons Implemented</a:t>
            </a:r>
          </a:p>
          <a:p>
            <a:pPr lvl="1"/>
            <a:r>
              <a:rPr lang="en-US" dirty="0"/>
              <a:t>Homing Missile, Bazooka, Sniper</a:t>
            </a:r>
          </a:p>
          <a:p>
            <a:r>
              <a:rPr lang="en-US" dirty="0"/>
              <a:t>AI can move and shoot</a:t>
            </a:r>
          </a:p>
          <a:p>
            <a:r>
              <a:rPr lang="en-US" dirty="0"/>
              <a:t>Working Game State </a:t>
            </a:r>
          </a:p>
          <a:p>
            <a:pPr lvl="1"/>
            <a:r>
              <a:rPr lang="en-US" dirty="0"/>
              <a:t>Match will play from start to finish</a:t>
            </a:r>
          </a:p>
          <a:p>
            <a:r>
              <a:rPr lang="en-US" dirty="0"/>
              <a:t>Rudimentary Weapon Swap</a:t>
            </a:r>
          </a:p>
          <a:p>
            <a:r>
              <a:rPr lang="en-US" dirty="0"/>
              <a:t>Destructible Terrain</a:t>
            </a:r>
          </a:p>
          <a:p>
            <a:r>
              <a:rPr lang="en-US" dirty="0"/>
              <a:t>Pre-Game menu</a:t>
            </a:r>
          </a:p>
        </p:txBody>
      </p:sp>
    </p:spTree>
    <p:extLst>
      <p:ext uri="{BB962C8B-B14F-4D97-AF65-F5344CB8AC3E}">
        <p14:creationId xmlns:p14="http://schemas.microsoft.com/office/powerpoint/2010/main" val="26681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24" y="3004753"/>
            <a:ext cx="981784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Alex</a:t>
            </a:r>
          </a:p>
          <a:p>
            <a:pPr lvl="1"/>
            <a:r>
              <a:rPr lang="en-US" sz="2000"/>
              <a:t>Pre Game Menu</a:t>
            </a:r>
            <a:endParaRPr lang="en-US" sz="2000" dirty="0"/>
          </a:p>
          <a:p>
            <a:pPr lvl="1"/>
            <a:r>
              <a:rPr lang="en-US" sz="2000" dirty="0"/>
              <a:t>AI movement</a:t>
            </a:r>
          </a:p>
          <a:p>
            <a:pPr lvl="1"/>
            <a:r>
              <a:rPr lang="en-US" sz="2000" dirty="0"/>
              <a:t>Weapon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3781670" y="435070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56" y="1138768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69508" y="973668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6B5078-B840-4618-9DB1-D96B4DCDC406}"/>
              </a:ext>
            </a:extLst>
          </p:cNvPr>
          <p:cNvSpPr txBox="1">
            <a:spLocks/>
          </p:cNvSpPr>
          <p:nvPr/>
        </p:nvSpPr>
        <p:spPr>
          <a:xfrm>
            <a:off x="4098760" y="3040589"/>
            <a:ext cx="442828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Fernando</a:t>
            </a:r>
          </a:p>
          <a:p>
            <a:pPr lvl="1"/>
            <a:r>
              <a:rPr lang="en-US" sz="2000" dirty="0"/>
              <a:t>Player Movement/Controls</a:t>
            </a:r>
          </a:p>
          <a:p>
            <a:pPr lvl="1"/>
            <a:r>
              <a:rPr lang="en-US" sz="2000" dirty="0"/>
              <a:t>Projectile Pathing</a:t>
            </a:r>
          </a:p>
          <a:p>
            <a:pPr lvl="1"/>
            <a:r>
              <a:rPr lang="en-US" sz="2000" dirty="0"/>
              <a:t>Collisions</a:t>
            </a:r>
          </a:p>
          <a:p>
            <a:pPr lvl="1"/>
            <a:r>
              <a:rPr lang="en-US" sz="2000" dirty="0"/>
              <a:t>Health system</a:t>
            </a:r>
          </a:p>
          <a:p>
            <a:pPr lvl="1"/>
            <a:r>
              <a:rPr lang="en-US" sz="2000" dirty="0"/>
              <a:t>Weapon Implementation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2CFD92-9411-4076-BEFD-AD62632D5295}"/>
              </a:ext>
            </a:extLst>
          </p:cNvPr>
          <p:cNvSpPr txBox="1">
            <a:spLocks/>
          </p:cNvSpPr>
          <p:nvPr/>
        </p:nvSpPr>
        <p:spPr>
          <a:xfrm>
            <a:off x="8158494" y="3007308"/>
            <a:ext cx="413774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Joseph</a:t>
            </a:r>
          </a:p>
          <a:p>
            <a:pPr lvl="1"/>
            <a:r>
              <a:rPr lang="en-US" sz="2000" dirty="0"/>
              <a:t>Map Generation</a:t>
            </a:r>
          </a:p>
          <a:p>
            <a:pPr lvl="1"/>
            <a:r>
              <a:rPr lang="en-US" sz="2000" dirty="0"/>
              <a:t>WordPress</a:t>
            </a:r>
          </a:p>
          <a:p>
            <a:pPr lvl="1"/>
            <a:r>
              <a:rPr lang="en-US" sz="2000" dirty="0"/>
              <a:t>AI targeting</a:t>
            </a:r>
          </a:p>
          <a:p>
            <a:pPr lvl="1"/>
            <a:r>
              <a:rPr lang="en-US" sz="2000" dirty="0"/>
              <a:t>Weapon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572-A796-4F25-AFC5-FA184DA8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0A86-CA31-4F92-9D43-9890C4A9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and merge conflicts with Unity</a:t>
            </a:r>
          </a:p>
          <a:p>
            <a:r>
              <a:rPr lang="en-US"/>
              <a:t>Implementing </a:t>
            </a:r>
            <a:r>
              <a:rPr lang="en-US" dirty="0"/>
              <a:t>a proficient AI</a:t>
            </a:r>
          </a:p>
          <a:p>
            <a:r>
              <a:rPr lang="en-US" dirty="0"/>
              <a:t>Generating a map that makes sense</a:t>
            </a:r>
          </a:p>
          <a:p>
            <a:r>
              <a:rPr lang="en-US" dirty="0"/>
              <a:t>Physics and animations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991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B0C3-17A3-416D-BC5C-52A64C50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Testing Day 11/18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B625-D682-42E1-8100-49FD49D1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31471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Environmental Hazards</a:t>
            </a:r>
          </a:p>
          <a:p>
            <a:r>
              <a:rPr lang="en-US" dirty="0"/>
              <a:t>Improve map generation</a:t>
            </a:r>
          </a:p>
          <a:p>
            <a:r>
              <a:rPr lang="en-US" dirty="0"/>
              <a:t>More weapons of each type implemented</a:t>
            </a:r>
          </a:p>
          <a:p>
            <a:r>
              <a:rPr lang="en-US" dirty="0"/>
              <a:t>Sounds</a:t>
            </a:r>
          </a:p>
          <a:p>
            <a:pPr lvl="1"/>
            <a:r>
              <a:rPr lang="en-US" dirty="0"/>
              <a:t>Background Music for each map theme</a:t>
            </a:r>
          </a:p>
          <a:p>
            <a:pPr lvl="1"/>
            <a:r>
              <a:rPr lang="en-US" dirty="0"/>
              <a:t>Weapons</a:t>
            </a:r>
          </a:p>
          <a:p>
            <a:pPr lvl="1"/>
            <a:r>
              <a:rPr lang="en-US" dirty="0"/>
              <a:t>Player death</a:t>
            </a:r>
          </a:p>
          <a:p>
            <a:r>
              <a:rPr lang="en-US" dirty="0"/>
              <a:t>Improved AI Player shooting and movement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E5E04D-0FBF-44A0-9852-559774015FFD}"/>
              </a:ext>
            </a:extLst>
          </p:cNvPr>
          <p:cNvSpPr txBox="1">
            <a:spLocks/>
          </p:cNvSpPr>
          <p:nvPr/>
        </p:nvSpPr>
        <p:spPr>
          <a:xfrm>
            <a:off x="6353177" y="2603500"/>
            <a:ext cx="453147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Pause Menu</a:t>
            </a:r>
          </a:p>
          <a:p>
            <a:r>
              <a:rPr lang="en-US" dirty="0"/>
              <a:t>In-Game UI</a:t>
            </a:r>
          </a:p>
          <a:p>
            <a:pPr lvl="1"/>
            <a:r>
              <a:rPr lang="en-US" dirty="0"/>
              <a:t>Weapons</a:t>
            </a:r>
          </a:p>
          <a:p>
            <a:pPr lvl="1"/>
            <a:r>
              <a:rPr lang="en-US" dirty="0"/>
              <a:t>Game Clock</a:t>
            </a:r>
          </a:p>
          <a:p>
            <a:pPr lvl="1"/>
            <a:r>
              <a:rPr lang="en-US" dirty="0"/>
              <a:t>Turn Clock</a:t>
            </a:r>
          </a:p>
          <a:p>
            <a:pPr lvl="1"/>
            <a:r>
              <a:rPr lang="en-US" dirty="0"/>
              <a:t>Turn</a:t>
            </a:r>
          </a:p>
          <a:p>
            <a:pPr lvl="1"/>
            <a:r>
              <a:rPr lang="en-US" dirty="0"/>
              <a:t>Player Name and health bar</a:t>
            </a:r>
          </a:p>
        </p:txBody>
      </p:sp>
    </p:spTree>
    <p:extLst>
      <p:ext uri="{BB962C8B-B14F-4D97-AF65-F5344CB8AC3E}">
        <p14:creationId xmlns:p14="http://schemas.microsoft.com/office/powerpoint/2010/main" val="42356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E8D1-4078-4498-8C7E-C93095F1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96FF-3314-4FCE-9FE9-5DB1FE97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199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First Playable</vt:lpstr>
      <vt:lpstr>Task Breakdown</vt:lpstr>
      <vt:lpstr>Challenges</vt:lpstr>
      <vt:lpstr>Goals for Testing Day 11/18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Hill</dc:creator>
  <cp:lastModifiedBy>Joseph Hill</cp:lastModifiedBy>
  <cp:revision>35</cp:revision>
  <dcterms:created xsi:type="dcterms:W3CDTF">2019-10-06T19:43:37Z</dcterms:created>
  <dcterms:modified xsi:type="dcterms:W3CDTF">2019-10-07T21:31:05Z</dcterms:modified>
</cp:coreProperties>
</file>