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6" r:id="rId6"/>
    <p:sldId id="257" r:id="rId7"/>
    <p:sldId id="259" r:id="rId8"/>
    <p:sldId id="258" r:id="rId9"/>
    <p:sldId id="260" r:id="rId10"/>
    <p:sldId id="265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8FF9C-1C1C-45B0-9DA6-39AB5E0086A8}" v="12" dt="2019-09-14T17:20:13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Hill" userId="3ae9f572-e702-4d01-8281-3d92502275bb" providerId="ADAL" clId="{CE18FF9C-1C1C-45B0-9DA6-39AB5E0086A8}"/>
    <pc:docChg chg="undo modSld">
      <pc:chgData name="Joseph Hill" userId="3ae9f572-e702-4d01-8281-3d92502275bb" providerId="ADAL" clId="{CE18FF9C-1C1C-45B0-9DA6-39AB5E0086A8}" dt="2019-09-14T17:25:51.324" v="614" actId="20577"/>
      <pc:docMkLst>
        <pc:docMk/>
      </pc:docMkLst>
      <pc:sldChg chg="modSp">
        <pc:chgData name="Joseph Hill" userId="3ae9f572-e702-4d01-8281-3d92502275bb" providerId="ADAL" clId="{CE18FF9C-1C1C-45B0-9DA6-39AB5E0086A8}" dt="2019-09-14T17:15:53.753" v="436" actId="20577"/>
        <pc:sldMkLst>
          <pc:docMk/>
          <pc:sldMk cId="3310972580" sldId="257"/>
        </pc:sldMkLst>
        <pc:spChg chg="mod">
          <ac:chgData name="Joseph Hill" userId="3ae9f572-e702-4d01-8281-3d92502275bb" providerId="ADAL" clId="{CE18FF9C-1C1C-45B0-9DA6-39AB5E0086A8}" dt="2019-09-14T17:15:53.753" v="436" actId="20577"/>
          <ac:spMkLst>
            <pc:docMk/>
            <pc:sldMk cId="3310972580" sldId="257"/>
            <ac:spMk id="3" creationId="{D59B887A-DC95-4BCC-9350-FB77637E1024}"/>
          </ac:spMkLst>
        </pc:spChg>
      </pc:sldChg>
      <pc:sldChg chg="addSp delSp modSp">
        <pc:chgData name="Joseph Hill" userId="3ae9f572-e702-4d01-8281-3d92502275bb" providerId="ADAL" clId="{CE18FF9C-1C1C-45B0-9DA6-39AB5E0086A8}" dt="2019-09-14T17:23:31.175" v="508" actId="14100"/>
        <pc:sldMkLst>
          <pc:docMk/>
          <pc:sldMk cId="2198286931" sldId="259"/>
        </pc:sldMkLst>
        <pc:spChg chg="del">
          <ac:chgData name="Joseph Hill" userId="3ae9f572-e702-4d01-8281-3d92502275bb" providerId="ADAL" clId="{CE18FF9C-1C1C-45B0-9DA6-39AB5E0086A8}" dt="2019-09-14T17:16:27.114" v="437"/>
          <ac:spMkLst>
            <pc:docMk/>
            <pc:sldMk cId="2198286931" sldId="259"/>
            <ac:spMk id="3" creationId="{B96055F1-6307-462C-908B-25F1F86BE987}"/>
          </ac:spMkLst>
        </pc:spChg>
        <pc:picChg chg="add mod">
          <ac:chgData name="Joseph Hill" userId="3ae9f572-e702-4d01-8281-3d92502275bb" providerId="ADAL" clId="{CE18FF9C-1C1C-45B0-9DA6-39AB5E0086A8}" dt="2019-09-14T17:23:15.374" v="503" actId="1076"/>
          <ac:picMkLst>
            <pc:docMk/>
            <pc:sldMk cId="2198286931" sldId="259"/>
            <ac:picMk id="5" creationId="{8067D712-B97B-489F-93C0-EFC22B0553A6}"/>
          </ac:picMkLst>
        </pc:picChg>
        <pc:picChg chg="add mod">
          <ac:chgData name="Joseph Hill" userId="3ae9f572-e702-4d01-8281-3d92502275bb" providerId="ADAL" clId="{CE18FF9C-1C1C-45B0-9DA6-39AB5E0086A8}" dt="2019-09-14T17:23:19.419" v="504" actId="1076"/>
          <ac:picMkLst>
            <pc:docMk/>
            <pc:sldMk cId="2198286931" sldId="259"/>
            <ac:picMk id="7" creationId="{026A2582-6A77-4153-BB9B-3EC74BB93E7D}"/>
          </ac:picMkLst>
        </pc:picChg>
        <pc:picChg chg="add mod">
          <ac:chgData name="Joseph Hill" userId="3ae9f572-e702-4d01-8281-3d92502275bb" providerId="ADAL" clId="{CE18FF9C-1C1C-45B0-9DA6-39AB5E0086A8}" dt="2019-09-14T17:23:25.106" v="506" actId="14100"/>
          <ac:picMkLst>
            <pc:docMk/>
            <pc:sldMk cId="2198286931" sldId="259"/>
            <ac:picMk id="9" creationId="{33F112C0-14E2-4CD6-8449-BB2951BED5BF}"/>
          </ac:picMkLst>
        </pc:picChg>
        <pc:picChg chg="add mod">
          <ac:chgData name="Joseph Hill" userId="3ae9f572-e702-4d01-8281-3d92502275bb" providerId="ADAL" clId="{CE18FF9C-1C1C-45B0-9DA6-39AB5E0086A8}" dt="2019-09-14T17:23:31.175" v="508" actId="14100"/>
          <ac:picMkLst>
            <pc:docMk/>
            <pc:sldMk cId="2198286931" sldId="259"/>
            <ac:picMk id="11" creationId="{CEACD9B8-E7FB-46B8-A18E-7F721410B1E9}"/>
          </ac:picMkLst>
        </pc:picChg>
        <pc:picChg chg="add mod">
          <ac:chgData name="Joseph Hill" userId="3ae9f572-e702-4d01-8281-3d92502275bb" providerId="ADAL" clId="{CE18FF9C-1C1C-45B0-9DA6-39AB5E0086A8}" dt="2019-09-14T17:22:33.381" v="494" actId="14100"/>
          <ac:picMkLst>
            <pc:docMk/>
            <pc:sldMk cId="2198286931" sldId="259"/>
            <ac:picMk id="13" creationId="{45CC8908-9D73-4461-822C-F0C115BBE235}"/>
          </ac:picMkLst>
        </pc:picChg>
        <pc:picChg chg="add mod">
          <ac:chgData name="Joseph Hill" userId="3ae9f572-e702-4d01-8281-3d92502275bb" providerId="ADAL" clId="{CE18FF9C-1C1C-45B0-9DA6-39AB5E0086A8}" dt="2019-09-14T17:22:26.969" v="491" actId="1076"/>
          <ac:picMkLst>
            <pc:docMk/>
            <pc:sldMk cId="2198286931" sldId="259"/>
            <ac:picMk id="15" creationId="{589681FA-DEB7-4C04-BAB4-02F56E0F277F}"/>
          </ac:picMkLst>
        </pc:picChg>
        <pc:picChg chg="add mod">
          <ac:chgData name="Joseph Hill" userId="3ae9f572-e702-4d01-8281-3d92502275bb" providerId="ADAL" clId="{CE18FF9C-1C1C-45B0-9DA6-39AB5E0086A8}" dt="2019-09-14T17:22:08.893" v="485" actId="14100"/>
          <ac:picMkLst>
            <pc:docMk/>
            <pc:sldMk cId="2198286931" sldId="259"/>
            <ac:picMk id="17" creationId="{E94E230E-F199-41EF-B507-DC115AC422AE}"/>
          </ac:picMkLst>
        </pc:picChg>
        <pc:picChg chg="add mod">
          <ac:chgData name="Joseph Hill" userId="3ae9f572-e702-4d01-8281-3d92502275bb" providerId="ADAL" clId="{CE18FF9C-1C1C-45B0-9DA6-39AB5E0086A8}" dt="2019-09-14T17:21:51.654" v="481" actId="1076"/>
          <ac:picMkLst>
            <pc:docMk/>
            <pc:sldMk cId="2198286931" sldId="259"/>
            <ac:picMk id="19" creationId="{C66040D3-C438-44CE-864A-169281B5AFD2}"/>
          </ac:picMkLst>
        </pc:picChg>
        <pc:picChg chg="add mod">
          <ac:chgData name="Joseph Hill" userId="3ae9f572-e702-4d01-8281-3d92502275bb" providerId="ADAL" clId="{CE18FF9C-1C1C-45B0-9DA6-39AB5E0086A8}" dt="2019-09-14T17:21:39.404" v="476" actId="1076"/>
          <ac:picMkLst>
            <pc:docMk/>
            <pc:sldMk cId="2198286931" sldId="259"/>
            <ac:picMk id="21" creationId="{60567597-D747-4B34-946B-760B67E3D2FF}"/>
          </ac:picMkLst>
        </pc:picChg>
        <pc:picChg chg="add mod">
          <ac:chgData name="Joseph Hill" userId="3ae9f572-e702-4d01-8281-3d92502275bb" providerId="ADAL" clId="{CE18FF9C-1C1C-45B0-9DA6-39AB5E0086A8}" dt="2019-09-14T17:21:20.870" v="468" actId="1076"/>
          <ac:picMkLst>
            <pc:docMk/>
            <pc:sldMk cId="2198286931" sldId="259"/>
            <ac:picMk id="23" creationId="{1B7C9E95-71B4-43EE-B83D-5F7E9E73714C}"/>
          </ac:picMkLst>
        </pc:picChg>
        <pc:picChg chg="add mod">
          <ac:chgData name="Joseph Hill" userId="3ae9f572-e702-4d01-8281-3d92502275bb" providerId="ADAL" clId="{CE18FF9C-1C1C-45B0-9DA6-39AB5E0086A8}" dt="2019-09-14T17:21:31.398" v="473" actId="1076"/>
          <ac:picMkLst>
            <pc:docMk/>
            <pc:sldMk cId="2198286931" sldId="259"/>
            <ac:picMk id="25" creationId="{ADF1F428-F2EE-46F4-AF5A-6A0195A20E4D}"/>
          </ac:picMkLst>
        </pc:picChg>
        <pc:picChg chg="add mod">
          <ac:chgData name="Joseph Hill" userId="3ae9f572-e702-4d01-8281-3d92502275bb" providerId="ADAL" clId="{CE18FF9C-1C1C-45B0-9DA6-39AB5E0086A8}" dt="2019-09-14T17:22:04.728" v="484" actId="1076"/>
          <ac:picMkLst>
            <pc:docMk/>
            <pc:sldMk cId="2198286931" sldId="259"/>
            <ac:picMk id="27" creationId="{8F64133C-CE9A-481C-95C2-139E708B9B72}"/>
          </ac:picMkLst>
        </pc:picChg>
      </pc:sldChg>
      <pc:sldChg chg="modSp">
        <pc:chgData name="Joseph Hill" userId="3ae9f572-e702-4d01-8281-3d92502275bb" providerId="ADAL" clId="{CE18FF9C-1C1C-45B0-9DA6-39AB5E0086A8}" dt="2019-09-12T01:20:37.022" v="89" actId="20577"/>
        <pc:sldMkLst>
          <pc:docMk/>
          <pc:sldMk cId="4138207195" sldId="260"/>
        </pc:sldMkLst>
        <pc:spChg chg="mod">
          <ac:chgData name="Joseph Hill" userId="3ae9f572-e702-4d01-8281-3d92502275bb" providerId="ADAL" clId="{CE18FF9C-1C1C-45B0-9DA6-39AB5E0086A8}" dt="2019-09-12T01:20:37.022" v="89" actId="20577"/>
          <ac:spMkLst>
            <pc:docMk/>
            <pc:sldMk cId="4138207195" sldId="260"/>
            <ac:spMk id="3" creationId="{626AE229-CC6B-48A7-87D8-C810B532D9F3}"/>
          </ac:spMkLst>
        </pc:spChg>
      </pc:sldChg>
      <pc:sldChg chg="modSp">
        <pc:chgData name="Joseph Hill" userId="3ae9f572-e702-4d01-8281-3d92502275bb" providerId="ADAL" clId="{CE18FF9C-1C1C-45B0-9DA6-39AB5E0086A8}" dt="2019-09-14T17:25:51.324" v="614" actId="20577"/>
        <pc:sldMkLst>
          <pc:docMk/>
          <pc:sldMk cId="2435483982" sldId="261"/>
        </pc:sldMkLst>
        <pc:spChg chg="mod">
          <ac:chgData name="Joseph Hill" userId="3ae9f572-e702-4d01-8281-3d92502275bb" providerId="ADAL" clId="{CE18FF9C-1C1C-45B0-9DA6-39AB5E0086A8}" dt="2019-09-14T17:25:51.324" v="614" actId="20577"/>
          <ac:spMkLst>
            <pc:docMk/>
            <pc:sldMk cId="2435483982" sldId="261"/>
            <ac:spMk id="3" creationId="{DBC01853-D3C1-4CA3-AAF7-4DFE1BC9C83E}"/>
          </ac:spMkLst>
        </pc:spChg>
      </pc:sldChg>
      <pc:sldChg chg="addSp delSp modSp">
        <pc:chgData name="Joseph Hill" userId="3ae9f572-e702-4d01-8281-3d92502275bb" providerId="ADAL" clId="{CE18FF9C-1C1C-45B0-9DA6-39AB5E0086A8}" dt="2019-09-14T17:24:36.982" v="541" actId="20577"/>
        <pc:sldMkLst>
          <pc:docMk/>
          <pc:sldMk cId="3354948333" sldId="266"/>
        </pc:sldMkLst>
        <pc:spChg chg="add mod">
          <ac:chgData name="Joseph Hill" userId="3ae9f572-e702-4d01-8281-3d92502275bb" providerId="ADAL" clId="{CE18FF9C-1C1C-45B0-9DA6-39AB5E0086A8}" dt="2019-09-14T17:24:36.982" v="541" actId="20577"/>
          <ac:spMkLst>
            <pc:docMk/>
            <pc:sldMk cId="3354948333" sldId="266"/>
            <ac:spMk id="3" creationId="{0300719D-D58F-4A74-8619-1C8960E52570}"/>
          </ac:spMkLst>
        </pc:spChg>
        <pc:spChg chg="add mod">
          <ac:chgData name="Joseph Hill" userId="3ae9f572-e702-4d01-8281-3d92502275bb" providerId="ADAL" clId="{CE18FF9C-1C1C-45B0-9DA6-39AB5E0086A8}" dt="2019-09-12T01:14:10.669" v="1" actId="3680"/>
          <ac:spMkLst>
            <pc:docMk/>
            <pc:sldMk cId="3354948333" sldId="266"/>
            <ac:spMk id="3" creationId="{1517B2B1-C237-484E-980D-94D431C4400F}"/>
          </ac:spMkLst>
        </pc:spChg>
        <pc:graphicFrameChg chg="del mod">
          <ac:chgData name="Joseph Hill" userId="3ae9f572-e702-4d01-8281-3d92502275bb" providerId="ADAL" clId="{CE18FF9C-1C1C-45B0-9DA6-39AB5E0086A8}" dt="2019-09-12T01:14:10.669" v="1" actId="3680"/>
          <ac:graphicFrameMkLst>
            <pc:docMk/>
            <pc:sldMk cId="3354948333" sldId="266"/>
            <ac:graphicFrameMk id="4" creationId="{1FDD2F9B-E297-46B2-B649-7B0C50FF05A4}"/>
          </ac:graphicFrameMkLst>
        </pc:graphicFrameChg>
        <pc:graphicFrameChg chg="del mod modGraphic">
          <ac:chgData name="Joseph Hill" userId="3ae9f572-e702-4d01-8281-3d92502275bb" providerId="ADAL" clId="{CE18FF9C-1C1C-45B0-9DA6-39AB5E0086A8}" dt="2019-09-14T17:10:16.721" v="90"/>
          <ac:graphicFrameMkLst>
            <pc:docMk/>
            <pc:sldMk cId="3354948333" sldId="266"/>
            <ac:graphicFrameMk id="5" creationId="{4FE8E192-1427-48FE-9C4B-13A6CDF48D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E73E-BCCE-4635-9E38-B1D887805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smroW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CA8F9-AB28-48F0-950C-D69A19E6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9336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Alex </a:t>
            </a:r>
            <a:r>
              <a:rPr lang="en-US" dirty="0" err="1"/>
              <a:t>ogillbee</a:t>
            </a:r>
            <a:endParaRPr lang="en-US" dirty="0"/>
          </a:p>
          <a:p>
            <a:r>
              <a:rPr lang="en-US" dirty="0"/>
              <a:t>Joseph Hill</a:t>
            </a:r>
          </a:p>
          <a:p>
            <a:r>
              <a:rPr lang="en-US" dirty="0"/>
              <a:t>Fernando Trevino</a:t>
            </a:r>
          </a:p>
        </p:txBody>
      </p:sp>
    </p:spTree>
    <p:extLst>
      <p:ext uri="{BB962C8B-B14F-4D97-AF65-F5344CB8AC3E}">
        <p14:creationId xmlns:p14="http://schemas.microsoft.com/office/powerpoint/2010/main" val="220614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F909-E5CE-4CB4-8C58-BC8C430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719D-D58F-4A74-8619-1C8960E5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turn-based tactical shooter, inspired by Worms</a:t>
            </a:r>
          </a:p>
          <a:p>
            <a:r>
              <a:rPr lang="en-US" dirty="0"/>
              <a:t>Tile-based map</a:t>
            </a:r>
          </a:p>
          <a:p>
            <a:pPr lvl="1"/>
            <a:r>
              <a:rPr lang="en-US" dirty="0"/>
              <a:t>Each tile has its own health, not always destroyed on impact</a:t>
            </a:r>
          </a:p>
          <a:p>
            <a:r>
              <a:rPr lang="en-US" dirty="0"/>
              <a:t>Each map has different environment behavior</a:t>
            </a:r>
          </a:p>
          <a:p>
            <a:r>
              <a:rPr lang="en-US"/>
              <a:t>Special weapons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4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8468-CB11-4B2D-9D6D-1B642E16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887A-DC95-4BCC-9350-FB77637E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  <a:p>
            <a:pPr lvl="1"/>
            <a:r>
              <a:rPr lang="en-US" dirty="0"/>
              <a:t>Best 2D game engine</a:t>
            </a:r>
          </a:p>
          <a:p>
            <a:pPr lvl="1"/>
            <a:r>
              <a:rPr lang="en-US" dirty="0"/>
              <a:t>Prior experience</a:t>
            </a:r>
          </a:p>
          <a:p>
            <a:r>
              <a:rPr lang="en-US" dirty="0"/>
              <a:t>Why inspired by worms?</a:t>
            </a:r>
          </a:p>
          <a:p>
            <a:pPr lvl="1"/>
            <a:r>
              <a:rPr lang="en-US" dirty="0"/>
              <a:t>Popular game style</a:t>
            </a:r>
          </a:p>
          <a:p>
            <a:pPr lvl="1"/>
            <a:r>
              <a:rPr lang="en-US" dirty="0"/>
              <a:t>Turn-based system allows multiplayers with one computer</a:t>
            </a:r>
          </a:p>
        </p:txBody>
      </p:sp>
    </p:spTree>
    <p:extLst>
      <p:ext uri="{BB962C8B-B14F-4D97-AF65-F5344CB8AC3E}">
        <p14:creationId xmlns:p14="http://schemas.microsoft.com/office/powerpoint/2010/main" val="331097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417-B8E6-422F-8639-04E2769F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7D712-B97B-489F-93C0-EFC22B05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72179"/>
            <a:ext cx="2279140" cy="112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A2582-6A77-4153-BB9B-3EC74BB9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08" y="2372179"/>
            <a:ext cx="1183610" cy="1127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112C0-14E2-4CD6-8449-BB2951BED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31" y="2374900"/>
            <a:ext cx="1213041" cy="1124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CD9B8-E7FB-46B8-A18E-7F721410B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851" y="2332952"/>
            <a:ext cx="1213042" cy="1213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CC8908-9D73-4461-822C-F0C115BBE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274628" y="5450376"/>
            <a:ext cx="1011835" cy="1011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9681FA-DEB7-4C04-BAB4-02F56E0F2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37175" y="5450378"/>
            <a:ext cx="1011832" cy="10118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4E230E-F199-41EF-B507-DC115AC422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599720" y="5450377"/>
            <a:ext cx="1011833" cy="1011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6040D3-C438-44CE-864A-169281B5A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291814" y="5450376"/>
            <a:ext cx="1011834" cy="10118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567597-D747-4B34-946B-760B67E3D2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82598" y="5450378"/>
            <a:ext cx="1011833" cy="10118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7C9E95-71B4-43EE-B83D-5F7E9E7371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2364165" y="5450380"/>
            <a:ext cx="1011832" cy="10118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F1F428-F2EE-46F4-AF5A-6A0195A20E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3673382" y="5450379"/>
            <a:ext cx="1011831" cy="10118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64133C-CE9A-481C-95C2-139E708B9B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054950" y="5450380"/>
            <a:ext cx="1011830" cy="10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FF5C-A6EC-43C4-888C-1C82EB25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C8F6-6F9B-479C-87E8-54647A60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5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B789-2D70-40C1-BDF8-68823F6E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E229-CC6B-48A7-87D8-C810B532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</a:t>
            </a:r>
          </a:p>
          <a:p>
            <a:pPr lvl="1"/>
            <a:r>
              <a:rPr lang="en-US" dirty="0"/>
              <a:t>AI</a:t>
            </a:r>
            <a:r>
              <a:rPr lang="en-US"/>
              <a:t>, Menu</a:t>
            </a:r>
            <a:endParaRPr lang="en-US" dirty="0"/>
          </a:p>
          <a:p>
            <a:r>
              <a:rPr lang="en-US" dirty="0"/>
              <a:t>Fernando</a:t>
            </a:r>
          </a:p>
          <a:p>
            <a:pPr lvl="1"/>
            <a:r>
              <a:rPr lang="en-US" dirty="0"/>
              <a:t>Weapon Interactivity and Scripts, Gameplay </a:t>
            </a:r>
          </a:p>
          <a:p>
            <a:r>
              <a:rPr lang="en-US" dirty="0"/>
              <a:t>Joseph</a:t>
            </a:r>
          </a:p>
          <a:p>
            <a:pPr lvl="1"/>
            <a:r>
              <a:rPr lang="en-US" dirty="0"/>
              <a:t>Map Creation, Environment Interaction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0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621B-C4F5-4759-8AC5-9B89D5BC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D863-10CE-4457-937D-830D6E8E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some weapons, characters, map</a:t>
            </a:r>
          </a:p>
          <a:p>
            <a:r>
              <a:rPr lang="en-US" dirty="0"/>
              <a:t>Write game logic for player interaction with weapons </a:t>
            </a:r>
          </a:p>
          <a:p>
            <a:r>
              <a:rPr lang="en-US" dirty="0"/>
              <a:t>Create menu to control game settings</a:t>
            </a:r>
          </a:p>
          <a:p>
            <a:r>
              <a:rPr lang="en-US" dirty="0"/>
              <a:t>After game is playable with less features, add:</a:t>
            </a:r>
          </a:p>
          <a:p>
            <a:pPr lvl="1"/>
            <a:r>
              <a:rPr lang="en-US" dirty="0"/>
              <a:t>Basic AI</a:t>
            </a:r>
          </a:p>
          <a:p>
            <a:pPr lvl="1"/>
            <a:r>
              <a:rPr lang="en-US" dirty="0"/>
              <a:t>Destroyable, dynamically generated map/environment</a:t>
            </a:r>
          </a:p>
          <a:p>
            <a:pPr lvl="1"/>
            <a:r>
              <a:rPr lang="en-US" dirty="0"/>
              <a:t>Weapon/Tool Drops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 environment interaction</a:t>
            </a:r>
          </a:p>
          <a:p>
            <a:r>
              <a:rPr lang="en-US" dirty="0"/>
              <a:t>Add more weapons, players, more complex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6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2EBC-73CC-4169-B45A-8A02252D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Playable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1853-D3C1-4CA3-AAF7-4DFE1BC9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complete map, </a:t>
            </a:r>
            <a:r>
              <a:rPr lang="en-US"/>
              <a:t>with audio</a:t>
            </a:r>
            <a:endParaRPr lang="en-US" dirty="0"/>
          </a:p>
          <a:p>
            <a:r>
              <a:rPr lang="en-US" dirty="0"/>
              <a:t>Basic menu (enough to set up a game)</a:t>
            </a:r>
          </a:p>
          <a:p>
            <a:r>
              <a:rPr lang="en-US" dirty="0"/>
              <a:t>Game flow</a:t>
            </a:r>
          </a:p>
          <a:p>
            <a:pPr lvl="1"/>
            <a:r>
              <a:rPr lang="en-US" dirty="0"/>
              <a:t>Can go through a full game</a:t>
            </a:r>
          </a:p>
          <a:p>
            <a:r>
              <a:rPr lang="en-US" dirty="0"/>
              <a:t>One weapon of each type, with audio</a:t>
            </a:r>
          </a:p>
          <a:p>
            <a:pPr lvl="1"/>
            <a:r>
              <a:rPr lang="en-US" dirty="0"/>
              <a:t>Gun, launcher, close range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8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DEBAF0-9320-4AAA-ACC8-9C26D550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3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4AC995E12C049A50ADA15ED46708B" ma:contentTypeVersion="10" ma:contentTypeDescription="Create a new document." ma:contentTypeScope="" ma:versionID="e1e50748af6b146b5d32526844560075">
  <xsd:schema xmlns:xsd="http://www.w3.org/2001/XMLSchema" xmlns:xs="http://www.w3.org/2001/XMLSchema" xmlns:p="http://schemas.microsoft.com/office/2006/metadata/properties" xmlns:ns3="dfe49bc2-e275-45b8-b1dd-d32901820c2b" targetNamespace="http://schemas.microsoft.com/office/2006/metadata/properties" ma:root="true" ma:fieldsID="f62390b4dc920914b866ec1225863cbc" ns3:_="">
    <xsd:import namespace="dfe49bc2-e275-45b8-b1dd-d32901820c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e49bc2-e275-45b8-b1dd-d32901820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20F03-7AA1-4C1B-8D33-0687331B4F14}">
  <ds:schemaRefs>
    <ds:schemaRef ds:uri="http://schemas.microsoft.com/office/infopath/2007/PartnerControls"/>
    <ds:schemaRef ds:uri="dfe49bc2-e275-45b8-b1dd-d32901820c2b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893EDB-12D9-41BB-AE21-8BFDCB9869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A5B023-9490-4F16-A587-A9EC60F27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e49bc2-e275-45b8-b1dd-d32901820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183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smroW</vt:lpstr>
      <vt:lpstr>Game explanation</vt:lpstr>
      <vt:lpstr>Game Decisions</vt:lpstr>
      <vt:lpstr>Art</vt:lpstr>
      <vt:lpstr>Audio</vt:lpstr>
      <vt:lpstr>Task Breakdown</vt:lpstr>
      <vt:lpstr>Schedule</vt:lpstr>
      <vt:lpstr>First Playable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smroW</dc:title>
  <dc:creator>Joseph Hill</dc:creator>
  <cp:lastModifiedBy>Joseph Hill</cp:lastModifiedBy>
  <cp:revision>4</cp:revision>
  <dcterms:created xsi:type="dcterms:W3CDTF">2019-09-11T20:41:09Z</dcterms:created>
  <dcterms:modified xsi:type="dcterms:W3CDTF">2019-09-14T17:25:53Z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0x010100DEF4AC995E12C049A50ADA15ED46708B</vt:lpwstr>
  </property>
</Properties>
</file>