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7" r:id="rId4"/>
    <p:sldId id="268" r:id="rId5"/>
    <p:sldId id="259" r:id="rId6"/>
    <p:sldId id="260" r:id="rId7"/>
    <p:sldId id="265" r:id="rId8"/>
    <p:sldId id="262" r:id="rId9"/>
    <p:sldId id="263" r:id="rId10"/>
    <p:sldId id="264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3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4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89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7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3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D143CE-0943-494A-8C87-33A860FC7B7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4CA8F9-AB28-48F0-950C-D69A19E6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2183"/>
            <a:ext cx="4370634" cy="1854905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Alex </a:t>
            </a:r>
            <a:r>
              <a:rPr lang="en-US" dirty="0" err="1"/>
              <a:t>Ogilbee</a:t>
            </a:r>
            <a:endParaRPr lang="en-US" dirty="0"/>
          </a:p>
          <a:p>
            <a:r>
              <a:rPr lang="en-US" dirty="0"/>
              <a:t>Joseph Hill</a:t>
            </a:r>
          </a:p>
          <a:p>
            <a:r>
              <a:rPr lang="en-US" dirty="0"/>
              <a:t>Fernando Trevino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514" y="740592"/>
            <a:ext cx="111818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Team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2014985" y="2369737"/>
            <a:ext cx="2473199" cy="1799569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848" y="4402183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242300" y="4237083"/>
            <a:ext cx="2844915" cy="1231184"/>
            <a:chOff x="8242300" y="4237083"/>
            <a:chExt cx="2844915" cy="12311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7723156" y="2369737"/>
            <a:ext cx="2473199" cy="1799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092BD7-5FCE-4E6D-987B-59E822E533AD}"/>
              </a:ext>
            </a:extLst>
          </p:cNvPr>
          <p:cNvSpPr txBox="1"/>
          <p:nvPr/>
        </p:nvSpPr>
        <p:spPr>
          <a:xfrm>
            <a:off x="5122218" y="1977421"/>
            <a:ext cx="196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Squires: Knights in the Making</a:t>
            </a:r>
          </a:p>
        </p:txBody>
      </p:sp>
    </p:spTree>
    <p:extLst>
      <p:ext uri="{BB962C8B-B14F-4D97-AF65-F5344CB8AC3E}">
        <p14:creationId xmlns:p14="http://schemas.microsoft.com/office/powerpoint/2010/main" val="22061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2695-F6EF-4DF6-BB53-7129035A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Design		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99DF-675B-4006-912D-91F9229A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9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3C27-EBA2-4A39-8789-CE4A1A7D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AI Design		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A2BE-D8CE-4AB9-A968-77B18D10B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6AC4-5DE5-4B79-93FB-46990D61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AI Development	</a:t>
            </a:r>
            <a:r>
              <a:rPr lang="en-US"/>
              <a:t>	JF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706A9-81F5-4640-A258-2970DED1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jumping with dynamic map</a:t>
            </a:r>
          </a:p>
          <a:p>
            <a:r>
              <a:rPr lang="en-US" dirty="0"/>
              <a:t>Having the AI use specific weapons</a:t>
            </a:r>
          </a:p>
        </p:txBody>
      </p:sp>
    </p:spTree>
    <p:extLst>
      <p:ext uri="{BB962C8B-B14F-4D97-AF65-F5344CB8AC3E}">
        <p14:creationId xmlns:p14="http://schemas.microsoft.com/office/powerpoint/2010/main" val="390135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76F5-A542-4FD9-A455-A6D2AFD4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23E0-1A1C-4FF1-8FD2-2D3D4203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55" y="2378075"/>
            <a:ext cx="7798546" cy="4241800"/>
          </a:xfrm>
        </p:spPr>
        <p:txBody>
          <a:bodyPr>
            <a:normAutofit/>
          </a:bodyPr>
          <a:lstStyle/>
          <a:p>
            <a:r>
              <a:rPr lang="en-US" dirty="0"/>
              <a:t>2D turn-based tactical shooter, inspired by Worms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Tile-based destroyable map</a:t>
            </a:r>
          </a:p>
          <a:p>
            <a:pPr lvl="1"/>
            <a:r>
              <a:rPr lang="en-US" dirty="0"/>
              <a:t>Environment adversaries such as the sun attacking you</a:t>
            </a:r>
          </a:p>
          <a:p>
            <a:r>
              <a:rPr lang="en-US" dirty="0"/>
              <a:t>Weapons and Tools</a:t>
            </a:r>
          </a:p>
          <a:p>
            <a:pPr lvl="1"/>
            <a:r>
              <a:rPr lang="en-US" dirty="0"/>
              <a:t>Arsenal of weapons shared by each team</a:t>
            </a:r>
          </a:p>
          <a:p>
            <a:pPr lvl="1"/>
            <a:r>
              <a:rPr lang="en-US" dirty="0"/>
              <a:t>Weapon Types: Gun, Launcher, Melee, Grenades</a:t>
            </a:r>
          </a:p>
          <a:p>
            <a:pPr lvl="1"/>
            <a:r>
              <a:rPr lang="en-US" dirty="0"/>
              <a:t>Tools: Teleporter, Tile Creator/Remover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WASD or Arrows for movement</a:t>
            </a:r>
          </a:p>
          <a:p>
            <a:pPr lvl="1"/>
            <a:r>
              <a:rPr lang="en-US" dirty="0"/>
              <a:t>Mouse for aiming</a:t>
            </a:r>
          </a:p>
          <a:p>
            <a:endParaRPr lang="en-US" dirty="0"/>
          </a:p>
        </p:txBody>
      </p:sp>
      <p:pic>
        <p:nvPicPr>
          <p:cNvPr id="4" name="Picture 8" descr="Image result for worms special weap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396" y="384626"/>
            <a:ext cx="3008937" cy="635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8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27F1-7715-4FB0-A8A0-2551AA70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Playtesting		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B1EB-5DD6-4F39-9999-E2856DCF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0C7F-FC19-42ED-9A7B-BAD9D770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		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36DE-CFBD-40CA-B04F-0D9511CD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C958-2492-4C0F-9B28-94FA80A2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		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ADD0-DB9D-4107-B9C3-F1634F45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9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79C0-8A53-4EAD-AFA8-B430FAC3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		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17FB-8809-438F-AC46-4184FD4A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Manager including a lot of stuff</a:t>
            </a:r>
          </a:p>
          <a:p>
            <a:r>
              <a:rPr lang="en-US" dirty="0"/>
              <a:t>Should’ve made more things singleton at first</a:t>
            </a:r>
          </a:p>
          <a:p>
            <a:r>
              <a:rPr lang="en-US" dirty="0"/>
              <a:t>Made some things more specific, could’ve refactored code early to be reusable</a:t>
            </a:r>
          </a:p>
          <a:p>
            <a:r>
              <a:rPr lang="en-US" dirty="0"/>
              <a:t>Weapon Design</a:t>
            </a:r>
          </a:p>
          <a:p>
            <a:r>
              <a:rPr lang="en-US" dirty="0"/>
              <a:t>Easily adjust to playtesting</a:t>
            </a:r>
          </a:p>
          <a:p>
            <a:r>
              <a:rPr lang="en-US" dirty="0"/>
              <a:t>Generalized a lot of scripts, like Grenade script that was reused for…</a:t>
            </a:r>
          </a:p>
        </p:txBody>
      </p:sp>
    </p:spTree>
    <p:extLst>
      <p:ext uri="{BB962C8B-B14F-4D97-AF65-F5344CB8AC3E}">
        <p14:creationId xmlns:p14="http://schemas.microsoft.com/office/powerpoint/2010/main" val="116058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EFDA-7C8A-46DF-B68F-E23FDC38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AI Design		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232B-362C-4298-8184-772B588F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4DC9-98B1-4E8A-B9B3-16D462B0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Balance		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C4A6-A4BC-4EB9-AC46-9357006D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Weapon ammo amounts</a:t>
            </a:r>
          </a:p>
          <a:p>
            <a:r>
              <a:rPr lang="en-US" dirty="0"/>
              <a:t>Weapon global effects</a:t>
            </a:r>
          </a:p>
          <a:p>
            <a:r>
              <a:rPr lang="en-US" dirty="0"/>
              <a:t>Damage, different for environment and players</a:t>
            </a:r>
          </a:p>
          <a:p>
            <a:r>
              <a:rPr lang="en-US" dirty="0"/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81163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A3FD-98C6-4C50-801F-47CE3585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		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DD8E-A444-49C3-8B92-F2B467A6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game options informative but not overwhelming</a:t>
            </a:r>
          </a:p>
          <a:p>
            <a:pPr lvl="1"/>
            <a:r>
              <a:rPr lang="en-US" dirty="0"/>
              <a:t>Original game menu versus simplified screenshots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53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201</TotalTime>
  <Words>183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PowerPoint Presentation</vt:lpstr>
      <vt:lpstr>Game Explanation</vt:lpstr>
      <vt:lpstr>Playtesting  ?</vt:lpstr>
      <vt:lpstr>Iteration  ?</vt:lpstr>
      <vt:lpstr>Data Driven  All</vt:lpstr>
      <vt:lpstr>Software Design  All</vt:lpstr>
      <vt:lpstr>Player AI Design  F</vt:lpstr>
      <vt:lpstr>Game Balance  A</vt:lpstr>
      <vt:lpstr>User Interface  A</vt:lpstr>
      <vt:lpstr>Level Design  J</vt:lpstr>
      <vt:lpstr>Environment AI Design  J</vt:lpstr>
      <vt:lpstr>Issues with AI Development  JF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Hill</dc:creator>
  <cp:lastModifiedBy>Joseph Hill</cp:lastModifiedBy>
  <cp:revision>93</cp:revision>
  <dcterms:created xsi:type="dcterms:W3CDTF">2019-10-06T19:43:37Z</dcterms:created>
  <dcterms:modified xsi:type="dcterms:W3CDTF">2019-11-18T21:53:50Z</dcterms:modified>
</cp:coreProperties>
</file>