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0" r:id="rId4"/>
    <p:sldId id="273" r:id="rId5"/>
    <p:sldId id="272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4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8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7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D143CE-0943-494A-8C87-33A860FC7B7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68A864-599C-4589-9AA2-723BF19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4CA8F9-AB28-48F0-950C-D69A19E6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02183"/>
            <a:ext cx="4370634" cy="1854905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Alex </a:t>
            </a:r>
            <a:r>
              <a:rPr lang="en-US" dirty="0" err="1"/>
              <a:t>Ogilbee</a:t>
            </a:r>
            <a:endParaRPr lang="en-US" dirty="0"/>
          </a:p>
          <a:p>
            <a:r>
              <a:rPr lang="en-US" dirty="0"/>
              <a:t>Joseph Hill</a:t>
            </a:r>
          </a:p>
          <a:p>
            <a:r>
              <a:rPr lang="en-US" dirty="0"/>
              <a:t>Fernando Trevino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514" y="740592"/>
            <a:ext cx="111818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Team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2014985" y="2369737"/>
            <a:ext cx="2473199" cy="179956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848" y="4402183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242300" y="4237083"/>
            <a:ext cx="2844915" cy="1231184"/>
            <a:chOff x="8242300" y="4237083"/>
            <a:chExt cx="2844915" cy="12311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 flipH="1">
            <a:off x="7723156" y="2369737"/>
            <a:ext cx="2473199" cy="1799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092BD7-5FCE-4E6D-987B-59E822E533AD}"/>
              </a:ext>
            </a:extLst>
          </p:cNvPr>
          <p:cNvSpPr txBox="1"/>
          <p:nvPr/>
        </p:nvSpPr>
        <p:spPr>
          <a:xfrm>
            <a:off x="5122218" y="1977421"/>
            <a:ext cx="196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Squires: Knights in the Making</a:t>
            </a:r>
          </a:p>
        </p:txBody>
      </p:sp>
    </p:spTree>
    <p:extLst>
      <p:ext uri="{BB962C8B-B14F-4D97-AF65-F5344CB8AC3E}">
        <p14:creationId xmlns:p14="http://schemas.microsoft.com/office/powerpoint/2010/main" val="22061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66F1-7C0A-4C71-8F40-6D85BD49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Playable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30EC-A96D-4B3E-BDA7-A4040A3E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634" y="2698749"/>
            <a:ext cx="4302871" cy="3949700"/>
          </a:xfrm>
        </p:spPr>
        <p:txBody>
          <a:bodyPr>
            <a:noAutofit/>
          </a:bodyPr>
          <a:lstStyle/>
          <a:p>
            <a:r>
              <a:rPr lang="en-US" sz="1600" dirty="0"/>
              <a:t>Map generation</a:t>
            </a:r>
          </a:p>
          <a:p>
            <a:pPr lvl="1"/>
            <a:r>
              <a:rPr lang="en-US" dirty="0"/>
              <a:t>Framework of terrain in place</a:t>
            </a:r>
          </a:p>
          <a:p>
            <a:pPr lvl="1"/>
            <a:r>
              <a:rPr lang="en-US" dirty="0"/>
              <a:t>No environment hazards</a:t>
            </a:r>
          </a:p>
          <a:p>
            <a:r>
              <a:rPr lang="en-US" sz="1600" dirty="0"/>
              <a:t>Core Weapons Implemented</a:t>
            </a:r>
          </a:p>
          <a:p>
            <a:pPr lvl="1"/>
            <a:r>
              <a:rPr lang="en-US" dirty="0"/>
              <a:t>Missile, Rifle, Grenade, Melee</a:t>
            </a:r>
          </a:p>
          <a:p>
            <a:r>
              <a:rPr lang="en-US" sz="1600" dirty="0"/>
              <a:t>AI can move and shoot</a:t>
            </a:r>
          </a:p>
          <a:p>
            <a:r>
              <a:rPr lang="en-US" sz="1600" dirty="0"/>
              <a:t>Working Game State </a:t>
            </a:r>
          </a:p>
          <a:p>
            <a:pPr lvl="1"/>
            <a:r>
              <a:rPr lang="en-US" dirty="0"/>
              <a:t>Match will play from start to finish</a:t>
            </a:r>
          </a:p>
          <a:p>
            <a:r>
              <a:rPr lang="en-US" sz="1600" dirty="0"/>
              <a:t>Rudimentary Weapon Swap</a:t>
            </a:r>
          </a:p>
          <a:p>
            <a:r>
              <a:rPr lang="en-US" sz="1600" dirty="0"/>
              <a:t>Destructible Terrain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C971BB-A35B-4DEE-AD4C-B0E88705E748}"/>
              </a:ext>
            </a:extLst>
          </p:cNvPr>
          <p:cNvSpPr txBox="1">
            <a:spLocks/>
          </p:cNvSpPr>
          <p:nvPr/>
        </p:nvSpPr>
        <p:spPr>
          <a:xfrm>
            <a:off x="6273637" y="2603500"/>
            <a:ext cx="53115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E895C0-D5CC-4A66-8A2C-E82FF4C84A94}"/>
              </a:ext>
            </a:extLst>
          </p:cNvPr>
          <p:cNvSpPr txBox="1">
            <a:spLocks/>
          </p:cNvSpPr>
          <p:nvPr/>
        </p:nvSpPr>
        <p:spPr>
          <a:xfrm>
            <a:off x="6734177" y="2698750"/>
            <a:ext cx="4302871" cy="3949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Map generation</a:t>
            </a:r>
          </a:p>
          <a:p>
            <a:pPr lvl="1"/>
            <a:r>
              <a:rPr lang="en-US" dirty="0"/>
              <a:t>Framework of terrain in place</a:t>
            </a:r>
          </a:p>
          <a:p>
            <a:r>
              <a:rPr lang="en-US" sz="1600" dirty="0"/>
              <a:t>Core Weapons Implemented</a:t>
            </a:r>
          </a:p>
          <a:p>
            <a:pPr lvl="1"/>
            <a:r>
              <a:rPr lang="en-US" dirty="0"/>
              <a:t>Homing Missile, Bazooka, Sniper</a:t>
            </a:r>
          </a:p>
          <a:p>
            <a:r>
              <a:rPr lang="en-US" sz="1600" dirty="0"/>
              <a:t>AI targeting</a:t>
            </a:r>
          </a:p>
          <a:p>
            <a:r>
              <a:rPr lang="en-US" sz="1600" dirty="0"/>
              <a:t>Working Game State </a:t>
            </a:r>
          </a:p>
          <a:p>
            <a:pPr lvl="1"/>
            <a:r>
              <a:rPr lang="en-US" dirty="0"/>
              <a:t>Match will play from start to finish</a:t>
            </a:r>
          </a:p>
          <a:p>
            <a:r>
              <a:rPr lang="en-US" sz="1600" dirty="0"/>
              <a:t>Rudimentary Weapon Swap</a:t>
            </a:r>
          </a:p>
          <a:p>
            <a:r>
              <a:rPr lang="en-US" sz="1600" dirty="0"/>
              <a:t>Destructible Terrain</a:t>
            </a:r>
          </a:p>
          <a:p>
            <a:r>
              <a:rPr lang="en-US" sz="1600" dirty="0"/>
              <a:t>Pre-Game menu</a:t>
            </a:r>
          </a:p>
          <a:p>
            <a:r>
              <a:rPr lang="en-US" sz="1600" dirty="0"/>
              <a:t>Game clocks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37234-3998-4622-B602-DFE8DE49EF1E}"/>
              </a:ext>
            </a:extLst>
          </p:cNvPr>
          <p:cNvSpPr txBox="1"/>
          <p:nvPr/>
        </p:nvSpPr>
        <p:spPr>
          <a:xfrm>
            <a:off x="1154954" y="2234168"/>
            <a:ext cx="40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Commitment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6CA6-26FF-49A7-AC0E-2601D320DCD1}"/>
              </a:ext>
            </a:extLst>
          </p:cNvPr>
          <p:cNvSpPr txBox="1"/>
          <p:nvPr/>
        </p:nvSpPr>
        <p:spPr>
          <a:xfrm>
            <a:off x="6734177" y="2248428"/>
            <a:ext cx="40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66811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B789-2D70-40C1-BDF8-68823F6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E229-CC6B-48A7-87D8-C810B532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24" y="3004753"/>
            <a:ext cx="9817845" cy="4114800"/>
          </a:xfrm>
        </p:spPr>
        <p:txBody>
          <a:bodyPr>
            <a:normAutofit/>
          </a:bodyPr>
          <a:lstStyle/>
          <a:p>
            <a:r>
              <a:rPr lang="en-US" sz="2400" dirty="0"/>
              <a:t>Alex</a:t>
            </a:r>
          </a:p>
          <a:p>
            <a:pPr lvl="1"/>
            <a:r>
              <a:rPr lang="en-US" sz="2000" dirty="0"/>
              <a:t>Pre Game Menu</a:t>
            </a:r>
          </a:p>
          <a:p>
            <a:pPr lvl="1"/>
            <a:r>
              <a:rPr lang="en-US" sz="2000" dirty="0"/>
              <a:t>Game clocks</a:t>
            </a:r>
          </a:p>
          <a:p>
            <a:pPr lvl="1"/>
            <a:r>
              <a:rPr lang="en-US" sz="2000" dirty="0"/>
              <a:t>Weapon Implementation</a:t>
            </a:r>
          </a:p>
          <a:p>
            <a:pPr lvl="1"/>
            <a:r>
              <a:rPr lang="en-US" sz="2000" dirty="0"/>
              <a:t>Menu 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1"/>
          <a:stretch/>
        </p:blipFill>
        <p:spPr>
          <a:xfrm>
            <a:off x="3781670" y="435070"/>
            <a:ext cx="1548871" cy="1127002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F"/>
              </a:clrFrom>
              <a:clrTo>
                <a:srgbClr val="F7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056" y="1138768"/>
            <a:ext cx="3393979" cy="1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69508" y="973668"/>
            <a:ext cx="2844915" cy="1231184"/>
            <a:chOff x="8242300" y="4237083"/>
            <a:chExt cx="2844915" cy="12311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rot="1676086" flipH="1">
              <a:off x="9538344" y="4341265"/>
              <a:ext cx="1548871" cy="11270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67D712-B97B-489F-93C0-EFC22B055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041"/>
            <a:stretch/>
          </p:blipFill>
          <p:spPr>
            <a:xfrm flipH="1">
              <a:off x="8242300" y="4237083"/>
              <a:ext cx="1675036" cy="1218803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6B5078-B840-4618-9DB1-D96B4DCDC406}"/>
              </a:ext>
            </a:extLst>
          </p:cNvPr>
          <p:cNvSpPr txBox="1">
            <a:spLocks/>
          </p:cNvSpPr>
          <p:nvPr/>
        </p:nvSpPr>
        <p:spPr>
          <a:xfrm>
            <a:off x="4098760" y="3040589"/>
            <a:ext cx="4428285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Fernando</a:t>
            </a:r>
          </a:p>
          <a:p>
            <a:pPr lvl="1"/>
            <a:r>
              <a:rPr lang="en-US" sz="2000" dirty="0"/>
              <a:t>Player Movement/Controls</a:t>
            </a:r>
          </a:p>
          <a:p>
            <a:pPr lvl="1"/>
            <a:r>
              <a:rPr lang="en-US" sz="2000" dirty="0"/>
              <a:t>Camera Controls</a:t>
            </a:r>
          </a:p>
          <a:p>
            <a:pPr lvl="1"/>
            <a:r>
              <a:rPr lang="en-US" sz="2000" dirty="0"/>
              <a:t>Health system</a:t>
            </a:r>
          </a:p>
          <a:p>
            <a:pPr lvl="1"/>
            <a:r>
              <a:rPr lang="en-US" sz="2000" dirty="0"/>
              <a:t>Weapon Implementation</a:t>
            </a:r>
          </a:p>
          <a:p>
            <a:pPr lvl="1"/>
            <a:r>
              <a:rPr lang="en-US" sz="2000" dirty="0"/>
              <a:t>Player animations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2CFD92-9411-4076-BEFD-AD62632D5295}"/>
              </a:ext>
            </a:extLst>
          </p:cNvPr>
          <p:cNvSpPr txBox="1">
            <a:spLocks/>
          </p:cNvSpPr>
          <p:nvPr/>
        </p:nvSpPr>
        <p:spPr>
          <a:xfrm>
            <a:off x="8158494" y="3007308"/>
            <a:ext cx="413774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Joseph</a:t>
            </a:r>
          </a:p>
          <a:p>
            <a:pPr lvl="1"/>
            <a:r>
              <a:rPr lang="en-US" sz="2000" dirty="0"/>
              <a:t>WordPress updates</a:t>
            </a:r>
          </a:p>
          <a:p>
            <a:pPr lvl="1"/>
            <a:r>
              <a:rPr lang="en-US" sz="2000" dirty="0"/>
              <a:t>Map Generation</a:t>
            </a:r>
          </a:p>
          <a:p>
            <a:pPr lvl="1"/>
            <a:r>
              <a:rPr lang="en-US" sz="2000" dirty="0"/>
              <a:t>AI targeting</a:t>
            </a:r>
          </a:p>
          <a:p>
            <a:pPr lvl="1"/>
            <a:r>
              <a:rPr lang="en-US" sz="2000" dirty="0"/>
              <a:t>Audio Management</a:t>
            </a:r>
          </a:p>
          <a:p>
            <a:pPr lvl="1"/>
            <a:r>
              <a:rPr lang="en-US" sz="2000" dirty="0"/>
              <a:t>Environment art</a:t>
            </a:r>
          </a:p>
        </p:txBody>
      </p:sp>
    </p:spTree>
    <p:extLst>
      <p:ext uri="{BB962C8B-B14F-4D97-AF65-F5344CB8AC3E}">
        <p14:creationId xmlns:p14="http://schemas.microsoft.com/office/powerpoint/2010/main" val="41382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6572-A796-4F25-AFC5-FA184DA8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0A86-CA31-4F92-9D43-9890C4A9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Version control and merge conflicts with Unity settings</a:t>
            </a:r>
          </a:p>
          <a:p>
            <a:r>
              <a:rPr lang="en-US" dirty="0"/>
              <a:t>Finding free art that matched art style</a:t>
            </a:r>
          </a:p>
          <a:p>
            <a:r>
              <a:rPr lang="en-US" dirty="0"/>
              <a:t>Generating a playable map</a:t>
            </a:r>
          </a:p>
          <a:p>
            <a:r>
              <a:rPr lang="en-US" dirty="0"/>
              <a:t>Physics and animations integration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2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E8D1-4078-4498-8C7E-C93095F1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96FF-3314-4FCE-9FE9-5DB1FE976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3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B0C3-17A3-416D-BC5C-52A64C50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Commitments for Testing Day 11/18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B625-D682-42E1-8100-49FD49D1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531471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 Map themes</a:t>
            </a:r>
          </a:p>
          <a:p>
            <a:r>
              <a:rPr lang="en-US" dirty="0"/>
              <a:t>Improve map generation</a:t>
            </a:r>
          </a:p>
          <a:p>
            <a:r>
              <a:rPr lang="en-US" dirty="0"/>
              <a:t>Weapon inventory per team</a:t>
            </a:r>
          </a:p>
          <a:p>
            <a:r>
              <a:rPr lang="en-US" dirty="0"/>
              <a:t>Environment graphics polishing</a:t>
            </a:r>
          </a:p>
          <a:p>
            <a:r>
              <a:rPr lang="en-US" dirty="0"/>
              <a:t>More weapons</a:t>
            </a:r>
          </a:p>
          <a:p>
            <a:r>
              <a:rPr lang="en-US" dirty="0"/>
              <a:t>Sounds</a:t>
            </a:r>
          </a:p>
          <a:p>
            <a:pPr lvl="1"/>
            <a:r>
              <a:rPr lang="en-US" dirty="0"/>
              <a:t>Background Music for each map theme</a:t>
            </a:r>
          </a:p>
          <a:p>
            <a:pPr lvl="1"/>
            <a:r>
              <a:rPr lang="en-US" dirty="0"/>
              <a:t>Weapons</a:t>
            </a:r>
          </a:p>
          <a:p>
            <a:pPr lvl="1"/>
            <a:r>
              <a:rPr lang="en-US" dirty="0"/>
              <a:t>Player death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E5E04D-0FBF-44A0-9852-559774015FFD}"/>
              </a:ext>
            </a:extLst>
          </p:cNvPr>
          <p:cNvSpPr txBox="1">
            <a:spLocks/>
          </p:cNvSpPr>
          <p:nvPr/>
        </p:nvSpPr>
        <p:spPr>
          <a:xfrm>
            <a:off x="6353177" y="2603500"/>
            <a:ext cx="453147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Pause Menu</a:t>
            </a:r>
          </a:p>
          <a:p>
            <a:r>
              <a:rPr lang="en-US" dirty="0"/>
              <a:t>In-Game UI</a:t>
            </a:r>
          </a:p>
          <a:p>
            <a:pPr lvl="1"/>
            <a:r>
              <a:rPr lang="en-US" dirty="0"/>
              <a:t>Weapons</a:t>
            </a:r>
          </a:p>
          <a:p>
            <a:pPr lvl="1"/>
            <a:r>
              <a:rPr lang="en-US" dirty="0"/>
              <a:t>Player Name and health bar</a:t>
            </a:r>
          </a:p>
          <a:p>
            <a:r>
              <a:rPr lang="en-US" dirty="0"/>
              <a:t>Options Menu</a:t>
            </a:r>
          </a:p>
          <a:p>
            <a:r>
              <a:rPr lang="en-US" dirty="0"/>
              <a:t>Supply drops</a:t>
            </a:r>
          </a:p>
          <a:p>
            <a:r>
              <a:rPr lang="en-US" dirty="0"/>
              <a:t>Improved AI Player shooting and movement</a:t>
            </a:r>
          </a:p>
          <a:p>
            <a:r>
              <a:rPr lang="en-US" dirty="0"/>
              <a:t>Scalable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14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</TotalTime>
  <Words>211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PowerPoint Presentation</vt:lpstr>
      <vt:lpstr>First Playable</vt:lpstr>
      <vt:lpstr>Task Breakdown</vt:lpstr>
      <vt:lpstr>Challenges</vt:lpstr>
      <vt:lpstr>Demo</vt:lpstr>
      <vt:lpstr>Commitments for Testing Day 11/18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Hill</dc:creator>
  <cp:lastModifiedBy>Joseph Hill</cp:lastModifiedBy>
  <cp:revision>71</cp:revision>
  <dcterms:created xsi:type="dcterms:W3CDTF">2019-10-06T19:43:37Z</dcterms:created>
  <dcterms:modified xsi:type="dcterms:W3CDTF">2019-10-09T20:04:33Z</dcterms:modified>
</cp:coreProperties>
</file>