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3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014985" y="2369737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723156" y="2369737"/>
            <a:ext cx="2473199" cy="1799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092BD7-5FCE-4E6D-987B-59E822E533AD}"/>
              </a:ext>
            </a:extLst>
          </p:cNvPr>
          <p:cNvSpPr txBox="1"/>
          <p:nvPr/>
        </p:nvSpPr>
        <p:spPr>
          <a:xfrm>
            <a:off x="5122218" y="1977421"/>
            <a:ext cx="196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Squires: Knights in the Making</a:t>
            </a:r>
          </a:p>
        </p:txBody>
      </p:sp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6F1-7C0A-4C71-8F40-6D85BD4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0EC-A96D-4B3E-BDA7-A4040A3E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generation</a:t>
            </a:r>
          </a:p>
          <a:p>
            <a:pPr lvl="1"/>
            <a:r>
              <a:rPr lang="en-US" dirty="0"/>
              <a:t>Framework of terrain in place</a:t>
            </a:r>
          </a:p>
          <a:p>
            <a:pPr lvl="1"/>
            <a:r>
              <a:rPr lang="en-US" dirty="0"/>
              <a:t>No environment hazards</a:t>
            </a:r>
          </a:p>
          <a:p>
            <a:r>
              <a:rPr lang="en-US" dirty="0"/>
              <a:t>Core Weapons Implemented</a:t>
            </a:r>
          </a:p>
          <a:p>
            <a:pPr lvl="1"/>
            <a:r>
              <a:rPr lang="en-US" dirty="0"/>
              <a:t>Missile, Rifle, Grenade, Melee</a:t>
            </a:r>
          </a:p>
          <a:p>
            <a:r>
              <a:rPr lang="en-US" dirty="0"/>
              <a:t>AI can move and shoot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971BB-A35B-4DEE-AD4C-B0E88705E748}"/>
              </a:ext>
            </a:extLst>
          </p:cNvPr>
          <p:cNvSpPr txBox="1">
            <a:spLocks/>
          </p:cNvSpPr>
          <p:nvPr/>
        </p:nvSpPr>
        <p:spPr>
          <a:xfrm>
            <a:off x="6273637" y="2603500"/>
            <a:ext cx="53115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Game State </a:t>
            </a:r>
          </a:p>
          <a:p>
            <a:pPr lvl="1"/>
            <a:r>
              <a:rPr lang="en-US" dirty="0"/>
              <a:t>Match will play from start to finish</a:t>
            </a:r>
          </a:p>
          <a:p>
            <a:r>
              <a:rPr lang="en-US" dirty="0"/>
              <a:t>Rudimentary Weapon Swap</a:t>
            </a:r>
          </a:p>
          <a:p>
            <a:r>
              <a:rPr lang="en-US" dirty="0"/>
              <a:t>Destructible Terrain</a:t>
            </a:r>
          </a:p>
          <a:p>
            <a:endParaRPr lang="en-US" sz="2400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320444-74B2-4EC5-938C-65E3E07B8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197" y="3642255"/>
            <a:ext cx="510645" cy="51064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AFE6587-DADA-4A26-949D-4945491B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409" y="3242205"/>
            <a:ext cx="510645" cy="51064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1E760F9-6978-458B-9A50-47DD4FC4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519" y="2464064"/>
            <a:ext cx="510645" cy="510645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F1334182-C3EB-4479-ADD0-7B204D83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2939" y="2464064"/>
            <a:ext cx="510645" cy="5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572-A796-4F25-AFC5-FA184DA8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0A86-CA31-4F92-9D43-9890C4A9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B0C3-17A3-416D-BC5C-52A64C50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Testing Day 11/18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B625-D682-42E1-8100-49FD49D1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Hazards</a:t>
            </a:r>
          </a:p>
          <a:p>
            <a:r>
              <a:rPr lang="en-US" dirty="0"/>
              <a:t>Improve </a:t>
            </a:r>
            <a:r>
              <a:rPr lang="en-US"/>
              <a:t>map generation</a:t>
            </a:r>
            <a:endParaRPr lang="en-US" dirty="0"/>
          </a:p>
          <a:p>
            <a:r>
              <a:rPr lang="en-US" dirty="0"/>
              <a:t>More weapons of each type implemented</a:t>
            </a:r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Background Music for each map theme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/>
              <a:t>Player death</a:t>
            </a:r>
          </a:p>
          <a:p>
            <a:r>
              <a:rPr lang="en-US" dirty="0"/>
              <a:t>Improved AI Player shooting and movement</a:t>
            </a:r>
          </a:p>
        </p:txBody>
      </p:sp>
    </p:spTree>
    <p:extLst>
      <p:ext uri="{BB962C8B-B14F-4D97-AF65-F5344CB8AC3E}">
        <p14:creationId xmlns:p14="http://schemas.microsoft.com/office/powerpoint/2010/main" val="423561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E8D1-4078-4498-8C7E-C93095F1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6FF-3314-4FCE-9FE9-5DB1FE97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92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First Playable</vt:lpstr>
      <vt:lpstr>Challenges</vt:lpstr>
      <vt:lpstr>Goals for Testing Day 11/18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Hill</dc:creator>
  <cp:lastModifiedBy>Joseph Hill</cp:lastModifiedBy>
  <cp:revision>10</cp:revision>
  <dcterms:created xsi:type="dcterms:W3CDTF">2019-10-06T19:43:37Z</dcterms:created>
  <dcterms:modified xsi:type="dcterms:W3CDTF">2019-10-06T20:17:44Z</dcterms:modified>
</cp:coreProperties>
</file>