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62" r:id="rId6"/>
    <p:sldId id="263" r:id="rId7"/>
    <p:sldId id="258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32"/>
    <a:srgbClr val="455D62"/>
    <a:srgbClr val="32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572F6-5E77-4BDA-8FA4-68BE40204F33}" v="10" dt="2024-12-06T21:12:2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66" d="100"/>
          <a:sy n="66" d="100"/>
        </p:scale>
        <p:origin x="2558" y="-10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arques Trevisan" userId="c0a170da-ab7e-42ef-9f0a-55fb39ed4c86" providerId="ADAL" clId="{415572F6-5E77-4BDA-8FA4-68BE40204F33}"/>
    <pc:docChg chg="undo custSel addSld delSld modSld sldOrd">
      <pc:chgData name="Ricardo Marques Trevisan" userId="c0a170da-ab7e-42ef-9f0a-55fb39ed4c86" providerId="ADAL" clId="{415572F6-5E77-4BDA-8FA4-68BE40204F33}" dt="2024-12-06T21:28:37.732" v="872" actId="1076"/>
      <pc:docMkLst>
        <pc:docMk/>
      </pc:docMkLst>
      <pc:sldChg chg="addSp delSp modSp mod">
        <pc:chgData name="Ricardo Marques Trevisan" userId="c0a170da-ab7e-42ef-9f0a-55fb39ed4c86" providerId="ADAL" clId="{415572F6-5E77-4BDA-8FA4-68BE40204F33}" dt="2024-12-06T21:05:36.185" v="508" actId="20577"/>
        <pc:sldMkLst>
          <pc:docMk/>
          <pc:sldMk cId="800894632" sldId="256"/>
        </pc:sldMkLst>
        <pc:spChg chg="mod">
          <ac:chgData name="Ricardo Marques Trevisan" userId="c0a170da-ab7e-42ef-9f0a-55fb39ed4c86" providerId="ADAL" clId="{415572F6-5E77-4BDA-8FA4-68BE40204F33}" dt="2024-12-06T21:05:24.953" v="501" actId="20577"/>
          <ac:spMkLst>
            <pc:docMk/>
            <pc:sldMk cId="800894632" sldId="256"/>
            <ac:spMk id="6" creationId="{F297371C-B050-7E8A-8C2D-1AF1D2937CC7}"/>
          </ac:spMkLst>
        </pc:spChg>
        <pc:spChg chg="del">
          <ac:chgData name="Ricardo Marques Trevisan" userId="c0a170da-ab7e-42ef-9f0a-55fb39ed4c86" providerId="ADAL" clId="{415572F6-5E77-4BDA-8FA4-68BE40204F33}" dt="2024-12-06T19:45:52.600" v="64" actId="478"/>
          <ac:spMkLst>
            <pc:docMk/>
            <pc:sldMk cId="800894632" sldId="256"/>
            <ac:spMk id="9" creationId="{2E6DD00B-2226-C5AD-4D40-EEC55C3367DD}"/>
          </ac:spMkLst>
        </pc:spChg>
        <pc:spChg chg="del">
          <ac:chgData name="Ricardo Marques Trevisan" userId="c0a170da-ab7e-42ef-9f0a-55fb39ed4c86" providerId="ADAL" clId="{415572F6-5E77-4BDA-8FA4-68BE40204F33}" dt="2024-12-06T19:45:57.369" v="65" actId="478"/>
          <ac:spMkLst>
            <pc:docMk/>
            <pc:sldMk cId="800894632" sldId="256"/>
            <ac:spMk id="10" creationId="{CE7066FD-00C1-ABC1-B016-DF20B841A3CA}"/>
          </ac:spMkLst>
        </pc:spChg>
        <pc:spChg chg="add mod">
          <ac:chgData name="Ricardo Marques Trevisan" userId="c0a170da-ab7e-42ef-9f0a-55fb39ed4c86" providerId="ADAL" clId="{415572F6-5E77-4BDA-8FA4-68BE40204F33}" dt="2024-12-06T21:05:36.185" v="508" actId="20577"/>
          <ac:spMkLst>
            <pc:docMk/>
            <pc:sldMk cId="800894632" sldId="256"/>
            <ac:spMk id="12" creationId="{68E96B1F-9C95-92EA-ABFE-649F6CA939F9}"/>
          </ac:spMkLst>
        </pc:spChg>
        <pc:spChg chg="add del mod ord">
          <ac:chgData name="Ricardo Marques Trevisan" userId="c0a170da-ab7e-42ef-9f0a-55fb39ed4c86" providerId="ADAL" clId="{415572F6-5E77-4BDA-8FA4-68BE40204F33}" dt="2024-12-06T20:46:57.869" v="220" actId="478"/>
          <ac:spMkLst>
            <pc:docMk/>
            <pc:sldMk cId="800894632" sldId="256"/>
            <ac:spMk id="13" creationId="{789E5FF1-829E-2462-6471-3F4C5E6BE8BA}"/>
          </ac:spMkLst>
        </pc:spChg>
        <pc:spChg chg="add mod ord">
          <ac:chgData name="Ricardo Marques Trevisan" userId="c0a170da-ab7e-42ef-9f0a-55fb39ed4c86" providerId="ADAL" clId="{415572F6-5E77-4BDA-8FA4-68BE40204F33}" dt="2024-12-06T20:47:43.215" v="228" actId="207"/>
          <ac:spMkLst>
            <pc:docMk/>
            <pc:sldMk cId="800894632" sldId="256"/>
            <ac:spMk id="14" creationId="{24B0F7E8-D91E-7A9A-9A44-EC9017454B83}"/>
          </ac:spMkLst>
        </pc:spChg>
        <pc:picChg chg="mod">
          <ac:chgData name="Ricardo Marques Trevisan" userId="c0a170da-ab7e-42ef-9f0a-55fb39ed4c86" providerId="ADAL" clId="{415572F6-5E77-4BDA-8FA4-68BE40204F33}" dt="2024-12-06T20:48:03.455" v="232" actId="29295"/>
          <ac:picMkLst>
            <pc:docMk/>
            <pc:sldMk cId="800894632" sldId="256"/>
            <ac:picMk id="4" creationId="{7304AD22-045B-1E0D-9A47-A4FA75AAF043}"/>
          </ac:picMkLst>
        </pc:picChg>
      </pc:sldChg>
      <pc:sldChg chg="addSp delSp modSp del mod">
        <pc:chgData name="Ricardo Marques Trevisan" userId="c0a170da-ab7e-42ef-9f0a-55fb39ed4c86" providerId="ADAL" clId="{415572F6-5E77-4BDA-8FA4-68BE40204F33}" dt="2024-12-06T21:06:11.295" v="511" actId="47"/>
        <pc:sldMkLst>
          <pc:docMk/>
          <pc:sldMk cId="1100420233" sldId="257"/>
        </pc:sldMkLst>
        <pc:spChg chg="add mod">
          <ac:chgData name="Ricardo Marques Trevisan" userId="c0a170da-ab7e-42ef-9f0a-55fb39ed4c86" providerId="ADAL" clId="{415572F6-5E77-4BDA-8FA4-68BE40204F33}" dt="2024-12-06T19:42:26.835" v="31" actId="255"/>
          <ac:spMkLst>
            <pc:docMk/>
            <pc:sldMk cId="1100420233" sldId="257"/>
            <ac:spMk id="2" creationId="{E6945A66-166F-DBD5-B047-69047BCC5099}"/>
          </ac:spMkLst>
        </pc:spChg>
        <pc:spChg chg="add mod">
          <ac:chgData name="Ricardo Marques Trevisan" userId="c0a170da-ab7e-42ef-9f0a-55fb39ed4c86" providerId="ADAL" clId="{415572F6-5E77-4BDA-8FA4-68BE40204F33}" dt="2024-12-06T19:42:20.466" v="30" actId="255"/>
          <ac:spMkLst>
            <pc:docMk/>
            <pc:sldMk cId="1100420233" sldId="257"/>
            <ac:spMk id="3" creationId="{303F2B96-10C5-CE08-49E0-C0E61B8A8FF4}"/>
          </ac:spMkLst>
        </pc:spChg>
        <pc:spChg chg="add mod">
          <ac:chgData name="Ricardo Marques Trevisan" userId="c0a170da-ab7e-42ef-9f0a-55fb39ed4c86" providerId="ADAL" clId="{415572F6-5E77-4BDA-8FA4-68BE40204F33}" dt="2024-12-06T19:44:04.115" v="61" actId="5793"/>
          <ac:spMkLst>
            <pc:docMk/>
            <pc:sldMk cId="1100420233" sldId="257"/>
            <ac:spMk id="4" creationId="{59A685D5-F837-9ABB-CAD1-E5DAF7F8D1B9}"/>
          </ac:spMkLst>
        </pc:spChg>
        <pc:spChg chg="add mod">
          <ac:chgData name="Ricardo Marques Trevisan" userId="c0a170da-ab7e-42ef-9f0a-55fb39ed4c86" providerId="ADAL" clId="{415572F6-5E77-4BDA-8FA4-68BE40204F33}" dt="2024-12-06T19:43:45.079" v="38" actId="207"/>
          <ac:spMkLst>
            <pc:docMk/>
            <pc:sldMk cId="1100420233" sldId="257"/>
            <ac:spMk id="5" creationId="{A863D022-A5F5-D7D9-B6E2-7C17BD4EACDE}"/>
          </ac:spMkLst>
        </pc:spChg>
        <pc:spChg chg="mod">
          <ac:chgData name="Ricardo Marques Trevisan" userId="c0a170da-ab7e-42ef-9f0a-55fb39ed4c86" providerId="ADAL" clId="{415572F6-5E77-4BDA-8FA4-68BE40204F33}" dt="2024-12-06T19:45:44.610" v="63" actId="14100"/>
          <ac:spMkLst>
            <pc:docMk/>
            <pc:sldMk cId="1100420233" sldId="257"/>
            <ac:spMk id="7" creationId="{CF3296B9-3242-33DD-0D27-6A5D3D206F52}"/>
          </ac:spMkLst>
        </pc:spChg>
        <pc:picChg chg="add del mod">
          <ac:chgData name="Ricardo Marques Trevisan" userId="c0a170da-ab7e-42ef-9f0a-55fb39ed4c86" providerId="ADAL" clId="{415572F6-5E77-4BDA-8FA4-68BE40204F33}" dt="2024-12-06T19:43:47.886" v="39" actId="478"/>
          <ac:picMkLst>
            <pc:docMk/>
            <pc:sldMk cId="1100420233" sldId="257"/>
            <ac:picMk id="6" creationId="{B07DE2E6-D43B-A8CD-1BEA-9BF2308D3D8C}"/>
          </ac:picMkLst>
        </pc:picChg>
      </pc:sldChg>
      <pc:sldChg chg="addSp delSp modSp add mod ord">
        <pc:chgData name="Ricardo Marques Trevisan" userId="c0a170da-ab7e-42ef-9f0a-55fb39ed4c86" providerId="ADAL" clId="{415572F6-5E77-4BDA-8FA4-68BE40204F33}" dt="2024-12-06T21:06:59.606" v="524"/>
        <pc:sldMkLst>
          <pc:docMk/>
          <pc:sldMk cId="3598251420" sldId="258"/>
        </pc:sldMkLst>
        <pc:spChg chg="mod">
          <ac:chgData name="Ricardo Marques Trevisan" userId="c0a170da-ab7e-42ef-9f0a-55fb39ed4c86" providerId="ADAL" clId="{415572F6-5E77-4BDA-8FA4-68BE40204F33}" dt="2024-12-06T21:06:52.444" v="522" actId="1076"/>
          <ac:spMkLst>
            <pc:docMk/>
            <pc:sldMk cId="3598251420" sldId="258"/>
            <ac:spMk id="2" creationId="{E6945A66-166F-DBD5-B047-69047BCC5099}"/>
          </ac:spMkLst>
        </pc:spChg>
        <pc:spChg chg="del mod">
          <ac:chgData name="Ricardo Marques Trevisan" userId="c0a170da-ab7e-42ef-9f0a-55fb39ed4c86" providerId="ADAL" clId="{415572F6-5E77-4BDA-8FA4-68BE40204F33}" dt="2024-12-06T19:54:35.518" v="98" actId="478"/>
          <ac:spMkLst>
            <pc:docMk/>
            <pc:sldMk cId="3598251420" sldId="258"/>
            <ac:spMk id="3" creationId="{303F2B96-10C5-CE08-49E0-C0E61B8A8FF4}"/>
          </ac:spMkLst>
        </pc:spChg>
        <pc:spChg chg="del mod">
          <ac:chgData name="Ricardo Marques Trevisan" userId="c0a170da-ab7e-42ef-9f0a-55fb39ed4c86" providerId="ADAL" clId="{415572F6-5E77-4BDA-8FA4-68BE40204F33}" dt="2024-12-06T21:06:39.664" v="521" actId="478"/>
          <ac:spMkLst>
            <pc:docMk/>
            <pc:sldMk cId="3598251420" sldId="258"/>
            <ac:spMk id="4" creationId="{59A685D5-F837-9ABB-CAD1-E5DAF7F8D1B9}"/>
          </ac:spMkLst>
        </pc:spChg>
        <pc:spChg chg="mod ord">
          <ac:chgData name="Ricardo Marques Trevisan" userId="c0a170da-ab7e-42ef-9f0a-55fb39ed4c86" providerId="ADAL" clId="{415572F6-5E77-4BDA-8FA4-68BE40204F33}" dt="2024-12-06T19:54:27.500" v="95" actId="34135"/>
          <ac:spMkLst>
            <pc:docMk/>
            <pc:sldMk cId="3598251420" sldId="258"/>
            <ac:spMk id="5" creationId="{A863D022-A5F5-D7D9-B6E2-7C17BD4EACDE}"/>
          </ac:spMkLst>
        </pc:spChg>
        <pc:spChg chg="add mod">
          <ac:chgData name="Ricardo Marques Trevisan" userId="c0a170da-ab7e-42ef-9f0a-55fb39ed4c86" providerId="ADAL" clId="{415572F6-5E77-4BDA-8FA4-68BE40204F33}" dt="2024-12-06T21:06:52.444" v="522" actId="1076"/>
          <ac:spMkLst>
            <pc:docMk/>
            <pc:sldMk cId="3598251420" sldId="258"/>
            <ac:spMk id="6" creationId="{1787856A-F61E-7B5D-6254-80A87EDA01C6}"/>
          </ac:spMkLst>
        </pc:spChg>
      </pc:sldChg>
      <pc:sldChg chg="delSp modSp add mod ord">
        <pc:chgData name="Ricardo Marques Trevisan" userId="c0a170da-ab7e-42ef-9f0a-55fb39ed4c86" providerId="ADAL" clId="{415572F6-5E77-4BDA-8FA4-68BE40204F33}" dt="2024-12-06T21:06:00.161" v="510" actId="20577"/>
        <pc:sldMkLst>
          <pc:docMk/>
          <pc:sldMk cId="3572996585" sldId="259"/>
        </pc:sldMkLst>
        <pc:spChg chg="mod">
          <ac:chgData name="Ricardo Marques Trevisan" userId="c0a170da-ab7e-42ef-9f0a-55fb39ed4c86" providerId="ADAL" clId="{415572F6-5E77-4BDA-8FA4-68BE40204F33}" dt="2024-12-06T20:52:16.513" v="308" actId="20577"/>
          <ac:spMkLst>
            <pc:docMk/>
            <pc:sldMk cId="3572996585" sldId="259"/>
            <ac:spMk id="2" creationId="{E6945A66-166F-DBD5-B047-69047BCC5099}"/>
          </ac:spMkLst>
        </pc:spChg>
        <pc:spChg chg="del">
          <ac:chgData name="Ricardo Marques Trevisan" userId="c0a170da-ab7e-42ef-9f0a-55fb39ed4c86" providerId="ADAL" clId="{415572F6-5E77-4BDA-8FA4-68BE40204F33}" dt="2024-12-06T20:52:20.415" v="309" actId="478"/>
          <ac:spMkLst>
            <pc:docMk/>
            <pc:sldMk cId="3572996585" sldId="259"/>
            <ac:spMk id="3" creationId="{303F2B96-10C5-CE08-49E0-C0E61B8A8FF4}"/>
          </ac:spMkLst>
        </pc:spChg>
        <pc:spChg chg="mod">
          <ac:chgData name="Ricardo Marques Trevisan" userId="c0a170da-ab7e-42ef-9f0a-55fb39ed4c86" providerId="ADAL" clId="{415572F6-5E77-4BDA-8FA4-68BE40204F33}" dt="2024-12-06T21:06:00.161" v="510" actId="20577"/>
          <ac:spMkLst>
            <pc:docMk/>
            <pc:sldMk cId="3572996585" sldId="259"/>
            <ac:spMk id="4" creationId="{59A685D5-F837-9ABB-CAD1-E5DAF7F8D1B9}"/>
          </ac:spMkLst>
        </pc:spChg>
      </pc:sldChg>
      <pc:sldChg chg="addSp modSp add mod">
        <pc:chgData name="Ricardo Marques Trevisan" userId="c0a170da-ab7e-42ef-9f0a-55fb39ed4c86" providerId="ADAL" clId="{415572F6-5E77-4BDA-8FA4-68BE40204F33}" dt="2024-12-06T21:13:56.707" v="642" actId="20577"/>
        <pc:sldMkLst>
          <pc:docMk/>
          <pc:sldMk cId="6431170" sldId="260"/>
        </pc:sldMkLst>
        <pc:spChg chg="mod">
          <ac:chgData name="Ricardo Marques Trevisan" userId="c0a170da-ab7e-42ef-9f0a-55fb39ed4c86" providerId="ADAL" clId="{415572F6-5E77-4BDA-8FA4-68BE40204F33}" dt="2024-12-06T21:07:45.196" v="561" actId="20577"/>
          <ac:spMkLst>
            <pc:docMk/>
            <pc:sldMk cId="6431170" sldId="260"/>
            <ac:spMk id="2" creationId="{E6945A66-166F-DBD5-B047-69047BCC5099}"/>
          </ac:spMkLst>
        </pc:spChg>
        <pc:spChg chg="mod">
          <ac:chgData name="Ricardo Marques Trevisan" userId="c0a170da-ab7e-42ef-9f0a-55fb39ed4c86" providerId="ADAL" clId="{415572F6-5E77-4BDA-8FA4-68BE40204F33}" dt="2024-12-06T21:08:08.487" v="579" actId="20577"/>
          <ac:spMkLst>
            <pc:docMk/>
            <pc:sldMk cId="6431170" sldId="260"/>
            <ac:spMk id="3" creationId="{303F2B96-10C5-CE08-49E0-C0E61B8A8FF4}"/>
          </ac:spMkLst>
        </pc:spChg>
        <pc:spChg chg="mod">
          <ac:chgData name="Ricardo Marques Trevisan" userId="c0a170da-ab7e-42ef-9f0a-55fb39ed4c86" providerId="ADAL" clId="{415572F6-5E77-4BDA-8FA4-68BE40204F33}" dt="2024-12-06T21:10:39.776" v="596" actId="20577"/>
          <ac:spMkLst>
            <pc:docMk/>
            <pc:sldMk cId="6431170" sldId="260"/>
            <ac:spMk id="4" creationId="{59A685D5-F837-9ABB-CAD1-E5DAF7F8D1B9}"/>
          </ac:spMkLst>
        </pc:spChg>
        <pc:spChg chg="add mod">
          <ac:chgData name="Ricardo Marques Trevisan" userId="c0a170da-ab7e-42ef-9f0a-55fb39ed4c86" providerId="ADAL" clId="{415572F6-5E77-4BDA-8FA4-68BE40204F33}" dt="2024-12-06T21:13:56.707" v="642" actId="20577"/>
          <ac:spMkLst>
            <pc:docMk/>
            <pc:sldMk cId="6431170" sldId="260"/>
            <ac:spMk id="10" creationId="{4F920439-66AC-6197-7EA9-10E738942238}"/>
          </ac:spMkLst>
        </pc:spChg>
        <pc:picChg chg="add mod">
          <ac:chgData name="Ricardo Marques Trevisan" userId="c0a170da-ab7e-42ef-9f0a-55fb39ed4c86" providerId="ADAL" clId="{415572F6-5E77-4BDA-8FA4-68BE40204F33}" dt="2024-12-06T21:10:48.752" v="598" actId="1076"/>
          <ac:picMkLst>
            <pc:docMk/>
            <pc:sldMk cId="6431170" sldId="260"/>
            <ac:picMk id="9" creationId="{48E7820E-2752-E401-84AC-1247B54CE15F}"/>
          </ac:picMkLst>
        </pc:picChg>
      </pc:sldChg>
      <pc:sldChg chg="addSp delSp modSp add mod">
        <pc:chgData name="Ricardo Marques Trevisan" userId="c0a170da-ab7e-42ef-9f0a-55fb39ed4c86" providerId="ADAL" clId="{415572F6-5E77-4BDA-8FA4-68BE40204F33}" dt="2024-12-06T21:11:13.005" v="603" actId="1076"/>
        <pc:sldMkLst>
          <pc:docMk/>
          <pc:sldMk cId="2244167396" sldId="261"/>
        </pc:sldMkLst>
        <pc:spChg chg="mod">
          <ac:chgData name="Ricardo Marques Trevisan" userId="c0a170da-ab7e-42ef-9f0a-55fb39ed4c86" providerId="ADAL" clId="{415572F6-5E77-4BDA-8FA4-68BE40204F33}" dt="2024-12-06T20:54:31.859" v="385" actId="20577"/>
          <ac:spMkLst>
            <pc:docMk/>
            <pc:sldMk cId="2244167396" sldId="261"/>
            <ac:spMk id="2" creationId="{E6945A66-166F-DBD5-B047-69047BCC5099}"/>
          </ac:spMkLst>
        </pc:spChg>
        <pc:spChg chg="del">
          <ac:chgData name="Ricardo Marques Trevisan" userId="c0a170da-ab7e-42ef-9f0a-55fb39ed4c86" providerId="ADAL" clId="{415572F6-5E77-4BDA-8FA4-68BE40204F33}" dt="2024-12-06T20:54:35.995" v="386" actId="478"/>
          <ac:spMkLst>
            <pc:docMk/>
            <pc:sldMk cId="2244167396" sldId="261"/>
            <ac:spMk id="3" creationId="{303F2B96-10C5-CE08-49E0-C0E61B8A8FF4}"/>
          </ac:spMkLst>
        </pc:spChg>
        <pc:spChg chg="mod">
          <ac:chgData name="Ricardo Marques Trevisan" userId="c0a170da-ab7e-42ef-9f0a-55fb39ed4c86" providerId="ADAL" clId="{415572F6-5E77-4BDA-8FA4-68BE40204F33}" dt="2024-12-06T21:11:13.005" v="603" actId="1076"/>
          <ac:spMkLst>
            <pc:docMk/>
            <pc:sldMk cId="2244167396" sldId="261"/>
            <ac:spMk id="4" creationId="{59A685D5-F837-9ABB-CAD1-E5DAF7F8D1B9}"/>
          </ac:spMkLst>
        </pc:spChg>
        <pc:spChg chg="add mod">
          <ac:chgData name="Ricardo Marques Trevisan" userId="c0a170da-ab7e-42ef-9f0a-55fb39ed4c86" providerId="ADAL" clId="{415572F6-5E77-4BDA-8FA4-68BE40204F33}" dt="2024-12-06T21:03:51.558" v="479" actId="114"/>
          <ac:spMkLst>
            <pc:docMk/>
            <pc:sldMk cId="2244167396" sldId="261"/>
            <ac:spMk id="10" creationId="{452ED29B-B430-6DDA-0C79-FC21DCC9B661}"/>
          </ac:spMkLst>
        </pc:spChg>
        <pc:picChg chg="add mod modCrop">
          <ac:chgData name="Ricardo Marques Trevisan" userId="c0a170da-ab7e-42ef-9f0a-55fb39ed4c86" providerId="ADAL" clId="{415572F6-5E77-4BDA-8FA4-68BE40204F33}" dt="2024-12-06T21:11:09.666" v="602" actId="14100"/>
          <ac:picMkLst>
            <pc:docMk/>
            <pc:sldMk cId="2244167396" sldId="261"/>
            <ac:picMk id="9" creationId="{5A93C1B5-418F-48A5-A4BC-38082BBBC3DD}"/>
          </ac:picMkLst>
        </pc:picChg>
      </pc:sldChg>
      <pc:sldChg chg="modSp add del mod">
        <pc:chgData name="Ricardo Marques Trevisan" userId="c0a170da-ab7e-42ef-9f0a-55fb39ed4c86" providerId="ADAL" clId="{415572F6-5E77-4BDA-8FA4-68BE40204F33}" dt="2024-12-06T20:52:23.861" v="310" actId="47"/>
        <pc:sldMkLst>
          <pc:docMk/>
          <pc:sldMk cId="3414542854" sldId="262"/>
        </pc:sldMkLst>
        <pc:spChg chg="mod">
          <ac:chgData name="Ricardo Marques Trevisan" userId="c0a170da-ab7e-42ef-9f0a-55fb39ed4c86" providerId="ADAL" clId="{415572F6-5E77-4BDA-8FA4-68BE40204F33}" dt="2024-12-06T20:51:43.716" v="287" actId="20577"/>
          <ac:spMkLst>
            <pc:docMk/>
            <pc:sldMk cId="3414542854" sldId="262"/>
            <ac:spMk id="2" creationId="{E6945A66-166F-DBD5-B047-69047BCC5099}"/>
          </ac:spMkLst>
        </pc:spChg>
      </pc:sldChg>
      <pc:sldChg chg="addSp delSp modSp add mod">
        <pc:chgData name="Ricardo Marques Trevisan" userId="c0a170da-ab7e-42ef-9f0a-55fb39ed4c86" providerId="ADAL" clId="{415572F6-5E77-4BDA-8FA4-68BE40204F33}" dt="2024-12-06T21:23:39.408" v="848" actId="20577"/>
        <pc:sldMkLst>
          <pc:docMk/>
          <pc:sldMk cId="3826101864" sldId="262"/>
        </pc:sldMkLst>
        <pc:spChg chg="mod">
          <ac:chgData name="Ricardo Marques Trevisan" userId="c0a170da-ab7e-42ef-9f0a-55fb39ed4c86" providerId="ADAL" clId="{415572F6-5E77-4BDA-8FA4-68BE40204F33}" dt="2024-12-06T21:16:53.177" v="654" actId="20577"/>
          <ac:spMkLst>
            <pc:docMk/>
            <pc:sldMk cId="3826101864" sldId="262"/>
            <ac:spMk id="2" creationId="{E6945A66-166F-DBD5-B047-69047BCC5099}"/>
          </ac:spMkLst>
        </pc:spChg>
        <pc:spChg chg="mod">
          <ac:chgData name="Ricardo Marques Trevisan" userId="c0a170da-ab7e-42ef-9f0a-55fb39ed4c86" providerId="ADAL" clId="{415572F6-5E77-4BDA-8FA4-68BE40204F33}" dt="2024-12-06T21:17:01.901" v="681" actId="20577"/>
          <ac:spMkLst>
            <pc:docMk/>
            <pc:sldMk cId="3826101864" sldId="262"/>
            <ac:spMk id="3" creationId="{303F2B96-10C5-CE08-49E0-C0E61B8A8FF4}"/>
          </ac:spMkLst>
        </pc:spChg>
        <pc:spChg chg="mod">
          <ac:chgData name="Ricardo Marques Trevisan" userId="c0a170da-ab7e-42ef-9f0a-55fb39ed4c86" providerId="ADAL" clId="{415572F6-5E77-4BDA-8FA4-68BE40204F33}" dt="2024-12-06T21:20:56.571" v="801" actId="20577"/>
          <ac:spMkLst>
            <pc:docMk/>
            <pc:sldMk cId="3826101864" sldId="262"/>
            <ac:spMk id="4" creationId="{59A685D5-F837-9ABB-CAD1-E5DAF7F8D1B9}"/>
          </ac:spMkLst>
        </pc:spChg>
        <pc:spChg chg="mod">
          <ac:chgData name="Ricardo Marques Trevisan" userId="c0a170da-ab7e-42ef-9f0a-55fb39ed4c86" providerId="ADAL" clId="{415572F6-5E77-4BDA-8FA4-68BE40204F33}" dt="2024-12-06T21:23:39.408" v="848" actId="20577"/>
          <ac:spMkLst>
            <pc:docMk/>
            <pc:sldMk cId="3826101864" sldId="262"/>
            <ac:spMk id="10" creationId="{4F920439-66AC-6197-7EA9-10E738942238}"/>
          </ac:spMkLst>
        </pc:spChg>
        <pc:picChg chg="del">
          <ac:chgData name="Ricardo Marques Trevisan" userId="c0a170da-ab7e-42ef-9f0a-55fb39ed4c86" providerId="ADAL" clId="{415572F6-5E77-4BDA-8FA4-68BE40204F33}" dt="2024-12-06T21:20:41.011" v="789" actId="478"/>
          <ac:picMkLst>
            <pc:docMk/>
            <pc:sldMk cId="3826101864" sldId="262"/>
            <ac:picMk id="9" creationId="{48E7820E-2752-E401-84AC-1247B54CE15F}"/>
          </ac:picMkLst>
        </pc:picChg>
        <pc:picChg chg="add mod">
          <ac:chgData name="Ricardo Marques Trevisan" userId="c0a170da-ab7e-42ef-9f0a-55fb39ed4c86" providerId="ADAL" clId="{415572F6-5E77-4BDA-8FA4-68BE40204F33}" dt="2024-12-06T21:21:45.775" v="804" actId="1076"/>
          <ac:picMkLst>
            <pc:docMk/>
            <pc:sldMk cId="3826101864" sldId="262"/>
            <ac:picMk id="11" creationId="{F1EF5CB8-523C-A714-C3AE-86ACA5A7EE06}"/>
          </ac:picMkLst>
        </pc:picChg>
      </pc:sldChg>
      <pc:sldChg chg="addSp delSp modSp add mod">
        <pc:chgData name="Ricardo Marques Trevisan" userId="c0a170da-ab7e-42ef-9f0a-55fb39ed4c86" providerId="ADAL" clId="{415572F6-5E77-4BDA-8FA4-68BE40204F33}" dt="2024-12-06T21:28:37.732" v="872" actId="1076"/>
        <pc:sldMkLst>
          <pc:docMk/>
          <pc:sldMk cId="2714498783" sldId="263"/>
        </pc:sldMkLst>
        <pc:spChg chg="mod">
          <ac:chgData name="Ricardo Marques Trevisan" userId="c0a170da-ab7e-42ef-9f0a-55fb39ed4c86" providerId="ADAL" clId="{415572F6-5E77-4BDA-8FA4-68BE40204F33}" dt="2024-12-06T21:24:19.229" v="857" actId="20577"/>
          <ac:spMkLst>
            <pc:docMk/>
            <pc:sldMk cId="2714498783" sldId="263"/>
            <ac:spMk id="2" creationId="{E6945A66-166F-DBD5-B047-69047BCC5099}"/>
          </ac:spMkLst>
        </pc:spChg>
        <pc:spChg chg="mod">
          <ac:chgData name="Ricardo Marques Trevisan" userId="c0a170da-ab7e-42ef-9f0a-55fb39ed4c86" providerId="ADAL" clId="{415572F6-5E77-4BDA-8FA4-68BE40204F33}" dt="2024-12-06T21:25:28.378" v="859"/>
          <ac:spMkLst>
            <pc:docMk/>
            <pc:sldMk cId="2714498783" sldId="263"/>
            <ac:spMk id="3" creationId="{303F2B96-10C5-CE08-49E0-C0E61B8A8FF4}"/>
          </ac:spMkLst>
        </pc:spChg>
        <pc:spChg chg="mod">
          <ac:chgData name="Ricardo Marques Trevisan" userId="c0a170da-ab7e-42ef-9f0a-55fb39ed4c86" providerId="ADAL" clId="{415572F6-5E77-4BDA-8FA4-68BE40204F33}" dt="2024-12-06T21:28:06.464" v="869" actId="20577"/>
          <ac:spMkLst>
            <pc:docMk/>
            <pc:sldMk cId="2714498783" sldId="263"/>
            <ac:spMk id="4" creationId="{59A685D5-F837-9ABB-CAD1-E5DAF7F8D1B9}"/>
          </ac:spMkLst>
        </pc:spChg>
        <pc:spChg chg="del">
          <ac:chgData name="Ricardo Marques Trevisan" userId="c0a170da-ab7e-42ef-9f0a-55fb39ed4c86" providerId="ADAL" clId="{415572F6-5E77-4BDA-8FA4-68BE40204F33}" dt="2024-12-06T21:27:56.326" v="867" actId="478"/>
          <ac:spMkLst>
            <pc:docMk/>
            <pc:sldMk cId="2714498783" sldId="263"/>
            <ac:spMk id="10" creationId="{4F920439-66AC-6197-7EA9-10E738942238}"/>
          </ac:spMkLst>
        </pc:spChg>
        <pc:picChg chg="add mod">
          <ac:chgData name="Ricardo Marques Trevisan" userId="c0a170da-ab7e-42ef-9f0a-55fb39ed4c86" providerId="ADAL" clId="{415572F6-5E77-4BDA-8FA4-68BE40204F33}" dt="2024-12-06T21:28:37.732" v="872" actId="1076"/>
          <ac:picMkLst>
            <pc:docMk/>
            <pc:sldMk cId="2714498783" sldId="263"/>
            <ac:picMk id="9" creationId="{4F86289B-D850-2471-08F5-6552495062A0}"/>
          </ac:picMkLst>
        </pc:picChg>
        <pc:picChg chg="del">
          <ac:chgData name="Ricardo Marques Trevisan" userId="c0a170da-ab7e-42ef-9f0a-55fb39ed4c86" providerId="ADAL" clId="{415572F6-5E77-4BDA-8FA4-68BE40204F33}" dt="2024-12-06T21:24:21.572" v="858" actId="478"/>
          <ac:picMkLst>
            <pc:docMk/>
            <pc:sldMk cId="2714498783" sldId="263"/>
            <ac:picMk id="11" creationId="{F1EF5CB8-523C-A714-C3AE-86ACA5A7EE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B484-2F0A-430F-A0A9-0E24F05FFDDE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92565-BF6C-4D3B-88E9-A0BA0F7DD4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0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A587-C199-4560-BD86-F43BA32D2E39}" type="datetime1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1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10F-9773-4FB8-805F-8DEE15AE748C}" type="datetime1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3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916D-A43A-4E56-9ED9-A526E2C10ABB}" type="datetime1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56FD-81E8-4400-8F75-A7B9722C9778}" type="datetime1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4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4CE6-3C25-4358-8D35-0155D34DBB72}" type="datetime1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5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8C2E-8198-42B5-9F2C-D7AD01E0E83A}" type="datetime1">
              <a:rPr lang="pt-BR" smtClean="0"/>
              <a:t>06/12/2024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8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E4D6-240B-432E-9392-81E418927810}" type="datetime1">
              <a:rPr lang="pt-BR" smtClean="0"/>
              <a:t>06/12/2024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07E2-0693-4042-8FFE-02C3828136CB}" type="datetime1">
              <a:rPr lang="pt-BR" smtClean="0"/>
              <a:t>06/12/2024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04A-36AA-4644-9167-0A63A7BA4C3B}" type="datetime1">
              <a:rPr lang="pt-BR" smtClean="0"/>
              <a:t>06/12/2024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2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1A5F-607C-4A2E-A6C0-5519689C319D}" type="datetime1">
              <a:rPr lang="pt-BR" smtClean="0"/>
              <a:t>06/12/2024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5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FF1E-F1D4-42BD-8E97-1C5BD3F305BD}" type="datetime1">
              <a:rPr lang="pt-BR" smtClean="0"/>
              <a:t>06/12/2024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VALIDAÇÃO IFC COM IDS - RICARDO TREVISAN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29DB-A351-415E-9592-53AF7B58AFC4}" type="datetime1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VALIDAÇÃO IFC COM IDS - RICARDO TREVISAN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38C8-0538-4B77-BBD9-34792BD56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8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4B0F7E8-D91E-7A9A-9A44-EC9017454B8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04AD22-045B-1E0D-9A47-A4FA75AA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53" r="15353"/>
          <a:stretch/>
        </p:blipFill>
        <p:spPr>
          <a:xfrm>
            <a:off x="0" y="0"/>
            <a:ext cx="6880290" cy="99292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7CFD5A-F4EF-8CB0-17D9-338441F6BA6E}"/>
              </a:ext>
            </a:extLst>
          </p:cNvPr>
          <p:cNvSpPr txBox="1"/>
          <p:nvPr/>
        </p:nvSpPr>
        <p:spPr>
          <a:xfrm>
            <a:off x="1048870" y="564778"/>
            <a:ext cx="47602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Arial Black" panose="020B0A04020102020204" pitchFamily="34" charset="0"/>
              </a:rPr>
              <a:t>IDS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97371C-B050-7E8A-8C2D-1AF1D2937CC7}"/>
              </a:ext>
            </a:extLst>
          </p:cNvPr>
          <p:cNvSpPr txBox="1"/>
          <p:nvPr/>
        </p:nvSpPr>
        <p:spPr>
          <a:xfrm>
            <a:off x="605118" y="2292354"/>
            <a:ext cx="564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ARQUIVOS DE VALIDAÇÃO BIM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05B181-3DA0-6D7B-59EB-140180299E03}"/>
              </a:ext>
            </a:extLst>
          </p:cNvPr>
          <p:cNvSpPr txBox="1"/>
          <p:nvPr/>
        </p:nvSpPr>
        <p:spPr>
          <a:xfrm>
            <a:off x="605118" y="8778319"/>
            <a:ext cx="564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RICARDO TREVISAN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E96B1F-9C95-92EA-ABFE-649F6CA939F9}"/>
              </a:ext>
            </a:extLst>
          </p:cNvPr>
          <p:cNvSpPr txBox="1"/>
          <p:nvPr/>
        </p:nvSpPr>
        <p:spPr>
          <a:xfrm>
            <a:off x="402336" y="3752671"/>
            <a:ext cx="6254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</a:rPr>
              <a:t>Como trabalhar com IDS, uma ferramenta poderosa para validar projetos BIM em IFC de maneira automática, segura e ágil.</a:t>
            </a:r>
          </a:p>
        </p:txBody>
      </p:sp>
    </p:spTree>
    <p:extLst>
      <p:ext uri="{BB962C8B-B14F-4D97-AF65-F5344CB8AC3E}">
        <p14:creationId xmlns:p14="http://schemas.microsoft.com/office/powerpoint/2010/main" val="80089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945A66-166F-DBD5-B047-69047BCC5099}"/>
              </a:ext>
            </a:extLst>
          </p:cNvPr>
          <p:cNvSpPr txBox="1"/>
          <p:nvPr/>
        </p:nvSpPr>
        <p:spPr>
          <a:xfrm>
            <a:off x="887506" y="369623"/>
            <a:ext cx="520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O que é IDS?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A685D5-F837-9ABB-CAD1-E5DAF7F8D1B9}"/>
              </a:ext>
            </a:extLst>
          </p:cNvPr>
          <p:cNvSpPr txBox="1"/>
          <p:nvPr/>
        </p:nvSpPr>
        <p:spPr>
          <a:xfrm>
            <a:off x="887506" y="2048076"/>
            <a:ext cx="5204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O IDS é como um "manual de instruções" para arquivos BIM. Ele define quais informações são obrigatórias, quais são opcionais e como elas devem ser organizadas.</a:t>
            </a:r>
          </a:p>
          <a:p>
            <a:endParaRPr lang="pt-BR" sz="2400" b="1" dirty="0">
              <a:latin typeface="+mj-lt"/>
            </a:endParaRPr>
          </a:p>
          <a:p>
            <a:r>
              <a:rPr lang="pt-BR" sz="2400" b="1" dirty="0">
                <a:latin typeface="+mj-lt"/>
              </a:rPr>
              <a:t>No contexto de projetos enviados para Financiamento (AE104), o IDS pode ajudar a garantir que campos básicos como </a:t>
            </a:r>
            <a:r>
              <a:rPr lang="pt-BR" sz="2400" b="1" i="1" dirty="0" err="1">
                <a:latin typeface="+mj-lt"/>
              </a:rPr>
              <a:t>IfcProject</a:t>
            </a:r>
            <a:r>
              <a:rPr lang="pt-BR" sz="2400" b="1" dirty="0">
                <a:latin typeface="+mj-lt"/>
              </a:rPr>
              <a:t>, </a:t>
            </a:r>
            <a:r>
              <a:rPr lang="pt-BR" sz="2400" b="1" i="1" dirty="0" err="1">
                <a:latin typeface="+mj-lt"/>
              </a:rPr>
              <a:t>IfcBuilding</a:t>
            </a:r>
            <a:r>
              <a:rPr lang="pt-BR" sz="2400" b="1" dirty="0">
                <a:latin typeface="+mj-lt"/>
              </a:rPr>
              <a:t>, </a:t>
            </a:r>
            <a:r>
              <a:rPr lang="pt-BR" sz="2400" b="1" i="1" dirty="0" err="1">
                <a:latin typeface="+mj-lt"/>
              </a:rPr>
              <a:t>IfcBuildingStorey</a:t>
            </a:r>
            <a:r>
              <a:rPr lang="pt-BR" sz="2400" b="1" dirty="0">
                <a:latin typeface="+mj-lt"/>
              </a:rPr>
              <a:t> e </a:t>
            </a:r>
            <a:r>
              <a:rPr lang="pt-BR" sz="2400" b="1" i="1" dirty="0" err="1">
                <a:latin typeface="+mj-lt"/>
              </a:rPr>
              <a:t>IfcSpace</a:t>
            </a:r>
            <a:r>
              <a:rPr lang="pt-BR" sz="2400" b="1" dirty="0">
                <a:latin typeface="+mj-lt"/>
              </a:rPr>
              <a:t> estejam preenchidos, além de validar se as coordenadas geográficas não estão com sinais trocados.</a:t>
            </a:r>
          </a:p>
          <a:p>
            <a:endParaRPr lang="pt-BR" sz="24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63D022-A5F5-D7D9-B6E2-7C17BD4EACDE}"/>
              </a:ext>
            </a:extLst>
          </p:cNvPr>
          <p:cNvSpPr/>
          <p:nvPr/>
        </p:nvSpPr>
        <p:spPr>
          <a:xfrm>
            <a:off x="658906" y="0"/>
            <a:ext cx="107576" cy="9144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3296B9-3242-33DD-0D27-6A5D3D20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8" y="9181397"/>
            <a:ext cx="2828925" cy="527403"/>
          </a:xfrm>
        </p:spPr>
        <p:txBody>
          <a:bodyPr/>
          <a:lstStyle/>
          <a:p>
            <a:r>
              <a:rPr lang="pt-BR" dirty="0"/>
              <a:t>VALIDAÇÃO IFC COM IDS - RICARDO TREVISAN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A4C853F-D1A3-6DEC-A60B-1E199B7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945A66-166F-DBD5-B047-69047BCC5099}"/>
              </a:ext>
            </a:extLst>
          </p:cNvPr>
          <p:cNvSpPr txBox="1"/>
          <p:nvPr/>
        </p:nvSpPr>
        <p:spPr>
          <a:xfrm>
            <a:off x="887506" y="369623"/>
            <a:ext cx="520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Criando um IDS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A685D5-F837-9ABB-CAD1-E5DAF7F8D1B9}"/>
              </a:ext>
            </a:extLst>
          </p:cNvPr>
          <p:cNvSpPr txBox="1"/>
          <p:nvPr/>
        </p:nvSpPr>
        <p:spPr>
          <a:xfrm>
            <a:off x="890028" y="1705887"/>
            <a:ext cx="520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Para começar, um arquivo IDS é escrito em XML. Ele segue uma estrutura padronizada e é lido por softwares que realizam a validação. Veja um exemplo simples para verificar se o campo </a:t>
            </a:r>
            <a:r>
              <a:rPr lang="pt-BR" sz="2400" b="1" i="1" dirty="0" err="1">
                <a:latin typeface="+mj-lt"/>
              </a:rPr>
              <a:t>IfcProject</a:t>
            </a:r>
            <a:r>
              <a:rPr lang="pt-BR" sz="2400" b="1" dirty="0">
                <a:latin typeface="+mj-lt"/>
              </a:rPr>
              <a:t> está preenchido: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63D022-A5F5-D7D9-B6E2-7C17BD4EACDE}"/>
              </a:ext>
            </a:extLst>
          </p:cNvPr>
          <p:cNvSpPr/>
          <p:nvPr/>
        </p:nvSpPr>
        <p:spPr>
          <a:xfrm>
            <a:off x="658906" y="0"/>
            <a:ext cx="107576" cy="9144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3296B9-3242-33DD-0D27-6A5D3D20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8" y="9181397"/>
            <a:ext cx="2828925" cy="527403"/>
          </a:xfrm>
        </p:spPr>
        <p:txBody>
          <a:bodyPr/>
          <a:lstStyle/>
          <a:p>
            <a:r>
              <a:rPr lang="pt-BR" dirty="0"/>
              <a:t>VALIDAÇÃO IFC COM IDS - RICARDO TREVISAN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A4C853F-D1A3-6DEC-A60B-1E199B7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93C1B5-418F-48A5-A4BC-38082BBB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2" t="14597" r="4888" b="18821"/>
          <a:stretch/>
        </p:blipFill>
        <p:spPr>
          <a:xfrm>
            <a:off x="0" y="4318373"/>
            <a:ext cx="6858000" cy="207338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52ED29B-B430-6DDA-0C79-FC21DCC9B661}"/>
              </a:ext>
            </a:extLst>
          </p:cNvPr>
          <p:cNvSpPr txBox="1"/>
          <p:nvPr/>
        </p:nvSpPr>
        <p:spPr>
          <a:xfrm>
            <a:off x="887506" y="6703762"/>
            <a:ext cx="520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Como isso funciona: </a:t>
            </a:r>
          </a:p>
          <a:p>
            <a:r>
              <a:rPr lang="pt-BR" sz="2400" b="1" dirty="0">
                <a:latin typeface="+mj-lt"/>
              </a:rPr>
              <a:t>1. &lt;</a:t>
            </a:r>
            <a:r>
              <a:rPr lang="pt-BR" sz="2400" b="1" dirty="0" err="1">
                <a:latin typeface="+mj-lt"/>
              </a:rPr>
              <a:t>requirement</a:t>
            </a:r>
            <a:r>
              <a:rPr lang="pt-BR" sz="2400" b="1" dirty="0">
                <a:latin typeface="+mj-lt"/>
              </a:rPr>
              <a:t>&gt; define as regras de validação.  </a:t>
            </a:r>
          </a:p>
          <a:p>
            <a:r>
              <a:rPr lang="pt-BR" sz="2400" b="1" dirty="0">
                <a:latin typeface="+mj-lt"/>
              </a:rPr>
              <a:t>2. &lt;</a:t>
            </a:r>
            <a:r>
              <a:rPr lang="pt-BR" sz="2400" b="1" dirty="0" err="1">
                <a:latin typeface="+mj-lt"/>
              </a:rPr>
              <a:t>entity</a:t>
            </a:r>
            <a:r>
              <a:rPr lang="pt-BR" sz="2400" b="1" dirty="0">
                <a:latin typeface="+mj-lt"/>
              </a:rPr>
              <a:t> </a:t>
            </a:r>
            <a:r>
              <a:rPr lang="pt-BR" sz="2400" b="1" dirty="0" err="1">
                <a:latin typeface="+mj-lt"/>
              </a:rPr>
              <a:t>name</a:t>
            </a:r>
            <a:r>
              <a:rPr lang="pt-BR" sz="2400" b="1" dirty="0">
                <a:latin typeface="+mj-lt"/>
              </a:rPr>
              <a:t>="</a:t>
            </a:r>
            <a:r>
              <a:rPr lang="pt-BR" sz="2400" b="1" dirty="0" err="1">
                <a:latin typeface="+mj-lt"/>
              </a:rPr>
              <a:t>IfcProject</a:t>
            </a:r>
            <a:r>
              <a:rPr lang="pt-BR" sz="2400" b="1" dirty="0">
                <a:latin typeface="+mj-lt"/>
              </a:rPr>
              <a:t>" </a:t>
            </a:r>
            <a:r>
              <a:rPr lang="pt-BR" sz="2400" b="1" dirty="0" err="1">
                <a:latin typeface="+mj-lt"/>
              </a:rPr>
              <a:t>occurrence</a:t>
            </a:r>
            <a:r>
              <a:rPr lang="pt-BR" sz="2400" b="1" dirty="0">
                <a:latin typeface="+mj-lt"/>
              </a:rPr>
              <a:t>="1" /&gt; exige que o arquivo tenha um elemento </a:t>
            </a:r>
            <a:r>
              <a:rPr lang="pt-BR" sz="2400" b="1" i="1" dirty="0" err="1">
                <a:latin typeface="+mj-lt"/>
              </a:rPr>
              <a:t>IfcProject</a:t>
            </a:r>
            <a:r>
              <a:rPr lang="pt-BR" sz="24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16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945A66-166F-DBD5-B047-69047BCC5099}"/>
              </a:ext>
            </a:extLst>
          </p:cNvPr>
          <p:cNvSpPr txBox="1"/>
          <p:nvPr/>
        </p:nvSpPr>
        <p:spPr>
          <a:xfrm>
            <a:off x="887506" y="369623"/>
            <a:ext cx="520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Automatizando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3F2B96-10C5-CE08-49E0-C0E61B8A8FF4}"/>
              </a:ext>
            </a:extLst>
          </p:cNvPr>
          <p:cNvSpPr txBox="1"/>
          <p:nvPr/>
        </p:nvSpPr>
        <p:spPr>
          <a:xfrm>
            <a:off x="887506" y="1075422"/>
            <a:ext cx="520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Validando Campos do IFC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A685D5-F837-9ABB-CAD1-E5DAF7F8D1B9}"/>
              </a:ext>
            </a:extLst>
          </p:cNvPr>
          <p:cNvSpPr txBox="1"/>
          <p:nvPr/>
        </p:nvSpPr>
        <p:spPr>
          <a:xfrm>
            <a:off x="887506" y="2114868"/>
            <a:ext cx="5204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Agora vamos incluir mais campos obrigatórios no IDS. Por exemplo, garantir que um projeto tenha ao menos um </a:t>
            </a:r>
            <a:r>
              <a:rPr lang="pt-BR" sz="2400" b="1" i="1" dirty="0" err="1">
                <a:latin typeface="+mj-lt"/>
              </a:rPr>
              <a:t>IfcBuilding</a:t>
            </a:r>
            <a:r>
              <a:rPr lang="pt-BR" sz="2400" b="1" dirty="0">
                <a:latin typeface="+mj-lt"/>
              </a:rPr>
              <a:t> e um </a:t>
            </a:r>
            <a:r>
              <a:rPr lang="pt-BR" sz="2400" b="1" i="1" dirty="0" err="1">
                <a:latin typeface="+mj-lt"/>
              </a:rPr>
              <a:t>IfcBuildingStorey</a:t>
            </a:r>
            <a:r>
              <a:rPr lang="pt-BR" sz="2400" b="1" dirty="0">
                <a:latin typeface="+mj-lt"/>
              </a:rPr>
              <a:t>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63D022-A5F5-D7D9-B6E2-7C17BD4EACDE}"/>
              </a:ext>
            </a:extLst>
          </p:cNvPr>
          <p:cNvSpPr/>
          <p:nvPr/>
        </p:nvSpPr>
        <p:spPr>
          <a:xfrm>
            <a:off x="658906" y="0"/>
            <a:ext cx="107576" cy="9144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3296B9-3242-33DD-0D27-6A5D3D20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8" y="9181397"/>
            <a:ext cx="2828925" cy="527403"/>
          </a:xfrm>
        </p:spPr>
        <p:txBody>
          <a:bodyPr/>
          <a:lstStyle/>
          <a:p>
            <a:r>
              <a:rPr lang="pt-BR" dirty="0"/>
              <a:t>VALIDAÇÃO IFC COM IDS - RICARDO TREVISAN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A4C853F-D1A3-6DEC-A60B-1E199B7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E7820E-2752-E401-84AC-1247B54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9772"/>
            <a:ext cx="6858000" cy="25646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20439-66AC-6197-7EA9-10E738942238}"/>
              </a:ext>
            </a:extLst>
          </p:cNvPr>
          <p:cNvSpPr txBox="1"/>
          <p:nvPr/>
        </p:nvSpPr>
        <p:spPr>
          <a:xfrm>
            <a:off x="887506" y="6899622"/>
            <a:ext cx="5204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latin typeface="+mj-lt"/>
              </a:rPr>
              <a:t>occurrence</a:t>
            </a:r>
            <a:r>
              <a:rPr lang="pt-BR" sz="2400" b="1" i="1" dirty="0">
                <a:latin typeface="+mj-lt"/>
              </a:rPr>
              <a:t>="1+”</a:t>
            </a:r>
            <a:r>
              <a:rPr lang="pt-BR" sz="2400" b="1" dirty="0">
                <a:latin typeface="+mj-lt"/>
              </a:rPr>
              <a:t> indica que pode haver mais de uma ocorrência do elemento.  </a:t>
            </a:r>
          </a:p>
          <a:p>
            <a:r>
              <a:rPr lang="pt-BR" sz="2400" b="1" i="1" dirty="0" err="1">
                <a:latin typeface="+mj-lt"/>
              </a:rPr>
              <a:t>mandatory</a:t>
            </a:r>
            <a:r>
              <a:rPr lang="pt-BR" sz="2400" b="1" dirty="0">
                <a:latin typeface="+mj-lt"/>
              </a:rPr>
              <a:t> garante que o preenchimento seja obrigatório.</a:t>
            </a:r>
          </a:p>
        </p:txBody>
      </p:sp>
    </p:spTree>
    <p:extLst>
      <p:ext uri="{BB962C8B-B14F-4D97-AF65-F5344CB8AC3E}">
        <p14:creationId xmlns:p14="http://schemas.microsoft.com/office/powerpoint/2010/main" val="64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945A66-166F-DBD5-B047-69047BCC5099}"/>
              </a:ext>
            </a:extLst>
          </p:cNvPr>
          <p:cNvSpPr txBox="1"/>
          <p:nvPr/>
        </p:nvSpPr>
        <p:spPr>
          <a:xfrm>
            <a:off x="887506" y="369623"/>
            <a:ext cx="520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Coordenadas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3F2B96-10C5-CE08-49E0-C0E61B8A8FF4}"/>
              </a:ext>
            </a:extLst>
          </p:cNvPr>
          <p:cNvSpPr txBox="1"/>
          <p:nvPr/>
        </p:nvSpPr>
        <p:spPr>
          <a:xfrm>
            <a:off x="887506" y="1075422"/>
            <a:ext cx="520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Verificação básica de sinal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A685D5-F837-9ABB-CAD1-E5DAF7F8D1B9}"/>
              </a:ext>
            </a:extLst>
          </p:cNvPr>
          <p:cNvSpPr txBox="1"/>
          <p:nvPr/>
        </p:nvSpPr>
        <p:spPr>
          <a:xfrm>
            <a:off x="887506" y="2114868"/>
            <a:ext cx="5204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Para identificar coordenadas geográficas com sinal trocado, usamos um truque simples: verificar enquadramento de latitude e longitudes máximas e mínimas: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63D022-A5F5-D7D9-B6E2-7C17BD4EACDE}"/>
              </a:ext>
            </a:extLst>
          </p:cNvPr>
          <p:cNvSpPr/>
          <p:nvPr/>
        </p:nvSpPr>
        <p:spPr>
          <a:xfrm>
            <a:off x="658906" y="0"/>
            <a:ext cx="107576" cy="9144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3296B9-3242-33DD-0D27-6A5D3D20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8" y="9181397"/>
            <a:ext cx="2828925" cy="527403"/>
          </a:xfrm>
        </p:spPr>
        <p:txBody>
          <a:bodyPr/>
          <a:lstStyle/>
          <a:p>
            <a:r>
              <a:rPr lang="pt-BR" dirty="0"/>
              <a:t>VALIDAÇÃO IFC COM IDS - RICARDO TREVISAN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A4C853F-D1A3-6DEC-A60B-1E199B7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5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920439-66AC-6197-7EA9-10E738942238}"/>
              </a:ext>
            </a:extLst>
          </p:cNvPr>
          <p:cNvSpPr txBox="1"/>
          <p:nvPr/>
        </p:nvSpPr>
        <p:spPr>
          <a:xfrm>
            <a:off x="887506" y="6899622"/>
            <a:ext cx="5204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latin typeface="+mj-lt"/>
              </a:rPr>
              <a:t>IfcSite</a:t>
            </a:r>
            <a:r>
              <a:rPr lang="pt-BR" sz="2400" b="1" i="1" dirty="0">
                <a:latin typeface="+mj-lt"/>
              </a:rPr>
              <a:t> </a:t>
            </a:r>
            <a:r>
              <a:rPr lang="pt-BR" sz="2400" b="1" dirty="0">
                <a:latin typeface="+mj-lt"/>
              </a:rPr>
              <a:t>representa o local do projeto</a:t>
            </a:r>
            <a:r>
              <a:rPr lang="pt-BR" sz="2400" b="1" i="1" dirty="0">
                <a:latin typeface="+mj-lt"/>
              </a:rPr>
              <a:t>.  </a:t>
            </a:r>
          </a:p>
          <a:p>
            <a:r>
              <a:rPr lang="pt-BR" sz="2400" b="1" i="1" dirty="0" err="1">
                <a:latin typeface="+mj-lt"/>
              </a:rPr>
              <a:t>RefLatitude</a:t>
            </a:r>
            <a:r>
              <a:rPr lang="pt-BR" sz="2400" b="1" i="1" dirty="0">
                <a:latin typeface="+mj-lt"/>
              </a:rPr>
              <a:t> </a:t>
            </a:r>
            <a:r>
              <a:rPr lang="pt-BR" sz="2400" b="1" dirty="0">
                <a:latin typeface="+mj-lt"/>
              </a:rPr>
              <a:t>e</a:t>
            </a:r>
            <a:r>
              <a:rPr lang="pt-BR" sz="2400" b="1" i="1" dirty="0">
                <a:latin typeface="+mj-lt"/>
              </a:rPr>
              <a:t> </a:t>
            </a:r>
            <a:r>
              <a:rPr lang="pt-BR" sz="2400" b="1" i="1" dirty="0" err="1">
                <a:latin typeface="+mj-lt"/>
              </a:rPr>
              <a:t>RefLongitude</a:t>
            </a:r>
            <a:r>
              <a:rPr lang="pt-BR" sz="2400" b="1" i="1" dirty="0">
                <a:latin typeface="+mj-lt"/>
              </a:rPr>
              <a:t> </a:t>
            </a:r>
            <a:r>
              <a:rPr lang="pt-BR" sz="2400" b="1" dirty="0">
                <a:latin typeface="+mj-lt"/>
              </a:rPr>
              <a:t>validam </a:t>
            </a:r>
            <a:r>
              <a:rPr lang="pt-BR" sz="2400" b="1" u="sng" dirty="0">
                <a:latin typeface="+mj-lt"/>
              </a:rPr>
              <a:t>preliminarmente</a:t>
            </a:r>
            <a:r>
              <a:rPr lang="pt-BR" sz="2400" b="1" dirty="0">
                <a:latin typeface="+mj-lt"/>
              </a:rPr>
              <a:t> as coordenadas.</a:t>
            </a:r>
            <a:r>
              <a:rPr lang="pt-BR" sz="2400" b="1" i="1" dirty="0">
                <a:latin typeface="+mj-lt"/>
              </a:rPr>
              <a:t>  </a:t>
            </a:r>
          </a:p>
          <a:p>
            <a:r>
              <a:rPr lang="pt-BR" sz="2400" b="1" i="1" dirty="0" err="1">
                <a:latin typeface="+mj-lt"/>
              </a:rPr>
              <a:t>valueRange</a:t>
            </a:r>
            <a:r>
              <a:rPr lang="pt-BR" sz="2400" b="1" i="1" dirty="0">
                <a:latin typeface="+mj-lt"/>
              </a:rPr>
              <a:t> </a:t>
            </a:r>
            <a:r>
              <a:rPr lang="pt-BR" sz="2400" b="1" dirty="0">
                <a:latin typeface="+mj-lt"/>
              </a:rPr>
              <a:t>define os valores mínimos e máximos aceitos</a:t>
            </a:r>
            <a:r>
              <a:rPr lang="pt-BR" sz="2400" b="1" i="1" dirty="0">
                <a:latin typeface="+mj-lt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1EF5CB8-523C-A714-C3AE-86ACA5A7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959"/>
            <a:ext cx="6858000" cy="25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6945A66-166F-DBD5-B047-69047BCC5099}"/>
              </a:ext>
            </a:extLst>
          </p:cNvPr>
          <p:cNvSpPr txBox="1"/>
          <p:nvPr/>
        </p:nvSpPr>
        <p:spPr>
          <a:xfrm>
            <a:off x="887506" y="369623"/>
            <a:ext cx="520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Arial Black" panose="020B0A04020102020204" pitchFamily="34" charset="0"/>
              </a:rPr>
              <a:t>Testando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3F2B96-10C5-CE08-49E0-C0E61B8A8FF4}"/>
              </a:ext>
            </a:extLst>
          </p:cNvPr>
          <p:cNvSpPr txBox="1"/>
          <p:nvPr/>
        </p:nvSpPr>
        <p:spPr>
          <a:xfrm>
            <a:off x="887506" y="1075422"/>
            <a:ext cx="520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scripts em Python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A685D5-F837-9ABB-CAD1-E5DAF7F8D1B9}"/>
              </a:ext>
            </a:extLst>
          </p:cNvPr>
          <p:cNvSpPr txBox="1"/>
          <p:nvPr/>
        </p:nvSpPr>
        <p:spPr>
          <a:xfrm>
            <a:off x="887506" y="2114868"/>
            <a:ext cx="5204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</a:rPr>
              <a:t>Exemplo em Python usando o </a:t>
            </a:r>
            <a:r>
              <a:rPr lang="pt-BR" sz="2400" b="1" i="1" dirty="0" err="1">
                <a:latin typeface="+mj-lt"/>
              </a:rPr>
              <a:t>ifcopenshell</a:t>
            </a:r>
            <a:r>
              <a:rPr lang="pt-BR" sz="2400" b="1" dirty="0">
                <a:latin typeface="+mj-lt"/>
              </a:rPr>
              <a:t> para verificar coordenadas: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63D022-A5F5-D7D9-B6E2-7C17BD4EACDE}"/>
              </a:ext>
            </a:extLst>
          </p:cNvPr>
          <p:cNvSpPr/>
          <p:nvPr/>
        </p:nvSpPr>
        <p:spPr>
          <a:xfrm>
            <a:off x="658906" y="0"/>
            <a:ext cx="107576" cy="9144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3296B9-3242-33DD-0D27-6A5D3D20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8" y="9181397"/>
            <a:ext cx="2828925" cy="527403"/>
          </a:xfrm>
        </p:spPr>
        <p:txBody>
          <a:bodyPr/>
          <a:lstStyle/>
          <a:p>
            <a:r>
              <a:rPr lang="pt-BR" dirty="0"/>
              <a:t>VALIDAÇÃO IFC COM IDS - RICARDO TREVISAN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A4C853F-D1A3-6DEC-A60B-1E199B7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86289B-D850-2471-08F5-65524950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3866"/>
            <a:ext cx="6858000" cy="49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63D022-A5F5-D7D9-B6E2-7C17BD4EAC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455D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945A66-166F-DBD5-B047-69047BCC5099}"/>
              </a:ext>
            </a:extLst>
          </p:cNvPr>
          <p:cNvSpPr txBox="1"/>
          <p:nvPr/>
        </p:nvSpPr>
        <p:spPr>
          <a:xfrm>
            <a:off x="806405" y="7738785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GESOG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F3296B9-3242-33DD-0D27-6A5D3D20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4538" y="9181397"/>
            <a:ext cx="2828925" cy="527403"/>
          </a:xfrm>
        </p:spPr>
        <p:txBody>
          <a:bodyPr/>
          <a:lstStyle/>
          <a:p>
            <a:r>
              <a:rPr lang="pt-BR" dirty="0"/>
              <a:t>VALIDAÇÃO IFC COM IDS - RICARDO TREVISAN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A4C853F-D1A3-6DEC-A60B-1E199B70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38C8-0538-4B77-BBD9-34792BD5676D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87856A-F61E-7B5D-6254-80A87EDA01C6}"/>
              </a:ext>
            </a:extLst>
          </p:cNvPr>
          <p:cNvSpPr txBox="1"/>
          <p:nvPr/>
        </p:nvSpPr>
        <p:spPr>
          <a:xfrm>
            <a:off x="565195" y="5700146"/>
            <a:ext cx="57011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dirty="0">
                <a:ln w="38100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Arial Black" panose="020B0A04020102020204" pitchFamily="34" charset="0"/>
              </a:rPr>
              <a:t>2024</a:t>
            </a:r>
            <a:endParaRPr lang="pt-BR" sz="8800" b="1" dirty="0">
              <a:ln w="38100">
                <a:solidFill>
                  <a:schemeClr val="bg1">
                    <a:lumMod val="85000"/>
                  </a:schemeClr>
                </a:solidFill>
              </a:ln>
              <a:noFill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51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</TotalTime>
  <Words>356</Words>
  <Application>Microsoft Office PowerPoint</Application>
  <PresentationFormat>Papel A4 (210 x 297 mm)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Marques Trevisan</dc:creator>
  <cp:lastModifiedBy>Ricardo Marques Trevisan</cp:lastModifiedBy>
  <cp:revision>1</cp:revision>
  <dcterms:created xsi:type="dcterms:W3CDTF">2024-12-06T17:34:30Z</dcterms:created>
  <dcterms:modified xsi:type="dcterms:W3CDTF">2024-12-06T21:28:41Z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2024-12-06T19:29:51Z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e7f9444d-926b-4a50-914e-a8af91192961</vt:lpwstr>
  </property>
  <property fmtid="{D5CDD505-2E9C-101B-9397-08002B2CF9AE}" pid="8" name="MSIP_Label_fde7aacd-7cc4-4c31-9e6f-7ef306428f09_ContentBits">
    <vt:lpwstr>1</vt:lpwstr>
  </property>
</Properties>
</file>