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4806950" cy="4373563"/>
  <p:notesSz cx="6858000" cy="9144000"/>
  <p:defaultTextStyle>
    <a:defPPr>
      <a:defRPr lang="en-US"/>
    </a:defPPr>
    <a:lvl1pPr marL="0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268827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537656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806483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075310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1344138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1612966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1881793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2150620" algn="l" defTabSz="53765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>
        <p:scale>
          <a:sx n="100" d="100"/>
          <a:sy n="100" d="100"/>
        </p:scale>
        <p:origin x="-1392" y="-222"/>
      </p:cViewPr>
      <p:guideLst>
        <p:guide orient="horz" pos="1379"/>
        <p:guide pos="1514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60524" y="1358640"/>
            <a:ext cx="4085907" cy="937481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721046" y="2478354"/>
            <a:ext cx="3364867" cy="1117689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68827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3765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80648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7531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34413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612966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817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15062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485039" y="175148"/>
            <a:ext cx="1081563" cy="3731703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40350" y="175148"/>
            <a:ext cx="3164575" cy="3731703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717" y="2810423"/>
            <a:ext cx="4085907" cy="868637"/>
          </a:xfrm>
        </p:spPr>
        <p:txBody>
          <a:bodyPr anchor="t"/>
          <a:lstStyle>
            <a:lvl1pPr algn="l">
              <a:defRPr sz="24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79717" y="1853705"/>
            <a:ext cx="4085907" cy="956716"/>
          </a:xfrm>
        </p:spPr>
        <p:txBody>
          <a:bodyPr anchor="b"/>
          <a:lstStyle>
            <a:lvl1pPr marL="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1pPr>
            <a:lvl2pPr marL="268827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2pPr>
            <a:lvl3pPr marL="537656" indent="0">
              <a:buNone/>
              <a:defRPr sz="1000">
                <a:solidFill>
                  <a:schemeClr val="tx1">
                    <a:tint val="75000"/>
                  </a:schemeClr>
                </a:solidFill>
              </a:defRPr>
            </a:lvl3pPr>
            <a:lvl4pPr marL="80648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7531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344138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612966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81793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15062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40352" y="1020500"/>
            <a:ext cx="2123070" cy="2886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43535" y="1020500"/>
            <a:ext cx="2123070" cy="2886351"/>
          </a:xfrm>
        </p:spPr>
        <p:txBody>
          <a:bodyPr/>
          <a:lstStyle>
            <a:lvl1pPr>
              <a:defRPr sz="1700"/>
            </a:lvl1pPr>
            <a:lvl2pPr>
              <a:defRPr sz="1400"/>
            </a:lvl2pPr>
            <a:lvl3pPr>
              <a:defRPr sz="1200"/>
            </a:lvl3pPr>
            <a:lvl4pPr>
              <a:defRPr sz="1100"/>
            </a:lvl4pPr>
            <a:lvl5pPr>
              <a:defRPr sz="1100"/>
            </a:lvl5pPr>
            <a:lvl6pPr>
              <a:defRPr sz="1100"/>
            </a:lvl6pPr>
            <a:lvl7pPr>
              <a:defRPr sz="1100"/>
            </a:lvl7pPr>
            <a:lvl8pPr>
              <a:defRPr sz="1100"/>
            </a:lvl8pPr>
            <a:lvl9pPr>
              <a:defRPr sz="11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348" y="978993"/>
            <a:ext cx="2123904" cy="40799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8827" indent="0">
              <a:buNone/>
              <a:defRPr sz="1200" b="1"/>
            </a:lvl2pPr>
            <a:lvl3pPr marL="537656" indent="0">
              <a:buNone/>
              <a:defRPr sz="1100" b="1"/>
            </a:lvl3pPr>
            <a:lvl4pPr marL="806483" indent="0">
              <a:buNone/>
              <a:defRPr sz="1000" b="1"/>
            </a:lvl4pPr>
            <a:lvl5pPr marL="1075310" indent="0">
              <a:buNone/>
              <a:defRPr sz="1000" b="1"/>
            </a:lvl5pPr>
            <a:lvl6pPr marL="1344138" indent="0">
              <a:buNone/>
              <a:defRPr sz="1000" b="1"/>
            </a:lvl6pPr>
            <a:lvl7pPr marL="1612966" indent="0">
              <a:buNone/>
              <a:defRPr sz="1000" b="1"/>
            </a:lvl7pPr>
            <a:lvl8pPr marL="1881793" indent="0">
              <a:buNone/>
              <a:defRPr sz="1000" b="1"/>
            </a:lvl8pPr>
            <a:lvl9pPr marL="215062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40348" y="1386986"/>
            <a:ext cx="2123904" cy="251986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441867" y="978993"/>
            <a:ext cx="2124738" cy="407998"/>
          </a:xfrm>
        </p:spPr>
        <p:txBody>
          <a:bodyPr anchor="b"/>
          <a:lstStyle>
            <a:lvl1pPr marL="0" indent="0">
              <a:buNone/>
              <a:defRPr sz="1400" b="1"/>
            </a:lvl1pPr>
            <a:lvl2pPr marL="268827" indent="0">
              <a:buNone/>
              <a:defRPr sz="1200" b="1"/>
            </a:lvl2pPr>
            <a:lvl3pPr marL="537656" indent="0">
              <a:buNone/>
              <a:defRPr sz="1100" b="1"/>
            </a:lvl3pPr>
            <a:lvl4pPr marL="806483" indent="0">
              <a:buNone/>
              <a:defRPr sz="1000" b="1"/>
            </a:lvl4pPr>
            <a:lvl5pPr marL="1075310" indent="0">
              <a:buNone/>
              <a:defRPr sz="1000" b="1"/>
            </a:lvl5pPr>
            <a:lvl6pPr marL="1344138" indent="0">
              <a:buNone/>
              <a:defRPr sz="1000" b="1"/>
            </a:lvl6pPr>
            <a:lvl7pPr marL="1612966" indent="0">
              <a:buNone/>
              <a:defRPr sz="1000" b="1"/>
            </a:lvl7pPr>
            <a:lvl8pPr marL="1881793" indent="0">
              <a:buNone/>
              <a:defRPr sz="1000" b="1"/>
            </a:lvl8pPr>
            <a:lvl9pPr marL="2150620" indent="0">
              <a:buNone/>
              <a:defRPr sz="10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441867" y="1386986"/>
            <a:ext cx="2124738" cy="251986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00"/>
            </a:lvl4pPr>
            <a:lvl5pPr>
              <a:defRPr sz="1000"/>
            </a:lvl5pPr>
            <a:lvl6pPr>
              <a:defRPr sz="1000"/>
            </a:lvl6pPr>
            <a:lvl7pPr>
              <a:defRPr sz="1000"/>
            </a:lvl7pPr>
            <a:lvl8pPr>
              <a:defRPr sz="1000"/>
            </a:lvl8pPr>
            <a:lvl9pPr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0351" y="174135"/>
            <a:ext cx="1581454" cy="741075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79387" y="174135"/>
            <a:ext cx="2687219" cy="3732714"/>
          </a:xfrm>
        </p:spPr>
        <p:txBody>
          <a:bodyPr/>
          <a:lstStyle>
            <a:lvl1pPr>
              <a:defRPr sz="1900"/>
            </a:lvl1pPr>
            <a:lvl2pPr>
              <a:defRPr sz="17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40351" y="915210"/>
            <a:ext cx="1581454" cy="2991639"/>
          </a:xfrm>
        </p:spPr>
        <p:txBody>
          <a:bodyPr/>
          <a:lstStyle>
            <a:lvl1pPr marL="0" indent="0">
              <a:buNone/>
              <a:defRPr sz="900"/>
            </a:lvl1pPr>
            <a:lvl2pPr marL="268827" indent="0">
              <a:buNone/>
              <a:defRPr sz="700"/>
            </a:lvl2pPr>
            <a:lvl3pPr marL="537656" indent="0">
              <a:buNone/>
              <a:defRPr sz="600"/>
            </a:lvl3pPr>
            <a:lvl4pPr marL="806483" indent="0">
              <a:buNone/>
              <a:defRPr sz="600"/>
            </a:lvl4pPr>
            <a:lvl5pPr marL="1075310" indent="0">
              <a:buNone/>
              <a:defRPr sz="600"/>
            </a:lvl5pPr>
            <a:lvl6pPr marL="1344138" indent="0">
              <a:buNone/>
              <a:defRPr sz="600"/>
            </a:lvl6pPr>
            <a:lvl7pPr marL="1612966" indent="0">
              <a:buNone/>
              <a:defRPr sz="600"/>
            </a:lvl7pPr>
            <a:lvl8pPr marL="1881793" indent="0">
              <a:buNone/>
              <a:defRPr sz="600"/>
            </a:lvl8pPr>
            <a:lvl9pPr marL="215062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197" y="3061496"/>
            <a:ext cx="2884170" cy="361426"/>
          </a:xfrm>
        </p:spPr>
        <p:txBody>
          <a:bodyPr anchor="b"/>
          <a:lstStyle>
            <a:lvl1pPr algn="l">
              <a:defRPr sz="12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942197" y="390789"/>
            <a:ext cx="2884170" cy="2624138"/>
          </a:xfrm>
        </p:spPr>
        <p:txBody>
          <a:bodyPr/>
          <a:lstStyle>
            <a:lvl1pPr marL="0" indent="0">
              <a:buNone/>
              <a:defRPr sz="1900"/>
            </a:lvl1pPr>
            <a:lvl2pPr marL="268827" indent="0">
              <a:buNone/>
              <a:defRPr sz="1700"/>
            </a:lvl2pPr>
            <a:lvl3pPr marL="537656" indent="0">
              <a:buNone/>
              <a:defRPr sz="1400"/>
            </a:lvl3pPr>
            <a:lvl4pPr marL="806483" indent="0">
              <a:buNone/>
              <a:defRPr sz="1200"/>
            </a:lvl4pPr>
            <a:lvl5pPr marL="1075310" indent="0">
              <a:buNone/>
              <a:defRPr sz="1200"/>
            </a:lvl5pPr>
            <a:lvl6pPr marL="1344138" indent="0">
              <a:buNone/>
              <a:defRPr sz="1200"/>
            </a:lvl6pPr>
            <a:lvl7pPr marL="1612966" indent="0">
              <a:buNone/>
              <a:defRPr sz="1200"/>
            </a:lvl7pPr>
            <a:lvl8pPr marL="1881793" indent="0">
              <a:buNone/>
              <a:defRPr sz="1200"/>
            </a:lvl8pPr>
            <a:lvl9pPr marL="2150620" indent="0">
              <a:buNone/>
              <a:defRPr sz="12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42197" y="3422923"/>
            <a:ext cx="2884170" cy="513287"/>
          </a:xfrm>
        </p:spPr>
        <p:txBody>
          <a:bodyPr/>
          <a:lstStyle>
            <a:lvl1pPr marL="0" indent="0">
              <a:buNone/>
              <a:defRPr sz="900"/>
            </a:lvl1pPr>
            <a:lvl2pPr marL="268827" indent="0">
              <a:buNone/>
              <a:defRPr sz="700"/>
            </a:lvl2pPr>
            <a:lvl3pPr marL="537656" indent="0">
              <a:buNone/>
              <a:defRPr sz="600"/>
            </a:lvl3pPr>
            <a:lvl4pPr marL="806483" indent="0">
              <a:buNone/>
              <a:defRPr sz="600"/>
            </a:lvl4pPr>
            <a:lvl5pPr marL="1075310" indent="0">
              <a:buNone/>
              <a:defRPr sz="600"/>
            </a:lvl5pPr>
            <a:lvl6pPr marL="1344138" indent="0">
              <a:buNone/>
              <a:defRPr sz="600"/>
            </a:lvl6pPr>
            <a:lvl7pPr marL="1612966" indent="0">
              <a:buNone/>
              <a:defRPr sz="600"/>
            </a:lvl7pPr>
            <a:lvl8pPr marL="1881793" indent="0">
              <a:buNone/>
              <a:defRPr sz="600"/>
            </a:lvl8pPr>
            <a:lvl9pPr marL="2150620" indent="0">
              <a:buNone/>
              <a:defRPr sz="6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0351" y="175149"/>
            <a:ext cx="4326255" cy="728926"/>
          </a:xfrm>
          <a:prstGeom prst="rect">
            <a:avLst/>
          </a:prstGeom>
        </p:spPr>
        <p:txBody>
          <a:bodyPr vert="horz" lIns="53765" tIns="26883" rIns="53765" bIns="26883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0351" y="1020500"/>
            <a:ext cx="4326255" cy="2886351"/>
          </a:xfrm>
          <a:prstGeom prst="rect">
            <a:avLst/>
          </a:prstGeom>
        </p:spPr>
        <p:txBody>
          <a:bodyPr vert="horz" lIns="53765" tIns="26883" rIns="53765" bIns="26883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40351" y="4053650"/>
            <a:ext cx="1121621" cy="232852"/>
          </a:xfrm>
          <a:prstGeom prst="rect">
            <a:avLst/>
          </a:prstGeom>
        </p:spPr>
        <p:txBody>
          <a:bodyPr vert="horz" lIns="53765" tIns="26883" rIns="53765" bIns="26883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4A440-00D1-4412-B275-5E9F5CC45F14}" type="datetimeFigureOut">
              <a:rPr lang="en-US" smtClean="0"/>
              <a:t>9/10/2015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42377" y="4053650"/>
            <a:ext cx="1522200" cy="232852"/>
          </a:xfrm>
          <a:prstGeom prst="rect">
            <a:avLst/>
          </a:prstGeom>
        </p:spPr>
        <p:txBody>
          <a:bodyPr vert="horz" lIns="53765" tIns="26883" rIns="53765" bIns="26883" rtlCol="0" anchor="ctr"/>
          <a:lstStyle>
            <a:lvl1pPr algn="ct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444983" y="4053650"/>
            <a:ext cx="1121621" cy="232852"/>
          </a:xfrm>
          <a:prstGeom prst="rect">
            <a:avLst/>
          </a:prstGeom>
        </p:spPr>
        <p:txBody>
          <a:bodyPr vert="horz" lIns="53765" tIns="26883" rIns="53765" bIns="26883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ED271-2EF2-4954-B0D5-5DCA54B70258}" type="slidenum">
              <a:rPr lang="en-GB" smtClean="0"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537656" rtl="0" eaLnBrk="1" latinLnBrk="0" hangingPunct="1">
        <a:spcBef>
          <a:spcPct val="0"/>
        </a:spcBef>
        <a:buNone/>
        <a:defRPr sz="27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01621" indent="-201621" algn="l" defTabSz="537656" rtl="0" eaLnBrk="1" latinLnBrk="0" hangingPunct="1">
        <a:spcBef>
          <a:spcPct val="20000"/>
        </a:spcBef>
        <a:buFont typeface="Arial" pitchFamily="34" charset="0"/>
        <a:buChar char="•"/>
        <a:defRPr sz="1900" kern="1200">
          <a:solidFill>
            <a:schemeClr val="tx1"/>
          </a:solidFill>
          <a:latin typeface="+mn-lt"/>
          <a:ea typeface="+mn-ea"/>
          <a:cs typeface="+mn-cs"/>
        </a:defRPr>
      </a:lvl1pPr>
      <a:lvl2pPr marL="436845" indent="-168017" algn="l" defTabSz="537656" rtl="0" eaLnBrk="1" latinLnBrk="0" hangingPunct="1">
        <a:spcBef>
          <a:spcPct val="20000"/>
        </a:spcBef>
        <a:buFont typeface="Arial" pitchFamily="34" charset="0"/>
        <a:buChar char="–"/>
        <a:defRPr sz="1700" kern="1200">
          <a:solidFill>
            <a:schemeClr val="tx1"/>
          </a:solidFill>
          <a:latin typeface="+mn-lt"/>
          <a:ea typeface="+mn-ea"/>
          <a:cs typeface="+mn-cs"/>
        </a:defRPr>
      </a:lvl2pPr>
      <a:lvl3pPr marL="672069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940897" indent="-134414" algn="l" defTabSz="537656" rtl="0" eaLnBrk="1" latinLnBrk="0" hangingPunct="1">
        <a:spcBef>
          <a:spcPct val="20000"/>
        </a:spcBef>
        <a:buFont typeface="Arial" pitchFamily="34" charset="0"/>
        <a:buChar char="–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1209724" indent="-134414" algn="l" defTabSz="537656" rtl="0" eaLnBrk="1" latinLnBrk="0" hangingPunct="1">
        <a:spcBef>
          <a:spcPct val="20000"/>
        </a:spcBef>
        <a:buFont typeface="Arial" pitchFamily="34" charset="0"/>
        <a:buChar char="»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1478552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747379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2016207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2285034" indent="-134414" algn="l" defTabSz="537656" rtl="0" eaLnBrk="1" latinLnBrk="0" hangingPunct="1">
        <a:spcBef>
          <a:spcPct val="20000"/>
        </a:spcBef>
        <a:buFont typeface="Arial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1pPr>
      <a:lvl2pPr marL="268827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537656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3pPr>
      <a:lvl4pPr marL="806483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4pPr>
      <a:lvl5pPr marL="1075310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5pPr>
      <a:lvl6pPr marL="1344138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6pPr>
      <a:lvl7pPr marL="1612966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7pPr>
      <a:lvl8pPr marL="1881793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8pPr>
      <a:lvl9pPr marL="2150620" algn="l" defTabSz="537656" rtl="0" eaLnBrk="1" latinLnBrk="0" hangingPunct="1">
        <a:defRPr sz="11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Rectangle 31"/>
          <p:cNvSpPr/>
          <p:nvPr/>
        </p:nvSpPr>
        <p:spPr>
          <a:xfrm>
            <a:off x="63148" y="346065"/>
            <a:ext cx="4500594" cy="3970318"/>
          </a:xfrm>
          <a:prstGeom prst="rect">
            <a:avLst/>
          </a:prstGeom>
          <a:ln w="38100">
            <a:solidFill>
              <a:schemeClr val="accent3">
                <a:lumMod val="40000"/>
                <a:lumOff val="60000"/>
              </a:schemeClr>
            </a:solidFill>
            <a:prstDash val="solid"/>
          </a:ln>
        </p:spPr>
        <p:txBody>
          <a:bodyPr wrap="square">
            <a:spAutoFit/>
          </a:bodyPr>
          <a:lstStyle/>
          <a:p>
            <a:r>
              <a:rPr lang="en-GB" sz="1400" dirty="0" err="1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titrav</a:t>
            </a:r>
            <a:endParaRPr lang="en-GB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Sun</a:t>
            </a:r>
          </a:p>
          <a:p>
            <a:r>
              <a:rPr lang="pt-BR" sz="14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ecrit</a:t>
            </a:r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pas</a:t>
            </a:r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pt-BR" sz="14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echx echy</a:t>
            </a:r>
            <a:r>
              <a:rPr lang="pt-BR" sz="1400" dirty="0" smtClean="0">
                <a:solidFill>
                  <a:schemeClr val="accent2">
                    <a:lumMod val="40000"/>
                    <a:lumOff val="60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fwhm</a:t>
            </a:r>
            <a:endParaRPr lang="en-GB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T     0.02 5.0  1.   .12</a:t>
            </a:r>
          </a:p>
          <a:p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vvt(1)</a:t>
            </a:r>
            <a:endParaRPr lang="en-GB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0.9</a:t>
            </a:r>
          </a:p>
          <a:p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teff glog asalog nhe </a:t>
            </a:r>
            <a:r>
              <a:rPr lang="pt-BR" sz="14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inum</a:t>
            </a:r>
            <a:endParaRPr lang="en-GB" sz="14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5777 4.44 0.0    0.1 1</a:t>
            </a:r>
          </a:p>
          <a:p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ptdisk mu</a:t>
            </a:r>
            <a:endParaRPr lang="en-GB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T      1.</a:t>
            </a:r>
          </a:p>
          <a:p>
            <a:r>
              <a:rPr lang="pt-BR" sz="14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afstar</a:t>
            </a:r>
            <a:endParaRPr lang="en-GB" sz="14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0.0</a:t>
            </a:r>
          </a:p>
          <a:p>
            <a:r>
              <a:rPr lang="pt-BR" sz="14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xxcor</a:t>
            </a:r>
            <a:endParaRPr lang="en-GB" sz="1400" dirty="0" smtClean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0 0 0 0 0 0 0 0 0 0 0 0 0 0 0 0 0 0 0 0 0 0</a:t>
            </a:r>
          </a:p>
          <a:p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fl_prefix</a:t>
            </a:r>
            <a:endParaRPr lang="en-GB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flux</a:t>
            </a:r>
          </a:p>
          <a:p>
            <a:r>
              <a:rPr lang="pt-BR" sz="14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llzero llfin aint</a:t>
            </a:r>
            <a:endParaRPr lang="en-GB" sz="1400" dirty="0" smtClean="0">
              <a:solidFill>
                <a:srgbClr val="FFC00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en-GB" sz="1400" dirty="0" smtClean="0">
                <a:latin typeface="Consolas" pitchFamily="49" charset="0"/>
                <a:cs typeface="Consolas" pitchFamily="49" charset="0"/>
              </a:rPr>
              <a:t>6550   6570  50</a:t>
            </a:r>
            <a:endParaRPr lang="en-GB" sz="1400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3" name="Rectangle 32"/>
          <p:cNvSpPr/>
          <p:nvPr/>
        </p:nvSpPr>
        <p:spPr>
          <a:xfrm>
            <a:off x="2763504" y="60313"/>
            <a:ext cx="2000264" cy="707886"/>
          </a:xfrm>
          <a:prstGeom prst="rect">
            <a:avLst/>
          </a:prstGeom>
          <a:solidFill>
            <a:schemeClr val="bg1"/>
          </a:solidFill>
          <a:ln w="38100">
            <a:solidFill>
              <a:schemeClr val="accent3">
                <a:lumMod val="40000"/>
                <a:lumOff val="6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pt-BR" sz="1000" b="1" dirty="0" smtClean="0">
                <a:latin typeface="Consolas" pitchFamily="49" charset="0"/>
                <a:cs typeface="Consolas" pitchFamily="49" charset="0"/>
              </a:rPr>
              <a:t>--Colors--</a:t>
            </a:r>
            <a:endParaRPr lang="en-GB" sz="1000" b="1" dirty="0" smtClean="0"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solidFill>
                  <a:srgbClr val="00B050"/>
                </a:solidFill>
                <a:latin typeface="Consolas" pitchFamily="49" charset="0"/>
                <a:cs typeface="Consolas" pitchFamily="49" charset="0"/>
              </a:rPr>
              <a:t>physical parameter of star</a:t>
            </a:r>
            <a:endParaRPr lang="en-GB" sz="1000" dirty="0" smtClean="0">
              <a:solidFill>
                <a:srgbClr val="00B050"/>
              </a:solidFill>
              <a:latin typeface="Consolas" pitchFamily="49" charset="0"/>
              <a:cs typeface="Consolas" pitchFamily="49" charset="0"/>
            </a:endParaRPr>
          </a:p>
          <a:p>
            <a:r>
              <a:rPr lang="pt-BR" sz="1000" dirty="0" smtClean="0">
                <a:solidFill>
                  <a:srgbClr val="FFC000"/>
                </a:solidFill>
                <a:latin typeface="Consolas" pitchFamily="49" charset="0"/>
                <a:cs typeface="Consolas" pitchFamily="49" charset="0"/>
              </a:rPr>
              <a:t>software configuration</a:t>
            </a:r>
          </a:p>
          <a:p>
            <a:r>
              <a:rPr lang="pt-BR" sz="1000" dirty="0" smtClean="0">
                <a:solidFill>
                  <a:schemeClr val="bg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obsolete</a:t>
            </a:r>
            <a:endParaRPr lang="en-GB" sz="1000" dirty="0">
              <a:solidFill>
                <a:schemeClr val="bg2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34" name="TextBox 33"/>
          <p:cNvSpPr txBox="1"/>
          <p:nvPr/>
        </p:nvSpPr>
        <p:spPr>
          <a:xfrm>
            <a:off x="57926" y="-76213"/>
            <a:ext cx="129586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pt-BR" sz="2400" dirty="0" smtClean="0"/>
              <a:t>main.dat</a:t>
            </a:r>
            <a:endParaRPr lang="en-GB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76</Words>
  <Application>Microsoft Office PowerPoint</Application>
  <PresentationFormat>Custom</PresentationFormat>
  <Paragraphs>23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j</dc:creator>
  <cp:lastModifiedBy>j</cp:lastModifiedBy>
  <cp:revision>6</cp:revision>
  <dcterms:created xsi:type="dcterms:W3CDTF">2015-09-10T18:05:16Z</dcterms:created>
  <dcterms:modified xsi:type="dcterms:W3CDTF">2015-09-10T18:32:13Z</dcterms:modified>
</cp:coreProperties>
</file>