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0838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81680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72517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63354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54193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45033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35871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26709" algn="l" defTabSz="98168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D7E4B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864" y="-84"/>
      </p:cViewPr>
      <p:guideLst>
        <p:guide orient="horz" pos="3123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7" y="3077283"/>
            <a:ext cx="5829299" cy="212336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5" y="5613408"/>
            <a:ext cx="4800603" cy="253153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0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1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2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63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54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450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3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26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3" y="396707"/>
            <a:ext cx="1543049" cy="84522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6" y="396707"/>
            <a:ext cx="4514849" cy="845220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9" y="6365534"/>
            <a:ext cx="5829299" cy="1967439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9" y="4198591"/>
            <a:ext cx="5829299" cy="2166935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083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816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4725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963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4541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9450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4358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926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6" y="2311409"/>
            <a:ext cx="3028951" cy="65375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3" y="2311409"/>
            <a:ext cx="3028951" cy="6537505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217392"/>
            <a:ext cx="3030141" cy="9241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38" indent="0">
              <a:buNone/>
              <a:defRPr sz="2200" b="1"/>
            </a:lvl2pPr>
            <a:lvl3pPr marL="981680" indent="0">
              <a:buNone/>
              <a:defRPr sz="2000" b="1"/>
            </a:lvl3pPr>
            <a:lvl4pPr marL="1472517" indent="0">
              <a:buNone/>
              <a:defRPr sz="1800" b="1"/>
            </a:lvl4pPr>
            <a:lvl5pPr marL="1963354" indent="0">
              <a:buNone/>
              <a:defRPr sz="1800" b="1"/>
            </a:lvl5pPr>
            <a:lvl6pPr marL="2454193" indent="0">
              <a:buNone/>
              <a:defRPr sz="1800" b="1"/>
            </a:lvl6pPr>
            <a:lvl7pPr marL="2945033" indent="0">
              <a:buNone/>
              <a:defRPr sz="1800" b="1"/>
            </a:lvl7pPr>
            <a:lvl8pPr marL="3435871" indent="0">
              <a:buNone/>
              <a:defRPr sz="1800" b="1"/>
            </a:lvl8pPr>
            <a:lvl9pPr marL="392670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3" y="2217392"/>
            <a:ext cx="3031330" cy="924104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0838" indent="0">
              <a:buNone/>
              <a:defRPr sz="2200" b="1"/>
            </a:lvl2pPr>
            <a:lvl3pPr marL="981680" indent="0">
              <a:buNone/>
              <a:defRPr sz="2000" b="1"/>
            </a:lvl3pPr>
            <a:lvl4pPr marL="1472517" indent="0">
              <a:buNone/>
              <a:defRPr sz="1800" b="1"/>
            </a:lvl4pPr>
            <a:lvl5pPr marL="1963354" indent="0">
              <a:buNone/>
              <a:defRPr sz="1800" b="1"/>
            </a:lvl5pPr>
            <a:lvl6pPr marL="2454193" indent="0">
              <a:buNone/>
              <a:defRPr sz="1800" b="1"/>
            </a:lvl6pPr>
            <a:lvl7pPr marL="2945033" indent="0">
              <a:buNone/>
              <a:defRPr sz="1800" b="1"/>
            </a:lvl7pPr>
            <a:lvl8pPr marL="3435871" indent="0">
              <a:buNone/>
              <a:defRPr sz="1800" b="1"/>
            </a:lvl8pPr>
            <a:lvl9pPr marL="3926709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3" y="3141486"/>
            <a:ext cx="3031330" cy="570741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5" y="394415"/>
            <a:ext cx="2256236" cy="167851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93" y="394411"/>
            <a:ext cx="3833813" cy="8454495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5" y="2072930"/>
            <a:ext cx="2256236" cy="6775980"/>
          </a:xfrm>
        </p:spPr>
        <p:txBody>
          <a:bodyPr/>
          <a:lstStyle>
            <a:lvl1pPr marL="0" indent="0">
              <a:buNone/>
              <a:defRPr sz="1600"/>
            </a:lvl1pPr>
            <a:lvl2pPr marL="490838" indent="0">
              <a:buNone/>
              <a:defRPr sz="1300"/>
            </a:lvl2pPr>
            <a:lvl3pPr marL="981680" indent="0">
              <a:buNone/>
              <a:defRPr sz="1100"/>
            </a:lvl3pPr>
            <a:lvl4pPr marL="1472517" indent="0">
              <a:buNone/>
              <a:defRPr sz="1100"/>
            </a:lvl4pPr>
            <a:lvl5pPr marL="1963354" indent="0">
              <a:buNone/>
              <a:defRPr sz="1100"/>
            </a:lvl5pPr>
            <a:lvl6pPr marL="2454193" indent="0">
              <a:buNone/>
              <a:defRPr sz="1100"/>
            </a:lvl6pPr>
            <a:lvl7pPr marL="2945033" indent="0">
              <a:buNone/>
              <a:defRPr sz="1100"/>
            </a:lvl7pPr>
            <a:lvl8pPr marL="3435871" indent="0">
              <a:buNone/>
              <a:defRPr sz="1100"/>
            </a:lvl8pPr>
            <a:lvl9pPr marL="392670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8" y="6934205"/>
            <a:ext cx="4114800" cy="81862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8" y="885127"/>
            <a:ext cx="4114800" cy="5943600"/>
          </a:xfrm>
        </p:spPr>
        <p:txBody>
          <a:bodyPr/>
          <a:lstStyle>
            <a:lvl1pPr marL="0" indent="0">
              <a:buNone/>
              <a:defRPr sz="3500"/>
            </a:lvl1pPr>
            <a:lvl2pPr marL="490838" indent="0">
              <a:buNone/>
              <a:defRPr sz="3100"/>
            </a:lvl2pPr>
            <a:lvl3pPr marL="981680" indent="0">
              <a:buNone/>
              <a:defRPr sz="2600"/>
            </a:lvl3pPr>
            <a:lvl4pPr marL="1472517" indent="0">
              <a:buNone/>
              <a:defRPr sz="2200"/>
            </a:lvl4pPr>
            <a:lvl5pPr marL="1963354" indent="0">
              <a:buNone/>
              <a:defRPr sz="2200"/>
            </a:lvl5pPr>
            <a:lvl6pPr marL="2454193" indent="0">
              <a:buNone/>
              <a:defRPr sz="2200"/>
            </a:lvl6pPr>
            <a:lvl7pPr marL="2945033" indent="0">
              <a:buNone/>
              <a:defRPr sz="2200"/>
            </a:lvl7pPr>
            <a:lvl8pPr marL="3435871" indent="0">
              <a:buNone/>
              <a:defRPr sz="2200"/>
            </a:lvl8pPr>
            <a:lvl9pPr marL="3926709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8" y="7752827"/>
            <a:ext cx="4114800" cy="1162581"/>
          </a:xfrm>
        </p:spPr>
        <p:txBody>
          <a:bodyPr/>
          <a:lstStyle>
            <a:lvl1pPr marL="0" indent="0">
              <a:buNone/>
              <a:defRPr sz="1600"/>
            </a:lvl1pPr>
            <a:lvl2pPr marL="490838" indent="0">
              <a:buNone/>
              <a:defRPr sz="1300"/>
            </a:lvl2pPr>
            <a:lvl3pPr marL="981680" indent="0">
              <a:buNone/>
              <a:defRPr sz="1100"/>
            </a:lvl3pPr>
            <a:lvl4pPr marL="1472517" indent="0">
              <a:buNone/>
              <a:defRPr sz="1100"/>
            </a:lvl4pPr>
            <a:lvl5pPr marL="1963354" indent="0">
              <a:buNone/>
              <a:defRPr sz="1100"/>
            </a:lvl5pPr>
            <a:lvl6pPr marL="2454193" indent="0">
              <a:buNone/>
              <a:defRPr sz="1100"/>
            </a:lvl6pPr>
            <a:lvl7pPr marL="2945033" indent="0">
              <a:buNone/>
              <a:defRPr sz="1100"/>
            </a:lvl7pPr>
            <a:lvl8pPr marL="3435871" indent="0">
              <a:buNone/>
              <a:defRPr sz="1100"/>
            </a:lvl8pPr>
            <a:lvl9pPr marL="392670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6" y="396708"/>
            <a:ext cx="6172200" cy="1650997"/>
          </a:xfrm>
          <a:prstGeom prst="rect">
            <a:avLst/>
          </a:prstGeom>
        </p:spPr>
        <p:txBody>
          <a:bodyPr vert="horz" lIns="98168" tIns="49085" rIns="98168" bIns="4908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6" y="2311409"/>
            <a:ext cx="6172200" cy="6537505"/>
          </a:xfrm>
          <a:prstGeom prst="rect">
            <a:avLst/>
          </a:prstGeom>
        </p:spPr>
        <p:txBody>
          <a:bodyPr vert="horz" lIns="98168" tIns="49085" rIns="98168" bIns="490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7" y="9181407"/>
            <a:ext cx="1600199" cy="527403"/>
          </a:xfrm>
          <a:prstGeom prst="rect">
            <a:avLst/>
          </a:prstGeom>
        </p:spPr>
        <p:txBody>
          <a:bodyPr vert="horz" lIns="98168" tIns="49085" rIns="98168" bIns="4908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A440-00D1-4412-B275-5E9F5CC45F14}" type="datetimeFigureOut">
              <a:rPr lang="en-US" smtClean="0"/>
              <a:pPr/>
              <a:t>3/24/2016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3" y="9181407"/>
            <a:ext cx="2171699" cy="527403"/>
          </a:xfrm>
          <a:prstGeom prst="rect">
            <a:avLst/>
          </a:prstGeom>
        </p:spPr>
        <p:txBody>
          <a:bodyPr vert="horz" lIns="98168" tIns="49085" rIns="98168" bIns="4908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5" y="9181407"/>
            <a:ext cx="1600199" cy="527403"/>
          </a:xfrm>
          <a:prstGeom prst="rect">
            <a:avLst/>
          </a:prstGeom>
        </p:spPr>
        <p:txBody>
          <a:bodyPr vert="horz" lIns="98168" tIns="49085" rIns="98168" bIns="4908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D271-2EF2-4954-B0D5-5DCA54B7025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8168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8129" indent="-368129" algn="l" defTabSz="981680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797613" indent="-306773" algn="l" defTabSz="98168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098" indent="-245420" algn="l" defTabSz="98168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17937" indent="-245420" algn="l" defTabSz="98168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08773" indent="-245420" algn="l" defTabSz="98168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699613" indent="-245420" algn="l" defTabSz="9816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190451" indent="-245420" algn="l" defTabSz="9816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681291" indent="-245420" algn="l" defTabSz="9816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129" indent="-245420" algn="l" defTabSz="98168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838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1680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72517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63354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54193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45033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35871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26709" algn="l" defTabSz="98168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63148" y="346065"/>
            <a:ext cx="6652000" cy="4339641"/>
          </a:xfrm>
          <a:prstGeom prst="rect">
            <a:avLst/>
          </a:prstGeom>
          <a:ln w="38100">
            <a:solidFill>
              <a:srgbClr val="D7E4BD">
                <a:alpha val="50196"/>
              </a:srgbClr>
            </a:solidFill>
            <a:prstDash val="solid"/>
          </a:ln>
        </p:spPr>
        <p:txBody>
          <a:bodyPr wrap="square" lIns="91432" tIns="45716" rIns="91432" bIns="45716">
            <a:spAutoFit/>
          </a:bodyPr>
          <a:lstStyle/>
          <a:p>
            <a:r>
              <a:rPr lang="en-GB" sz="1150" b="1" dirty="0" err="1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abmet</a:t>
            </a:r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          </a:t>
            </a:r>
            <a:r>
              <a:rPr lang="en-GB" sz="1150" b="1" dirty="0" err="1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abhel</a:t>
            </a:r>
            <a:endParaRPr lang="en-GB" sz="1150" b="1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3.04E-03          0.100 </a:t>
            </a:r>
          </a:p>
          <a:p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nm</a:t>
            </a:r>
            <a:r>
              <a:rPr lang="pt-BR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nmeta</a:t>
            </a:r>
            <a:r>
              <a:rPr lang="pt-BR" sz="1150" b="1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iunite titre</a:t>
            </a:r>
            <a:r>
              <a:rPr lang="pt-BR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GB" sz="1150" b="1" dirty="0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16 4           TABLE D ABONDANCE DE GUSTAFSSON   ASTANDARD=3.2E-03</a:t>
            </a:r>
          </a:p>
          <a:p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nr(j)     zp(j)     zm(j)</a:t>
            </a:r>
            <a:endParaRPr lang="en-GB" sz="1150" b="1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  2      8.39     12.01</a:t>
            </a:r>
          </a:p>
          <a:p>
            <a:r>
              <a:rPr lang="pt-BR" sz="1150" b="1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nometnion</a:t>
            </a:r>
            <a:r>
              <a:rPr lang="pt-BR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xi(j,i)        pf(j,i)</a:t>
            </a:r>
            <a:r>
              <a:rPr lang="pt-BR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GB" sz="1150" b="1" dirty="0" smtClean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 C1      0.11260E02     0.12480E00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 C2      0.24380E02     -0.47720E00</a:t>
            </a:r>
          </a:p>
          <a:p>
            <a:r>
              <a:rPr lang="pt-BR" sz="115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t-BR" sz="115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pt-BR" sz="115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n-GB" sz="1150" b="1" dirty="0" smtClean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numset(k)</a:t>
            </a:r>
            <a:endParaRPr lang="en-GB" sz="1150" b="1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40    </a:t>
            </a:r>
            <a:r>
              <a:rPr lang="en-GB" sz="1150" b="1" dirty="0" err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liste</a:t>
            </a:r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des </a:t>
            </a:r>
            <a:r>
              <a:rPr lang="en-GB" sz="1150" b="1" dirty="0" err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discontinuites</a:t>
            </a:r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H et He pour TH&lt;0.8 </a:t>
            </a:r>
          </a:p>
          <a:p>
            <a:r>
              <a:rPr lang="pt-BR" sz="1150" b="1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 wi(1,k)   wi(2,k)  ...</a:t>
            </a:r>
            <a:endParaRPr lang="en-GB" sz="1150" b="1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100.0     227.8     504.3     911.8    2050.6    2601.0    3122.0    3422.0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3645.6    3647.0    3680.0    5696.2    7932.0    8202.5    8205.9   11164.5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14380.0   14582.3   14588.2   18455.7   22535.0   22784.8   22794.1   27569.6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32513.0   32810.1   32823.5   38506.3   44313.0   44658.2   44676.4   51265.8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57936.0   58329.0   58352.0   65845.1   73383.0   73822.6   82253.0   90603.0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20    </a:t>
            </a:r>
            <a:r>
              <a:rPr lang="en-GB" sz="1150" b="1" dirty="0" err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liste</a:t>
            </a:r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des </a:t>
            </a:r>
            <a:r>
              <a:rPr lang="en-GB" sz="1150" b="1" dirty="0" err="1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discontinuites</a:t>
            </a:r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H et He pour TH&gt;0.8  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  100.0     911.8    3647.0    8205.9   14588.2   22794.1   32823.5   44676.4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 58352.9   73852.8   91176.3  110323.4  131293.9  154088.0  178705.6  205146.7</a:t>
            </a:r>
          </a:p>
          <a:p>
            <a:r>
              <a:rPr lang="en-GB" sz="1150" b="1" dirty="0" smtClean="0">
                <a:solidFill>
                  <a:schemeClr val="bg2">
                    <a:lumMod val="25000"/>
                  </a:schemeClr>
                </a:solidFill>
                <a:latin typeface="Consolas" pitchFamily="49" charset="0"/>
                <a:cs typeface="Consolas" pitchFamily="49" charset="0"/>
              </a:rPr>
              <a:t>233411.4  263499.6  295411.3  329146.5</a:t>
            </a:r>
            <a:endParaRPr lang="en-GB" sz="1150" b="1" dirty="0">
              <a:solidFill>
                <a:schemeClr val="bg2">
                  <a:lumMod val="2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926" y="-76212"/>
            <a:ext cx="1685510" cy="461657"/>
          </a:xfrm>
          <a:prstGeom prst="rect">
            <a:avLst/>
          </a:prstGeom>
          <a:noFill/>
        </p:spPr>
        <p:txBody>
          <a:bodyPr wrap="none" lIns="91432" tIns="45716" rIns="91432" bIns="45716" rtlCol="0">
            <a:spAutoFit/>
          </a:bodyPr>
          <a:lstStyle/>
          <a:p>
            <a:r>
              <a:rPr lang="pt-BR" sz="2400" dirty="0" smtClean="0"/>
              <a:t>absoru2.dat</a:t>
            </a:r>
            <a:endParaRPr lang="en-GB" sz="2400" dirty="0"/>
          </a:p>
        </p:txBody>
      </p:sp>
      <p:sp>
        <p:nvSpPr>
          <p:cNvPr id="19" name="Rectangle 18"/>
          <p:cNvSpPr/>
          <p:nvPr/>
        </p:nvSpPr>
        <p:spPr>
          <a:xfrm>
            <a:off x="4786322" y="60313"/>
            <a:ext cx="2000264" cy="55399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91432" tIns="45716" rIns="91432" bIns="45716">
            <a:spAutoFit/>
          </a:bodyPr>
          <a:lstStyle/>
          <a:p>
            <a:r>
              <a:rPr lang="pt-BR" sz="1000" b="1" dirty="0" smtClean="0">
                <a:latin typeface="Consolas" pitchFamily="49" charset="0"/>
                <a:cs typeface="Consolas" pitchFamily="49" charset="0"/>
              </a:rPr>
              <a:t>--Colors—</a:t>
            </a:r>
            <a:endParaRPr lang="en-GB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used in calculations</a:t>
            </a:r>
          </a:p>
          <a:p>
            <a:r>
              <a:rPr lang="pt-BR" sz="1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 used in calculations</a:t>
            </a:r>
            <a:endParaRPr lang="en-GB" sz="100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rot="5400000" flipH="1" flipV="1">
            <a:off x="271441" y="1723202"/>
            <a:ext cx="570710" cy="794"/>
          </a:xfrm>
          <a:prstGeom prst="line">
            <a:avLst/>
          </a:prstGeom>
          <a:ln>
            <a:solidFill>
              <a:srgbClr val="C00000">
                <a:alpha val="50196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90092" y="783828"/>
            <a:ext cx="6420927" cy="7770666"/>
          </a:xfrm>
          <a:prstGeom prst="rect">
            <a:avLst/>
          </a:prstGeom>
          <a:ln w="38100">
            <a:solidFill>
              <a:srgbClr val="D7E4BD">
                <a:alpha val="50196"/>
              </a:srgbClr>
            </a:solidFill>
            <a:prstDash val="solid"/>
          </a:ln>
        </p:spPr>
        <p:txBody>
          <a:bodyPr wrap="square" lIns="166955" tIns="83477" rIns="166955" bIns="83477">
            <a:spAutoFit/>
          </a:bodyPr>
          <a:lstStyle/>
          <a:p>
            <a:r>
              <a:rPr lang="en-GB" sz="26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titrav</a:t>
            </a:r>
            <a:endParaRPr lang="en-GB" sz="2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Sun</a:t>
            </a:r>
          </a:p>
          <a:p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ecrit</a:t>
            </a:r>
            <a:r>
              <a:rPr lang="pt-BR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pas</a:t>
            </a:r>
            <a:r>
              <a:rPr lang="pt-BR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echx echy</a:t>
            </a:r>
            <a:r>
              <a:rPr lang="pt-BR" sz="26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fwhm</a:t>
            </a:r>
            <a:endParaRPr lang="en-GB" sz="26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T     0.02 5.0  1.   .12</a:t>
            </a:r>
          </a:p>
          <a:p>
            <a:r>
              <a:rPr lang="pt-BR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vvt(1)</a:t>
            </a:r>
            <a:endParaRPr lang="en-GB" sz="2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0.9</a:t>
            </a:r>
          </a:p>
          <a:p>
            <a:r>
              <a:rPr lang="pt-BR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teff glog asalog nhe </a:t>
            </a:r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inum</a:t>
            </a:r>
            <a:endParaRPr lang="en-GB" sz="26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5777 4.44 0.0    0.1 1</a:t>
            </a:r>
          </a:p>
          <a:p>
            <a:r>
              <a:rPr lang="pt-BR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ptdisk mu</a:t>
            </a:r>
            <a:endParaRPr lang="en-GB" sz="26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T      1.</a:t>
            </a:r>
          </a:p>
          <a:p>
            <a:r>
              <a:rPr lang="pt-BR" sz="26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afstar</a:t>
            </a:r>
            <a:endParaRPr lang="en-GB" sz="26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0.0</a:t>
            </a:r>
          </a:p>
          <a:p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xxcor</a:t>
            </a:r>
            <a:endParaRPr lang="en-GB" sz="26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0 0 0 0 0 0 0 0 0 0 0 0 0 0 0 0 0 0 0 0 0 0</a:t>
            </a:r>
          </a:p>
          <a:p>
            <a:r>
              <a:rPr lang="pt-BR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fl_prefix</a:t>
            </a:r>
            <a:endParaRPr lang="en-GB" sz="26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flux</a:t>
            </a:r>
          </a:p>
          <a:p>
            <a:r>
              <a:rPr lang="pt-BR" sz="26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llzero llfin </a:t>
            </a:r>
            <a:r>
              <a:rPr lang="pt-BR" sz="26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aint</a:t>
            </a:r>
            <a:endParaRPr lang="en-GB" sz="26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2600" dirty="0" smtClean="0">
                <a:latin typeface="Consolas" pitchFamily="49" charset="0"/>
                <a:cs typeface="Consolas" pitchFamily="49" charset="0"/>
              </a:rPr>
              <a:t>6550   6570  50</a:t>
            </a:r>
            <a:endParaRPr lang="en-GB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942648" y="136607"/>
            <a:ext cx="2853745" cy="184394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lIns="166955" tIns="83477" rIns="166955" bIns="83477">
            <a:spAutoFit/>
          </a:bodyPr>
          <a:lstStyle/>
          <a:p>
            <a:r>
              <a:rPr lang="pt-BR" sz="1800" b="1" dirty="0" smtClean="0">
                <a:latin typeface="Consolas" pitchFamily="49" charset="0"/>
                <a:cs typeface="Consolas" pitchFamily="49" charset="0"/>
              </a:rPr>
              <a:t>--Colors--</a:t>
            </a:r>
            <a:endParaRPr lang="en-GB" sz="18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8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physical parameter of star</a:t>
            </a:r>
            <a:endParaRPr lang="en-GB" sz="18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8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software configuration</a:t>
            </a:r>
          </a:p>
          <a:p>
            <a:r>
              <a:rPr lang="pt-BR" sz="18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obsolete</a:t>
            </a:r>
            <a:endParaRPr lang="en-GB" sz="180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2643" y="-172616"/>
            <a:ext cx="2378948" cy="845693"/>
          </a:xfrm>
          <a:prstGeom prst="rect">
            <a:avLst/>
          </a:prstGeom>
          <a:noFill/>
        </p:spPr>
        <p:txBody>
          <a:bodyPr wrap="none" lIns="166955" tIns="83477" rIns="166955" bIns="83477" rtlCol="0">
            <a:spAutoFit/>
          </a:bodyPr>
          <a:lstStyle/>
          <a:p>
            <a:r>
              <a:rPr lang="pt-BR" sz="4400" dirty="0" smtClean="0"/>
              <a:t>main.dat</a:t>
            </a:r>
            <a:endParaRPr lang="en-GB" sz="4400" dirty="0"/>
          </a:p>
        </p:txBody>
      </p:sp>
      <p:sp>
        <p:nvSpPr>
          <p:cNvPr id="9" name="Freeform 8"/>
          <p:cNvSpPr/>
          <p:nvPr/>
        </p:nvSpPr>
        <p:spPr>
          <a:xfrm>
            <a:off x="1527423" y="3635916"/>
            <a:ext cx="1030965" cy="1377851"/>
          </a:xfrm>
          <a:custGeom>
            <a:avLst/>
            <a:gdLst>
              <a:gd name="connsiteX0" fmla="*/ 57150 w 722630"/>
              <a:gd name="connsiteY0" fmla="*/ 48260 h 608330"/>
              <a:gd name="connsiteX1" fmla="*/ 11430 w 722630"/>
              <a:gd name="connsiteY1" fmla="*/ 238760 h 608330"/>
              <a:gd name="connsiteX2" fmla="*/ 125730 w 722630"/>
              <a:gd name="connsiteY2" fmla="*/ 520700 h 608330"/>
              <a:gd name="connsiteX3" fmla="*/ 544830 w 722630"/>
              <a:gd name="connsiteY3" fmla="*/ 535940 h 608330"/>
              <a:gd name="connsiteX4" fmla="*/ 689610 w 722630"/>
              <a:gd name="connsiteY4" fmla="*/ 86360 h 608330"/>
              <a:gd name="connsiteX5" fmla="*/ 346710 w 722630"/>
              <a:gd name="connsiteY5" fmla="*/ 17780 h 608330"/>
              <a:gd name="connsiteX6" fmla="*/ 57150 w 722630"/>
              <a:gd name="connsiteY6" fmla="*/ 48260 h 608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2630" h="608330">
                <a:moveTo>
                  <a:pt x="57150" y="48260"/>
                </a:moveTo>
                <a:cubicBezTo>
                  <a:pt x="1270" y="85090"/>
                  <a:pt x="0" y="160020"/>
                  <a:pt x="11430" y="238760"/>
                </a:cubicBezTo>
                <a:cubicBezTo>
                  <a:pt x="22860" y="317500"/>
                  <a:pt x="36830" y="471170"/>
                  <a:pt x="125730" y="520700"/>
                </a:cubicBezTo>
                <a:cubicBezTo>
                  <a:pt x="214630" y="570230"/>
                  <a:pt x="450850" y="608330"/>
                  <a:pt x="544830" y="535940"/>
                </a:cubicBezTo>
                <a:cubicBezTo>
                  <a:pt x="638810" y="463550"/>
                  <a:pt x="722630" y="172720"/>
                  <a:pt x="689610" y="86360"/>
                </a:cubicBezTo>
                <a:cubicBezTo>
                  <a:pt x="656590" y="0"/>
                  <a:pt x="450850" y="24130"/>
                  <a:pt x="346710" y="17780"/>
                </a:cubicBezTo>
                <a:cubicBezTo>
                  <a:pt x="242570" y="11430"/>
                  <a:pt x="113030" y="11430"/>
                  <a:pt x="57150" y="48260"/>
                </a:cubicBezTo>
                <a:close/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955" tIns="83477" rIns="166955" bIns="83477"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50733" y="5614958"/>
            <a:ext cx="1146926" cy="1193754"/>
          </a:xfrm>
          <a:custGeom>
            <a:avLst/>
            <a:gdLst>
              <a:gd name="connsiteX0" fmla="*/ 254000 w 803910"/>
              <a:gd name="connsiteY0" fmla="*/ 27940 h 527050"/>
              <a:gd name="connsiteX1" fmla="*/ 109220 w 803910"/>
              <a:gd name="connsiteY1" fmla="*/ 81280 h 527050"/>
              <a:gd name="connsiteX2" fmla="*/ 25400 w 803910"/>
              <a:gd name="connsiteY2" fmla="*/ 279400 h 527050"/>
              <a:gd name="connsiteX3" fmla="*/ 48260 w 803910"/>
              <a:gd name="connsiteY3" fmla="*/ 469900 h 527050"/>
              <a:gd name="connsiteX4" fmla="*/ 314960 w 803910"/>
              <a:gd name="connsiteY4" fmla="*/ 523240 h 527050"/>
              <a:gd name="connsiteX5" fmla="*/ 619760 w 803910"/>
              <a:gd name="connsiteY5" fmla="*/ 447040 h 527050"/>
              <a:gd name="connsiteX6" fmla="*/ 749300 w 803910"/>
              <a:gd name="connsiteY6" fmla="*/ 317500 h 527050"/>
              <a:gd name="connsiteX7" fmla="*/ 741680 w 803910"/>
              <a:gd name="connsiteY7" fmla="*/ 50800 h 527050"/>
              <a:gd name="connsiteX8" fmla="*/ 375920 w 803910"/>
              <a:gd name="connsiteY8" fmla="*/ 12700 h 527050"/>
              <a:gd name="connsiteX9" fmla="*/ 254000 w 803910"/>
              <a:gd name="connsiteY9" fmla="*/ 2794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3910" h="527050">
                <a:moveTo>
                  <a:pt x="254000" y="27940"/>
                </a:moveTo>
                <a:cubicBezTo>
                  <a:pt x="209550" y="39370"/>
                  <a:pt x="147320" y="39370"/>
                  <a:pt x="109220" y="81280"/>
                </a:cubicBezTo>
                <a:cubicBezTo>
                  <a:pt x="71120" y="123190"/>
                  <a:pt x="35560" y="214630"/>
                  <a:pt x="25400" y="279400"/>
                </a:cubicBezTo>
                <a:cubicBezTo>
                  <a:pt x="15240" y="344170"/>
                  <a:pt x="0" y="429260"/>
                  <a:pt x="48260" y="469900"/>
                </a:cubicBezTo>
                <a:cubicBezTo>
                  <a:pt x="96520" y="510540"/>
                  <a:pt x="219710" y="527050"/>
                  <a:pt x="314960" y="523240"/>
                </a:cubicBezTo>
                <a:cubicBezTo>
                  <a:pt x="410210" y="519430"/>
                  <a:pt x="547370" y="481330"/>
                  <a:pt x="619760" y="447040"/>
                </a:cubicBezTo>
                <a:cubicBezTo>
                  <a:pt x="692150" y="412750"/>
                  <a:pt x="728980" y="383540"/>
                  <a:pt x="749300" y="317500"/>
                </a:cubicBezTo>
                <a:cubicBezTo>
                  <a:pt x="769620" y="251460"/>
                  <a:pt x="803910" y="101600"/>
                  <a:pt x="741680" y="50800"/>
                </a:cubicBezTo>
                <a:cubicBezTo>
                  <a:pt x="679450" y="0"/>
                  <a:pt x="449580" y="13970"/>
                  <a:pt x="375920" y="12700"/>
                </a:cubicBezTo>
                <a:cubicBezTo>
                  <a:pt x="302260" y="11430"/>
                  <a:pt x="298450" y="16510"/>
                  <a:pt x="254000" y="27940"/>
                </a:cubicBezTo>
                <a:close/>
              </a:path>
            </a:pathLst>
          </a:cu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955" tIns="83477" rIns="166955" bIns="83477"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1152361" y="4936100"/>
            <a:ext cx="1000163" cy="1259914"/>
          </a:xfrm>
          <a:custGeom>
            <a:avLst/>
            <a:gdLst>
              <a:gd name="connsiteX0" fmla="*/ 0 w 701040"/>
              <a:gd name="connsiteY0" fmla="*/ 548640 h 556260"/>
              <a:gd name="connsiteX1" fmla="*/ 464820 w 701040"/>
              <a:gd name="connsiteY1" fmla="*/ 464820 h 556260"/>
              <a:gd name="connsiteX2" fmla="*/ 701040 w 701040"/>
              <a:gd name="connsiteY2" fmla="*/ 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1040" h="556260">
                <a:moveTo>
                  <a:pt x="0" y="548640"/>
                </a:moveTo>
                <a:cubicBezTo>
                  <a:pt x="173990" y="552450"/>
                  <a:pt x="347980" y="556260"/>
                  <a:pt x="464820" y="464820"/>
                </a:cubicBezTo>
                <a:cubicBezTo>
                  <a:pt x="581660" y="373380"/>
                  <a:pt x="641350" y="186690"/>
                  <a:pt x="701040" y="0"/>
                </a:cubicBezTo>
              </a:path>
            </a:pathLst>
          </a:cu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66955" tIns="83477" rIns="166955" bIns="83477"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1900209" y="5438415"/>
            <a:ext cx="1747813" cy="476361"/>
          </a:xfrm>
          <a:prstGeom prst="rect">
            <a:avLst/>
          </a:prstGeom>
        </p:spPr>
        <p:txBody>
          <a:bodyPr wrap="none" lIns="166955" tIns="83477" rIns="166955" bIns="83477">
            <a:spAutoFit/>
          </a:bodyPr>
          <a:lstStyle/>
          <a:p>
            <a:r>
              <a:rPr lang="pt-BR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same value</a:t>
            </a:r>
            <a:endParaRPr lang="en-GB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225</Words>
  <Application>Microsoft Office PowerPoint</Application>
  <PresentationFormat>A4 Paper (210x297 mm)</PresentationFormat>
  <Paragraphs>52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12</cp:revision>
  <dcterms:created xsi:type="dcterms:W3CDTF">2015-09-10T18:05:16Z</dcterms:created>
  <dcterms:modified xsi:type="dcterms:W3CDTF">2016-03-24T20:57:24Z</dcterms:modified>
</cp:coreProperties>
</file>