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806950" cy="4373563"/>
  <p:notesSz cx="6858000" cy="9144000"/>
  <p:defaultTextStyle>
    <a:defPPr>
      <a:defRPr lang="en-US"/>
    </a:defPPr>
    <a:lvl1pPr marL="0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8827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7656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6483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75310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44138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12966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81793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50620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-1242" y="-30"/>
      </p:cViewPr>
      <p:guideLst>
        <p:guide orient="horz" pos="1379"/>
        <p:guide pos="1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24" y="1358640"/>
            <a:ext cx="4085907" cy="9374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046" y="2478354"/>
            <a:ext cx="3364867" cy="11176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8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5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4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2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1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5039" y="175148"/>
            <a:ext cx="1081563" cy="37317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350" y="175148"/>
            <a:ext cx="3164575" cy="37317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17" y="2810423"/>
            <a:ext cx="4085907" cy="868637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17" y="1853705"/>
            <a:ext cx="4085907" cy="956716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88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376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064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7531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34413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129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8179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1506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352" y="1020500"/>
            <a:ext cx="2123070" cy="2886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3535" y="1020500"/>
            <a:ext cx="2123070" cy="2886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348" y="978993"/>
            <a:ext cx="2123904" cy="40799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8827" indent="0">
              <a:buNone/>
              <a:defRPr sz="1200" b="1"/>
            </a:lvl2pPr>
            <a:lvl3pPr marL="537656" indent="0">
              <a:buNone/>
              <a:defRPr sz="1100" b="1"/>
            </a:lvl3pPr>
            <a:lvl4pPr marL="806483" indent="0">
              <a:buNone/>
              <a:defRPr sz="1000" b="1"/>
            </a:lvl4pPr>
            <a:lvl5pPr marL="1075310" indent="0">
              <a:buNone/>
              <a:defRPr sz="1000" b="1"/>
            </a:lvl5pPr>
            <a:lvl6pPr marL="1344138" indent="0">
              <a:buNone/>
              <a:defRPr sz="1000" b="1"/>
            </a:lvl6pPr>
            <a:lvl7pPr marL="1612966" indent="0">
              <a:buNone/>
              <a:defRPr sz="1000" b="1"/>
            </a:lvl7pPr>
            <a:lvl8pPr marL="1881793" indent="0">
              <a:buNone/>
              <a:defRPr sz="1000" b="1"/>
            </a:lvl8pPr>
            <a:lvl9pPr marL="215062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348" y="1386986"/>
            <a:ext cx="2123904" cy="251986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1867" y="978993"/>
            <a:ext cx="2124738" cy="40799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8827" indent="0">
              <a:buNone/>
              <a:defRPr sz="1200" b="1"/>
            </a:lvl2pPr>
            <a:lvl3pPr marL="537656" indent="0">
              <a:buNone/>
              <a:defRPr sz="1100" b="1"/>
            </a:lvl3pPr>
            <a:lvl4pPr marL="806483" indent="0">
              <a:buNone/>
              <a:defRPr sz="1000" b="1"/>
            </a:lvl4pPr>
            <a:lvl5pPr marL="1075310" indent="0">
              <a:buNone/>
              <a:defRPr sz="1000" b="1"/>
            </a:lvl5pPr>
            <a:lvl6pPr marL="1344138" indent="0">
              <a:buNone/>
              <a:defRPr sz="1000" b="1"/>
            </a:lvl6pPr>
            <a:lvl7pPr marL="1612966" indent="0">
              <a:buNone/>
              <a:defRPr sz="1000" b="1"/>
            </a:lvl7pPr>
            <a:lvl8pPr marL="1881793" indent="0">
              <a:buNone/>
              <a:defRPr sz="1000" b="1"/>
            </a:lvl8pPr>
            <a:lvl9pPr marL="215062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41867" y="1386986"/>
            <a:ext cx="2124738" cy="251986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51" y="174135"/>
            <a:ext cx="1581454" cy="74107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387" y="174135"/>
            <a:ext cx="2687219" cy="3732714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351" y="915210"/>
            <a:ext cx="1581454" cy="2991639"/>
          </a:xfrm>
        </p:spPr>
        <p:txBody>
          <a:bodyPr/>
          <a:lstStyle>
            <a:lvl1pPr marL="0" indent="0">
              <a:buNone/>
              <a:defRPr sz="900"/>
            </a:lvl1pPr>
            <a:lvl2pPr marL="268827" indent="0">
              <a:buNone/>
              <a:defRPr sz="700"/>
            </a:lvl2pPr>
            <a:lvl3pPr marL="537656" indent="0">
              <a:buNone/>
              <a:defRPr sz="600"/>
            </a:lvl3pPr>
            <a:lvl4pPr marL="806483" indent="0">
              <a:buNone/>
              <a:defRPr sz="600"/>
            </a:lvl4pPr>
            <a:lvl5pPr marL="1075310" indent="0">
              <a:buNone/>
              <a:defRPr sz="600"/>
            </a:lvl5pPr>
            <a:lvl6pPr marL="1344138" indent="0">
              <a:buNone/>
              <a:defRPr sz="600"/>
            </a:lvl6pPr>
            <a:lvl7pPr marL="1612966" indent="0">
              <a:buNone/>
              <a:defRPr sz="600"/>
            </a:lvl7pPr>
            <a:lvl8pPr marL="1881793" indent="0">
              <a:buNone/>
              <a:defRPr sz="600"/>
            </a:lvl8pPr>
            <a:lvl9pPr marL="215062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97" y="3061496"/>
            <a:ext cx="2884170" cy="36142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2197" y="390789"/>
            <a:ext cx="2884170" cy="2624138"/>
          </a:xfrm>
        </p:spPr>
        <p:txBody>
          <a:bodyPr/>
          <a:lstStyle>
            <a:lvl1pPr marL="0" indent="0">
              <a:buNone/>
              <a:defRPr sz="1900"/>
            </a:lvl1pPr>
            <a:lvl2pPr marL="268827" indent="0">
              <a:buNone/>
              <a:defRPr sz="1700"/>
            </a:lvl2pPr>
            <a:lvl3pPr marL="537656" indent="0">
              <a:buNone/>
              <a:defRPr sz="1400"/>
            </a:lvl3pPr>
            <a:lvl4pPr marL="806483" indent="0">
              <a:buNone/>
              <a:defRPr sz="1200"/>
            </a:lvl4pPr>
            <a:lvl5pPr marL="1075310" indent="0">
              <a:buNone/>
              <a:defRPr sz="1200"/>
            </a:lvl5pPr>
            <a:lvl6pPr marL="1344138" indent="0">
              <a:buNone/>
              <a:defRPr sz="1200"/>
            </a:lvl6pPr>
            <a:lvl7pPr marL="1612966" indent="0">
              <a:buNone/>
              <a:defRPr sz="1200"/>
            </a:lvl7pPr>
            <a:lvl8pPr marL="1881793" indent="0">
              <a:buNone/>
              <a:defRPr sz="1200"/>
            </a:lvl8pPr>
            <a:lvl9pPr marL="2150620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197" y="3422923"/>
            <a:ext cx="2884170" cy="513287"/>
          </a:xfrm>
        </p:spPr>
        <p:txBody>
          <a:bodyPr/>
          <a:lstStyle>
            <a:lvl1pPr marL="0" indent="0">
              <a:buNone/>
              <a:defRPr sz="900"/>
            </a:lvl1pPr>
            <a:lvl2pPr marL="268827" indent="0">
              <a:buNone/>
              <a:defRPr sz="700"/>
            </a:lvl2pPr>
            <a:lvl3pPr marL="537656" indent="0">
              <a:buNone/>
              <a:defRPr sz="600"/>
            </a:lvl3pPr>
            <a:lvl4pPr marL="806483" indent="0">
              <a:buNone/>
              <a:defRPr sz="600"/>
            </a:lvl4pPr>
            <a:lvl5pPr marL="1075310" indent="0">
              <a:buNone/>
              <a:defRPr sz="600"/>
            </a:lvl5pPr>
            <a:lvl6pPr marL="1344138" indent="0">
              <a:buNone/>
              <a:defRPr sz="600"/>
            </a:lvl6pPr>
            <a:lvl7pPr marL="1612966" indent="0">
              <a:buNone/>
              <a:defRPr sz="600"/>
            </a:lvl7pPr>
            <a:lvl8pPr marL="1881793" indent="0">
              <a:buNone/>
              <a:defRPr sz="600"/>
            </a:lvl8pPr>
            <a:lvl9pPr marL="215062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351" y="175149"/>
            <a:ext cx="4326255" cy="728926"/>
          </a:xfrm>
          <a:prstGeom prst="rect">
            <a:avLst/>
          </a:prstGeom>
        </p:spPr>
        <p:txBody>
          <a:bodyPr vert="horz" lIns="53765" tIns="26883" rIns="53765" bIns="268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351" y="1020500"/>
            <a:ext cx="4326255" cy="2886351"/>
          </a:xfrm>
          <a:prstGeom prst="rect">
            <a:avLst/>
          </a:prstGeom>
        </p:spPr>
        <p:txBody>
          <a:bodyPr vert="horz" lIns="53765" tIns="26883" rIns="53765" bIns="268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0351" y="4053650"/>
            <a:ext cx="1121621" cy="232852"/>
          </a:xfrm>
          <a:prstGeom prst="rect">
            <a:avLst/>
          </a:prstGeom>
        </p:spPr>
        <p:txBody>
          <a:bodyPr vert="horz" lIns="53765" tIns="26883" rIns="53765" bIns="2688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2377" y="4053650"/>
            <a:ext cx="1522200" cy="232852"/>
          </a:xfrm>
          <a:prstGeom prst="rect">
            <a:avLst/>
          </a:prstGeom>
        </p:spPr>
        <p:txBody>
          <a:bodyPr vert="horz" lIns="53765" tIns="26883" rIns="53765" bIns="2688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983" y="4053650"/>
            <a:ext cx="1121621" cy="232852"/>
          </a:xfrm>
          <a:prstGeom prst="rect">
            <a:avLst/>
          </a:prstGeom>
        </p:spPr>
        <p:txBody>
          <a:bodyPr vert="horz" lIns="53765" tIns="26883" rIns="53765" bIns="2688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7656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21" indent="-201621" algn="l" defTabSz="53765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6845" indent="-168017" algn="l" defTabSz="537656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69" indent="-134414" algn="l" defTabSz="537656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40897" indent="-134414" algn="l" defTabSz="53765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9724" indent="-134414" algn="l" defTabSz="537656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8552" indent="-134414" algn="l" defTabSz="53765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7379" indent="-134414" algn="l" defTabSz="53765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07" indent="-134414" algn="l" defTabSz="53765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034" indent="-134414" algn="l" defTabSz="53765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8827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37656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83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75310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44138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2966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793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50620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3148" y="346065"/>
            <a:ext cx="4500594" cy="3970318"/>
          </a:xfrm>
          <a:prstGeom prst="rect">
            <a:avLst/>
          </a:prstGeom>
          <a:ln w="38100">
            <a:solidFill>
              <a:srgbClr val="D7E4BD">
                <a:alpha val="50196"/>
              </a:srgb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titrav</a:t>
            </a:r>
            <a:endParaRPr lang="en-GB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Sun</a:t>
            </a:r>
          </a:p>
          <a:p>
            <a:r>
              <a:rPr lang="pt-BR" sz="14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ecrit</a:t>
            </a:r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pas</a:t>
            </a:r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echx echy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fwhm</a:t>
            </a:r>
            <a:endParaRPr lang="en-GB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T     0.02 5.0  1.   .12</a:t>
            </a:r>
          </a:p>
          <a:p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vvt(1)</a:t>
            </a:r>
            <a:endParaRPr lang="en-GB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0.9</a:t>
            </a:r>
          </a:p>
          <a:p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teff glog asalog nhe </a:t>
            </a:r>
            <a:r>
              <a:rPr lang="pt-BR" sz="14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inum</a:t>
            </a:r>
            <a:endParaRPr lang="en-GB" sz="14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5777 4.44 0.0    0.1 1</a:t>
            </a:r>
          </a:p>
          <a:p>
            <a:r>
              <a:rPr lang="pt-BR" sz="1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ptdisk mu</a:t>
            </a:r>
            <a:endParaRPr lang="en-GB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T      1.</a:t>
            </a:r>
          </a:p>
          <a:p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afstar</a:t>
            </a:r>
            <a:endParaRPr lang="en-GB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0.0</a:t>
            </a:r>
          </a:p>
          <a:p>
            <a:r>
              <a:rPr lang="pt-BR" sz="14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xxcor</a:t>
            </a:r>
            <a:endParaRPr lang="en-GB" sz="14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0 0 0 0 0 0 0 0 0 0 0 0 0 0 0 0 0 0 0 0 0 0</a:t>
            </a:r>
          </a:p>
          <a:p>
            <a:r>
              <a:rPr lang="pt-BR" sz="1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fl_prefix</a:t>
            </a:r>
            <a:endParaRPr lang="en-GB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flux</a:t>
            </a:r>
          </a:p>
          <a:p>
            <a:r>
              <a:rPr lang="pt-BR" sz="1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llzero llfin </a:t>
            </a:r>
            <a:r>
              <a:rPr lang="pt-BR" sz="14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aint</a:t>
            </a:r>
            <a:endParaRPr lang="en-GB" sz="14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6550   6570  50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63504" y="60313"/>
            <a:ext cx="200026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000" b="1" dirty="0" smtClean="0">
                <a:latin typeface="Consolas" pitchFamily="49" charset="0"/>
                <a:cs typeface="Consolas" pitchFamily="49" charset="0"/>
              </a:rPr>
              <a:t>--Colors--</a:t>
            </a:r>
            <a:endParaRPr lang="en-GB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physical parameter of star</a:t>
            </a:r>
            <a:endParaRPr lang="en-GB" sz="1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software configuration</a:t>
            </a:r>
          </a:p>
          <a:p>
            <a:r>
              <a:rPr lang="pt-BR" sz="10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obsolete</a:t>
            </a:r>
            <a:endParaRPr lang="en-GB" sz="1000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26" y="-76213"/>
            <a:ext cx="129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main.dat</a:t>
            </a:r>
            <a:endParaRPr lang="en-GB" sz="2400" dirty="0"/>
          </a:p>
        </p:txBody>
      </p:sp>
      <p:sp>
        <p:nvSpPr>
          <p:cNvPr id="9" name="Freeform 8"/>
          <p:cNvSpPr/>
          <p:nvPr/>
        </p:nvSpPr>
        <p:spPr>
          <a:xfrm>
            <a:off x="1070610" y="1605280"/>
            <a:ext cx="722630" cy="608330"/>
          </a:xfrm>
          <a:custGeom>
            <a:avLst/>
            <a:gdLst>
              <a:gd name="connsiteX0" fmla="*/ 57150 w 722630"/>
              <a:gd name="connsiteY0" fmla="*/ 48260 h 608330"/>
              <a:gd name="connsiteX1" fmla="*/ 11430 w 722630"/>
              <a:gd name="connsiteY1" fmla="*/ 238760 h 608330"/>
              <a:gd name="connsiteX2" fmla="*/ 125730 w 722630"/>
              <a:gd name="connsiteY2" fmla="*/ 520700 h 608330"/>
              <a:gd name="connsiteX3" fmla="*/ 544830 w 722630"/>
              <a:gd name="connsiteY3" fmla="*/ 535940 h 608330"/>
              <a:gd name="connsiteX4" fmla="*/ 689610 w 722630"/>
              <a:gd name="connsiteY4" fmla="*/ 86360 h 608330"/>
              <a:gd name="connsiteX5" fmla="*/ 346710 w 722630"/>
              <a:gd name="connsiteY5" fmla="*/ 17780 h 608330"/>
              <a:gd name="connsiteX6" fmla="*/ 57150 w 722630"/>
              <a:gd name="connsiteY6" fmla="*/ 48260 h 60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2630" h="608330">
                <a:moveTo>
                  <a:pt x="57150" y="48260"/>
                </a:moveTo>
                <a:cubicBezTo>
                  <a:pt x="1270" y="85090"/>
                  <a:pt x="0" y="160020"/>
                  <a:pt x="11430" y="238760"/>
                </a:cubicBezTo>
                <a:cubicBezTo>
                  <a:pt x="22860" y="317500"/>
                  <a:pt x="36830" y="471170"/>
                  <a:pt x="125730" y="520700"/>
                </a:cubicBezTo>
                <a:cubicBezTo>
                  <a:pt x="214630" y="570230"/>
                  <a:pt x="450850" y="608330"/>
                  <a:pt x="544830" y="535940"/>
                </a:cubicBezTo>
                <a:cubicBezTo>
                  <a:pt x="638810" y="463550"/>
                  <a:pt x="722630" y="172720"/>
                  <a:pt x="689610" y="86360"/>
                </a:cubicBezTo>
                <a:cubicBezTo>
                  <a:pt x="656590" y="0"/>
                  <a:pt x="450850" y="24130"/>
                  <a:pt x="346710" y="17780"/>
                </a:cubicBezTo>
                <a:cubicBezTo>
                  <a:pt x="242570" y="11430"/>
                  <a:pt x="113030" y="11430"/>
                  <a:pt x="57150" y="48260"/>
                </a:cubicBezTo>
                <a:close/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35560" y="2479040"/>
            <a:ext cx="803910" cy="527050"/>
          </a:xfrm>
          <a:custGeom>
            <a:avLst/>
            <a:gdLst>
              <a:gd name="connsiteX0" fmla="*/ 254000 w 803910"/>
              <a:gd name="connsiteY0" fmla="*/ 27940 h 527050"/>
              <a:gd name="connsiteX1" fmla="*/ 109220 w 803910"/>
              <a:gd name="connsiteY1" fmla="*/ 81280 h 527050"/>
              <a:gd name="connsiteX2" fmla="*/ 25400 w 803910"/>
              <a:gd name="connsiteY2" fmla="*/ 279400 h 527050"/>
              <a:gd name="connsiteX3" fmla="*/ 48260 w 803910"/>
              <a:gd name="connsiteY3" fmla="*/ 469900 h 527050"/>
              <a:gd name="connsiteX4" fmla="*/ 314960 w 803910"/>
              <a:gd name="connsiteY4" fmla="*/ 523240 h 527050"/>
              <a:gd name="connsiteX5" fmla="*/ 619760 w 803910"/>
              <a:gd name="connsiteY5" fmla="*/ 447040 h 527050"/>
              <a:gd name="connsiteX6" fmla="*/ 749300 w 803910"/>
              <a:gd name="connsiteY6" fmla="*/ 317500 h 527050"/>
              <a:gd name="connsiteX7" fmla="*/ 741680 w 803910"/>
              <a:gd name="connsiteY7" fmla="*/ 50800 h 527050"/>
              <a:gd name="connsiteX8" fmla="*/ 375920 w 803910"/>
              <a:gd name="connsiteY8" fmla="*/ 12700 h 527050"/>
              <a:gd name="connsiteX9" fmla="*/ 254000 w 803910"/>
              <a:gd name="connsiteY9" fmla="*/ 2794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3910" h="527050">
                <a:moveTo>
                  <a:pt x="254000" y="27940"/>
                </a:moveTo>
                <a:cubicBezTo>
                  <a:pt x="209550" y="39370"/>
                  <a:pt x="147320" y="39370"/>
                  <a:pt x="109220" y="81280"/>
                </a:cubicBezTo>
                <a:cubicBezTo>
                  <a:pt x="71120" y="123190"/>
                  <a:pt x="35560" y="214630"/>
                  <a:pt x="25400" y="279400"/>
                </a:cubicBezTo>
                <a:cubicBezTo>
                  <a:pt x="15240" y="344170"/>
                  <a:pt x="0" y="429260"/>
                  <a:pt x="48260" y="469900"/>
                </a:cubicBezTo>
                <a:cubicBezTo>
                  <a:pt x="96520" y="510540"/>
                  <a:pt x="219710" y="527050"/>
                  <a:pt x="314960" y="523240"/>
                </a:cubicBezTo>
                <a:cubicBezTo>
                  <a:pt x="410210" y="519430"/>
                  <a:pt x="547370" y="481330"/>
                  <a:pt x="619760" y="447040"/>
                </a:cubicBezTo>
                <a:cubicBezTo>
                  <a:pt x="692150" y="412750"/>
                  <a:pt x="728980" y="383540"/>
                  <a:pt x="749300" y="317500"/>
                </a:cubicBezTo>
                <a:cubicBezTo>
                  <a:pt x="769620" y="251460"/>
                  <a:pt x="803910" y="101600"/>
                  <a:pt x="741680" y="50800"/>
                </a:cubicBezTo>
                <a:cubicBezTo>
                  <a:pt x="679450" y="0"/>
                  <a:pt x="449580" y="13970"/>
                  <a:pt x="375920" y="12700"/>
                </a:cubicBezTo>
                <a:cubicBezTo>
                  <a:pt x="302260" y="11430"/>
                  <a:pt x="298450" y="16510"/>
                  <a:pt x="254000" y="27940"/>
                </a:cubicBezTo>
                <a:close/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807720" y="2179320"/>
            <a:ext cx="701040" cy="556260"/>
          </a:xfrm>
          <a:custGeom>
            <a:avLst/>
            <a:gdLst>
              <a:gd name="connsiteX0" fmla="*/ 0 w 701040"/>
              <a:gd name="connsiteY0" fmla="*/ 548640 h 556260"/>
              <a:gd name="connsiteX1" fmla="*/ 464820 w 701040"/>
              <a:gd name="connsiteY1" fmla="*/ 464820 h 556260"/>
              <a:gd name="connsiteX2" fmla="*/ 701040 w 701040"/>
              <a:gd name="connsiteY2" fmla="*/ 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040" h="556260">
                <a:moveTo>
                  <a:pt x="0" y="548640"/>
                </a:moveTo>
                <a:cubicBezTo>
                  <a:pt x="173990" y="552450"/>
                  <a:pt x="347980" y="556260"/>
                  <a:pt x="464820" y="464820"/>
                </a:cubicBezTo>
                <a:cubicBezTo>
                  <a:pt x="581660" y="373380"/>
                  <a:pt x="641350" y="186690"/>
                  <a:pt x="701040" y="0"/>
                </a:cubicBezTo>
              </a:path>
            </a:pathLst>
          </a:cu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331905" y="2401095"/>
            <a:ext cx="9541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same value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78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</dc:creator>
  <cp:lastModifiedBy>j</cp:lastModifiedBy>
  <cp:revision>7</cp:revision>
  <dcterms:created xsi:type="dcterms:W3CDTF">2015-09-10T18:05:16Z</dcterms:created>
  <dcterms:modified xsi:type="dcterms:W3CDTF">2016-03-24T20:13:48Z</dcterms:modified>
</cp:coreProperties>
</file>