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7" r:id="rId7"/>
    <p:sldId id="308" r:id="rId8"/>
    <p:sldId id="265" r:id="rId9"/>
    <p:sldId id="309" r:id="rId10"/>
    <p:sldId id="311" r:id="rId11"/>
    <p:sldId id="277" r:id="rId12"/>
    <p:sldId id="31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69775" autoAdjust="0"/>
  </p:normalViewPr>
  <p:slideViewPr>
    <p:cSldViewPr snapToGrid="0">
      <p:cViewPr>
        <p:scale>
          <a:sx n="79" d="100"/>
          <a:sy n="79" d="100"/>
        </p:scale>
        <p:origin x="144"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evor" userId="a4ac5c18-3e15-4743-a576-2894dbf3338c" providerId="ADAL" clId="{C9E4F12B-9E11-4A5D-9BBC-854F02E50889}"/>
    <pc:docChg chg="undo custSel addSld delSld modSld sldOrd modMainMaster">
      <pc:chgData name="Trevor" userId="a4ac5c18-3e15-4743-a576-2894dbf3338c" providerId="ADAL" clId="{C9E4F12B-9E11-4A5D-9BBC-854F02E50889}" dt="2021-03-17T00:08:53.941" v="780" actId="20577"/>
      <pc:docMkLst>
        <pc:docMk/>
      </pc:docMkLst>
      <pc:sldChg chg="modSp new mod">
        <pc:chgData name="Trevor" userId="a4ac5c18-3e15-4743-a576-2894dbf3338c" providerId="ADAL" clId="{C9E4F12B-9E11-4A5D-9BBC-854F02E50889}" dt="2021-03-08T22:59:59.368" v="32" actId="255"/>
        <pc:sldMkLst>
          <pc:docMk/>
          <pc:sldMk cId="3813843129" sldId="257"/>
        </pc:sldMkLst>
        <pc:spChg chg="mod">
          <ac:chgData name="Trevor" userId="a4ac5c18-3e15-4743-a576-2894dbf3338c" providerId="ADAL" clId="{C9E4F12B-9E11-4A5D-9BBC-854F02E50889}" dt="2021-03-08T22:59:27.954" v="27" actId="20577"/>
          <ac:spMkLst>
            <pc:docMk/>
            <pc:sldMk cId="3813843129" sldId="257"/>
            <ac:spMk id="2" creationId="{C01ECDBC-4632-4946-B726-E13957F3DBFB}"/>
          </ac:spMkLst>
        </pc:spChg>
        <pc:spChg chg="mod">
          <ac:chgData name="Trevor" userId="a4ac5c18-3e15-4743-a576-2894dbf3338c" providerId="ADAL" clId="{C9E4F12B-9E11-4A5D-9BBC-854F02E50889}" dt="2021-03-08T22:59:59.368" v="32" actId="255"/>
          <ac:spMkLst>
            <pc:docMk/>
            <pc:sldMk cId="3813843129" sldId="257"/>
            <ac:spMk id="3" creationId="{88BAC644-0693-4FEE-9A21-66A5A70D75DE}"/>
          </ac:spMkLst>
        </pc:spChg>
      </pc:sldChg>
      <pc:sldChg chg="addSp delSp modSp new mod modNotesTx">
        <pc:chgData name="Trevor" userId="a4ac5c18-3e15-4743-a576-2894dbf3338c" providerId="ADAL" clId="{C9E4F12B-9E11-4A5D-9BBC-854F02E50889}" dt="2021-03-17T00:05:15.918" v="771" actId="20577"/>
        <pc:sldMkLst>
          <pc:docMk/>
          <pc:sldMk cId="1302016714" sldId="258"/>
        </pc:sldMkLst>
        <pc:spChg chg="mod">
          <ac:chgData name="Trevor" userId="a4ac5c18-3e15-4743-a576-2894dbf3338c" providerId="ADAL" clId="{C9E4F12B-9E11-4A5D-9BBC-854F02E50889}" dt="2021-03-08T23:04:16.419" v="40" actId="20577"/>
          <ac:spMkLst>
            <pc:docMk/>
            <pc:sldMk cId="1302016714" sldId="258"/>
            <ac:spMk id="2" creationId="{23442EF0-3441-47B8-919F-47127EA189C7}"/>
          </ac:spMkLst>
        </pc:spChg>
        <pc:spChg chg="del">
          <ac:chgData name="Trevor" userId="a4ac5c18-3e15-4743-a576-2894dbf3338c" providerId="ADAL" clId="{C9E4F12B-9E11-4A5D-9BBC-854F02E50889}" dt="2021-03-09T03:51:53.774" v="41"/>
          <ac:spMkLst>
            <pc:docMk/>
            <pc:sldMk cId="1302016714" sldId="258"/>
            <ac:spMk id="3" creationId="{9AF80348-9C75-4938-843B-4D35DAF12A54}"/>
          </ac:spMkLst>
        </pc:spChg>
        <pc:spChg chg="mod">
          <ac:chgData name="Trevor" userId="a4ac5c18-3e15-4743-a576-2894dbf3338c" providerId="ADAL" clId="{C9E4F12B-9E11-4A5D-9BBC-854F02E50889}" dt="2021-03-09T03:52:28.059" v="44" actId="12"/>
          <ac:spMkLst>
            <pc:docMk/>
            <pc:sldMk cId="1302016714" sldId="258"/>
            <ac:spMk id="4" creationId="{B1BB50D9-FBC4-429A-AF79-6761D854EEE1}"/>
          </ac:spMkLst>
        </pc:spChg>
        <pc:picChg chg="add mod">
          <ac:chgData name="Trevor" userId="a4ac5c18-3e15-4743-a576-2894dbf3338c" providerId="ADAL" clId="{C9E4F12B-9E11-4A5D-9BBC-854F02E50889}" dt="2021-03-09T03:52:56.323" v="50" actId="1076"/>
          <ac:picMkLst>
            <pc:docMk/>
            <pc:sldMk cId="1302016714" sldId="258"/>
            <ac:picMk id="5" creationId="{4E1B9B17-AFF6-4322-B870-368681285CFA}"/>
          </ac:picMkLst>
        </pc:picChg>
        <pc:picChg chg="add mod">
          <ac:chgData name="Trevor" userId="a4ac5c18-3e15-4743-a576-2894dbf3338c" providerId="ADAL" clId="{C9E4F12B-9E11-4A5D-9BBC-854F02E50889}" dt="2021-03-09T03:52:50.308" v="48" actId="1076"/>
          <ac:picMkLst>
            <pc:docMk/>
            <pc:sldMk cId="1302016714" sldId="258"/>
            <ac:picMk id="6" creationId="{1A481F50-B8B8-4E3D-9B9C-C70BF7BB8CCC}"/>
          </ac:picMkLst>
        </pc:picChg>
      </pc:sldChg>
      <pc:sldChg chg="addSp delSp modSp new mod ord modClrScheme chgLayout">
        <pc:chgData name="Trevor" userId="a4ac5c18-3e15-4743-a576-2894dbf3338c" providerId="ADAL" clId="{C9E4F12B-9E11-4A5D-9BBC-854F02E50889}" dt="2021-03-09T04:03:36.961" v="110" actId="1076"/>
        <pc:sldMkLst>
          <pc:docMk/>
          <pc:sldMk cId="3959092566" sldId="259"/>
        </pc:sldMkLst>
        <pc:spChg chg="del mod ord">
          <ac:chgData name="Trevor" userId="a4ac5c18-3e15-4743-a576-2894dbf3338c" providerId="ADAL" clId="{C9E4F12B-9E11-4A5D-9BBC-854F02E50889}" dt="2021-03-09T03:56:43.443" v="56" actId="700"/>
          <ac:spMkLst>
            <pc:docMk/>
            <pc:sldMk cId="3959092566" sldId="259"/>
            <ac:spMk id="2" creationId="{4086CA60-8A89-4F87-A25F-C1F0FBA83BB6}"/>
          </ac:spMkLst>
        </pc:spChg>
        <pc:spChg chg="del">
          <ac:chgData name="Trevor" userId="a4ac5c18-3e15-4743-a576-2894dbf3338c" providerId="ADAL" clId="{C9E4F12B-9E11-4A5D-9BBC-854F02E50889}" dt="2021-03-09T03:55:26.654" v="52" actId="931"/>
          <ac:spMkLst>
            <pc:docMk/>
            <pc:sldMk cId="3959092566" sldId="259"/>
            <ac:spMk id="3" creationId="{1D7D278C-D34C-46DE-B103-6F62F38E1230}"/>
          </ac:spMkLst>
        </pc:spChg>
        <pc:spChg chg="del mod ord">
          <ac:chgData name="Trevor" userId="a4ac5c18-3e15-4743-a576-2894dbf3338c" providerId="ADAL" clId="{C9E4F12B-9E11-4A5D-9BBC-854F02E50889}" dt="2021-03-09T03:56:43.443" v="56" actId="700"/>
          <ac:spMkLst>
            <pc:docMk/>
            <pc:sldMk cId="3959092566" sldId="259"/>
            <ac:spMk id="4" creationId="{31EFC0D9-6FB8-40B5-A14E-8DC754F0B100}"/>
          </ac:spMkLst>
        </pc:spChg>
        <pc:spChg chg="add del mod">
          <ac:chgData name="Trevor" userId="a4ac5c18-3e15-4743-a576-2894dbf3338c" providerId="ADAL" clId="{C9E4F12B-9E11-4A5D-9BBC-854F02E50889}" dt="2021-03-09T03:55:57.829" v="55" actId="21"/>
          <ac:spMkLst>
            <pc:docMk/>
            <pc:sldMk cId="3959092566" sldId="259"/>
            <ac:spMk id="8" creationId="{40642D7A-8575-4155-9EFF-0071254175C0}"/>
          </ac:spMkLst>
        </pc:spChg>
        <pc:spChg chg="add mod ord">
          <ac:chgData name="Trevor" userId="a4ac5c18-3e15-4743-a576-2894dbf3338c" providerId="ADAL" clId="{C9E4F12B-9E11-4A5D-9BBC-854F02E50889}" dt="2021-03-09T04:03:18.269" v="106" actId="14100"/>
          <ac:spMkLst>
            <pc:docMk/>
            <pc:sldMk cId="3959092566" sldId="259"/>
            <ac:spMk id="9" creationId="{9CD84E60-CFB2-402A-9809-CB66D1460B75}"/>
          </ac:spMkLst>
        </pc:spChg>
        <pc:spChg chg="add mod ord">
          <ac:chgData name="Trevor" userId="a4ac5c18-3e15-4743-a576-2894dbf3338c" providerId="ADAL" clId="{C9E4F12B-9E11-4A5D-9BBC-854F02E50889}" dt="2021-03-09T04:01:22.875" v="95"/>
          <ac:spMkLst>
            <pc:docMk/>
            <pc:sldMk cId="3959092566" sldId="259"/>
            <ac:spMk id="10" creationId="{2C596B6E-67AB-460C-80EF-CDA4E0BFF40A}"/>
          </ac:spMkLst>
        </pc:spChg>
        <pc:spChg chg="add mod ord">
          <ac:chgData name="Trevor" userId="a4ac5c18-3e15-4743-a576-2894dbf3338c" providerId="ADAL" clId="{C9E4F12B-9E11-4A5D-9BBC-854F02E50889}" dt="2021-03-09T03:57:24.512" v="81" actId="5793"/>
          <ac:spMkLst>
            <pc:docMk/>
            <pc:sldMk cId="3959092566" sldId="259"/>
            <ac:spMk id="11" creationId="{58BBBF6D-849B-44D5-9B23-7417E6914945}"/>
          </ac:spMkLst>
        </pc:spChg>
        <pc:spChg chg="add del mod ord">
          <ac:chgData name="Trevor" userId="a4ac5c18-3e15-4743-a576-2894dbf3338c" providerId="ADAL" clId="{C9E4F12B-9E11-4A5D-9BBC-854F02E50889}" dt="2021-03-09T04:02:55.314" v="103" actId="21"/>
          <ac:spMkLst>
            <pc:docMk/>
            <pc:sldMk cId="3959092566" sldId="259"/>
            <ac:spMk id="12" creationId="{D70CE98B-40F3-4F2D-8F65-F8E693ECD406}"/>
          </ac:spMkLst>
        </pc:spChg>
        <pc:spChg chg="add mod ord">
          <ac:chgData name="Trevor" userId="a4ac5c18-3e15-4743-a576-2894dbf3338c" providerId="ADAL" clId="{C9E4F12B-9E11-4A5D-9BBC-854F02E50889}" dt="2021-03-09T04:02:49.106" v="102" actId="14100"/>
          <ac:spMkLst>
            <pc:docMk/>
            <pc:sldMk cId="3959092566" sldId="259"/>
            <ac:spMk id="13" creationId="{F3905BFA-E11E-48C8-8656-4C99674421A5}"/>
          </ac:spMkLst>
        </pc:spChg>
        <pc:picChg chg="add del mod">
          <ac:chgData name="Trevor" userId="a4ac5c18-3e15-4743-a576-2894dbf3338c" providerId="ADAL" clId="{C9E4F12B-9E11-4A5D-9BBC-854F02E50889}" dt="2021-03-09T03:55:56.021" v="54" actId="21"/>
          <ac:picMkLst>
            <pc:docMk/>
            <pc:sldMk cId="3959092566" sldId="259"/>
            <ac:picMk id="6" creationId="{921E5577-FF07-40FD-8513-03F22BB157DA}"/>
          </ac:picMkLst>
        </pc:picChg>
        <pc:picChg chg="add mod">
          <ac:chgData name="Trevor" userId="a4ac5c18-3e15-4743-a576-2894dbf3338c" providerId="ADAL" clId="{C9E4F12B-9E11-4A5D-9BBC-854F02E50889}" dt="2021-03-09T04:03:36.961" v="110" actId="1076"/>
          <ac:picMkLst>
            <pc:docMk/>
            <pc:sldMk cId="3959092566" sldId="259"/>
            <ac:picMk id="15" creationId="{5A587739-E274-426E-896F-C02C4559B636}"/>
          </ac:picMkLst>
        </pc:picChg>
      </pc:sldChg>
      <pc:sldChg chg="addSp delSp modSp new mod modClrScheme chgLayout modNotesTx">
        <pc:chgData name="Trevor" userId="a4ac5c18-3e15-4743-a576-2894dbf3338c" providerId="ADAL" clId="{C9E4F12B-9E11-4A5D-9BBC-854F02E50889}" dt="2021-03-17T00:05:09.585" v="765" actId="20577"/>
        <pc:sldMkLst>
          <pc:docMk/>
          <pc:sldMk cId="1218776981" sldId="260"/>
        </pc:sldMkLst>
        <pc:spChg chg="mod ord">
          <ac:chgData name="Trevor" userId="a4ac5c18-3e15-4743-a576-2894dbf3338c" providerId="ADAL" clId="{C9E4F12B-9E11-4A5D-9BBC-854F02E50889}" dt="2021-03-09T04:06:24.586" v="120" actId="700"/>
          <ac:spMkLst>
            <pc:docMk/>
            <pc:sldMk cId="1218776981" sldId="260"/>
            <ac:spMk id="2" creationId="{C80B21A7-6FCD-4D00-8F83-2A4A2368E498}"/>
          </ac:spMkLst>
        </pc:spChg>
        <pc:spChg chg="del mod ord">
          <ac:chgData name="Trevor" userId="a4ac5c18-3e15-4743-a576-2894dbf3338c" providerId="ADAL" clId="{C9E4F12B-9E11-4A5D-9BBC-854F02E50889}" dt="2021-03-09T04:06:24.586" v="120" actId="700"/>
          <ac:spMkLst>
            <pc:docMk/>
            <pc:sldMk cId="1218776981" sldId="260"/>
            <ac:spMk id="3" creationId="{3FCE9A35-0940-4114-B259-0033D80B2BC2}"/>
          </ac:spMkLst>
        </pc:spChg>
        <pc:spChg chg="del mod ord">
          <ac:chgData name="Trevor" userId="a4ac5c18-3e15-4743-a576-2894dbf3338c" providerId="ADAL" clId="{C9E4F12B-9E11-4A5D-9BBC-854F02E50889}" dt="2021-03-09T04:06:24.586" v="120" actId="700"/>
          <ac:spMkLst>
            <pc:docMk/>
            <pc:sldMk cId="1218776981" sldId="260"/>
            <ac:spMk id="4" creationId="{AEBBF545-FFA8-417A-8D77-359C28E29D7E}"/>
          </ac:spMkLst>
        </pc:spChg>
        <pc:spChg chg="del">
          <ac:chgData name="Trevor" userId="a4ac5c18-3e15-4743-a576-2894dbf3338c" providerId="ADAL" clId="{C9E4F12B-9E11-4A5D-9BBC-854F02E50889}" dt="2021-03-09T04:06:24.586" v="120" actId="700"/>
          <ac:spMkLst>
            <pc:docMk/>
            <pc:sldMk cId="1218776981" sldId="260"/>
            <ac:spMk id="5" creationId="{1770FC44-0EBB-4ED3-B395-6E1ED36A86AE}"/>
          </ac:spMkLst>
        </pc:spChg>
        <pc:spChg chg="del">
          <ac:chgData name="Trevor" userId="a4ac5c18-3e15-4743-a576-2894dbf3338c" providerId="ADAL" clId="{C9E4F12B-9E11-4A5D-9BBC-854F02E50889}" dt="2021-03-09T04:06:24.586" v="120" actId="700"/>
          <ac:spMkLst>
            <pc:docMk/>
            <pc:sldMk cId="1218776981" sldId="260"/>
            <ac:spMk id="6" creationId="{298C75AA-D23A-4DB6-99DC-1B00EDE974EF}"/>
          </ac:spMkLst>
        </pc:spChg>
        <pc:spChg chg="add del mod ord">
          <ac:chgData name="Trevor" userId="a4ac5c18-3e15-4743-a576-2894dbf3338c" providerId="ADAL" clId="{C9E4F12B-9E11-4A5D-9BBC-854F02E50889}" dt="2021-03-09T04:06:56.916" v="121" actId="21"/>
          <ac:spMkLst>
            <pc:docMk/>
            <pc:sldMk cId="1218776981" sldId="260"/>
            <ac:spMk id="7" creationId="{F9C00A4A-FC81-418B-B66C-7E0D53870775}"/>
          </ac:spMkLst>
        </pc:spChg>
        <pc:spChg chg="add mod ord">
          <ac:chgData name="Trevor" userId="a4ac5c18-3e15-4743-a576-2894dbf3338c" providerId="ADAL" clId="{C9E4F12B-9E11-4A5D-9BBC-854F02E50889}" dt="2021-03-09T04:06:24.586" v="120" actId="700"/>
          <ac:spMkLst>
            <pc:docMk/>
            <pc:sldMk cId="1218776981" sldId="260"/>
            <ac:spMk id="8" creationId="{244FD039-DAC3-4412-A94C-E4862145962B}"/>
          </ac:spMkLst>
        </pc:spChg>
        <pc:picChg chg="add mod">
          <ac:chgData name="Trevor" userId="a4ac5c18-3e15-4743-a576-2894dbf3338c" providerId="ADAL" clId="{C9E4F12B-9E11-4A5D-9BBC-854F02E50889}" dt="2021-03-09T04:07:46.533" v="128" actId="14100"/>
          <ac:picMkLst>
            <pc:docMk/>
            <pc:sldMk cId="1218776981" sldId="260"/>
            <ac:picMk id="9" creationId="{9CC9F732-0085-4562-8F1D-8546A96D15AC}"/>
          </ac:picMkLst>
        </pc:picChg>
      </pc:sldChg>
      <pc:sldChg chg="addSp delSp modSp add mod modClrScheme chgLayout modNotesTx">
        <pc:chgData name="Trevor" userId="a4ac5c18-3e15-4743-a576-2894dbf3338c" providerId="ADAL" clId="{C9E4F12B-9E11-4A5D-9BBC-854F02E50889}" dt="2021-03-16T23:45:06.471" v="675" actId="20577"/>
        <pc:sldMkLst>
          <pc:docMk/>
          <pc:sldMk cId="31616805" sldId="265"/>
        </pc:sldMkLst>
        <pc:spChg chg="mod ord">
          <ac:chgData name="Trevor" userId="a4ac5c18-3e15-4743-a576-2894dbf3338c" providerId="ADAL" clId="{C9E4F12B-9E11-4A5D-9BBC-854F02E50889}" dt="2021-03-09T04:13:15.711" v="132" actId="14100"/>
          <ac:spMkLst>
            <pc:docMk/>
            <pc:sldMk cId="31616805" sldId="265"/>
            <ac:spMk id="2" creationId="{2DA57A4B-CBE3-1148-8742-01BD4EC1B8AA}"/>
          </ac:spMkLst>
        </pc:spChg>
        <pc:spChg chg="mod ord">
          <ac:chgData name="Trevor" userId="a4ac5c18-3e15-4743-a576-2894dbf3338c" providerId="ADAL" clId="{C9E4F12B-9E11-4A5D-9BBC-854F02E50889}" dt="2021-03-09T04:13:22.354" v="133" actId="14100"/>
          <ac:spMkLst>
            <pc:docMk/>
            <pc:sldMk cId="31616805" sldId="265"/>
            <ac:spMk id="3" creationId="{D2FF0F65-C3E6-0C46-93DF-35BE5E284F89}"/>
          </ac:spMkLst>
        </pc:spChg>
        <pc:spChg chg="mod ord">
          <ac:chgData name="Trevor" userId="a4ac5c18-3e15-4743-a576-2894dbf3338c" providerId="ADAL" clId="{C9E4F12B-9E11-4A5D-9BBC-854F02E50889}" dt="2021-03-09T04:12:56.332" v="130" actId="700"/>
          <ac:spMkLst>
            <pc:docMk/>
            <pc:sldMk cId="31616805" sldId="265"/>
            <ac:spMk id="4" creationId="{89683D0F-B6AF-5041-8788-C8F460265EFB}"/>
          </ac:spMkLst>
        </pc:spChg>
        <pc:spChg chg="add del mod ord">
          <ac:chgData name="Trevor" userId="a4ac5c18-3e15-4743-a576-2894dbf3338c" providerId="ADAL" clId="{C9E4F12B-9E11-4A5D-9BBC-854F02E50889}" dt="2021-03-09T04:13:11.372" v="131" actId="21"/>
          <ac:spMkLst>
            <pc:docMk/>
            <pc:sldMk cId="31616805" sldId="265"/>
            <ac:spMk id="5" creationId="{004882F5-B747-4877-9A98-80DE9B1E2C95}"/>
          </ac:spMkLst>
        </pc:spChg>
      </pc:sldChg>
      <pc:sldChg chg="delSp modSp add mod setBg delDesignElem modNotesTx">
        <pc:chgData name="Trevor" userId="a4ac5c18-3e15-4743-a576-2894dbf3338c" providerId="ADAL" clId="{C9E4F12B-9E11-4A5D-9BBC-854F02E50889}" dt="2021-03-16T23:44:20.787" v="673"/>
        <pc:sldMkLst>
          <pc:docMk/>
          <pc:sldMk cId="547555857" sldId="267"/>
        </pc:sldMkLst>
        <pc:spChg chg="del">
          <ac:chgData name="Trevor" userId="a4ac5c18-3e15-4743-a576-2894dbf3338c" providerId="ADAL" clId="{C9E4F12B-9E11-4A5D-9BBC-854F02E50889}" dt="2021-03-09T04:13:52.122" v="135"/>
          <ac:spMkLst>
            <pc:docMk/>
            <pc:sldMk cId="547555857" sldId="267"/>
            <ac:spMk id="46" creationId="{64C9EE1D-12BB-43F7-9A2A-893578DCA63A}"/>
          </ac:spMkLst>
        </pc:spChg>
        <pc:spChg chg="del">
          <ac:chgData name="Trevor" userId="a4ac5c18-3e15-4743-a576-2894dbf3338c" providerId="ADAL" clId="{C9E4F12B-9E11-4A5D-9BBC-854F02E50889}" dt="2021-03-09T04:13:52.122" v="135"/>
          <ac:spMkLst>
            <pc:docMk/>
            <pc:sldMk cId="547555857" sldId="267"/>
            <ac:spMk id="47" creationId="{43962A31-C54E-4762-B155-59777FED1C75}"/>
          </ac:spMkLst>
        </pc:spChg>
        <pc:spChg chg="del">
          <ac:chgData name="Trevor" userId="a4ac5c18-3e15-4743-a576-2894dbf3338c" providerId="ADAL" clId="{C9E4F12B-9E11-4A5D-9BBC-854F02E50889}" dt="2021-03-09T04:13:52.122" v="135"/>
          <ac:spMkLst>
            <pc:docMk/>
            <pc:sldMk cId="547555857" sldId="267"/>
            <ac:spMk id="48" creationId="{4B392D36-B685-45E0-B197-6EE5D748093B}"/>
          </ac:spMkLst>
        </pc:spChg>
        <pc:spChg chg="del">
          <ac:chgData name="Trevor" userId="a4ac5c18-3e15-4743-a576-2894dbf3338c" providerId="ADAL" clId="{C9E4F12B-9E11-4A5D-9BBC-854F02E50889}" dt="2021-03-09T04:13:52.122" v="135"/>
          <ac:spMkLst>
            <pc:docMk/>
            <pc:sldMk cId="547555857" sldId="267"/>
            <ac:spMk id="49" creationId="{9DCA8533-CC5E-4754-9A04-047EDE49E0F9}"/>
          </ac:spMkLst>
        </pc:spChg>
        <pc:picChg chg="mod">
          <ac:chgData name="Trevor" userId="a4ac5c18-3e15-4743-a576-2894dbf3338c" providerId="ADAL" clId="{C9E4F12B-9E11-4A5D-9BBC-854F02E50889}" dt="2021-03-16T23:42:20.598" v="672" actId="1076"/>
          <ac:picMkLst>
            <pc:docMk/>
            <pc:sldMk cId="547555857" sldId="267"/>
            <ac:picMk id="7" creationId="{CAB90E30-0642-1B4B-9A40-22686982E485}"/>
          </ac:picMkLst>
        </pc:picChg>
      </pc:sldChg>
      <pc:sldChg chg="addSp delSp modSp add del mod">
        <pc:chgData name="Trevor" userId="a4ac5c18-3e15-4743-a576-2894dbf3338c" providerId="ADAL" clId="{C9E4F12B-9E11-4A5D-9BBC-854F02E50889}" dt="2021-03-09T04:03:41.960" v="111" actId="47"/>
        <pc:sldMkLst>
          <pc:docMk/>
          <pc:sldMk cId="1464450802" sldId="269"/>
        </pc:sldMkLst>
        <pc:spChg chg="mod">
          <ac:chgData name="Trevor" userId="a4ac5c18-3e15-4743-a576-2894dbf3338c" providerId="ADAL" clId="{C9E4F12B-9E11-4A5D-9BBC-854F02E50889}" dt="2021-03-09T04:00:43.777" v="88" actId="20577"/>
          <ac:spMkLst>
            <pc:docMk/>
            <pc:sldMk cId="1464450802" sldId="269"/>
            <ac:spMk id="2" creationId="{1D6BB659-4D07-4BEB-ABC8-B0232F1E2079}"/>
          </ac:spMkLst>
        </pc:spChg>
        <pc:spChg chg="mod">
          <ac:chgData name="Trevor" userId="a4ac5c18-3e15-4743-a576-2894dbf3338c" providerId="ADAL" clId="{C9E4F12B-9E11-4A5D-9BBC-854F02E50889}" dt="2021-03-09T04:00:41.506" v="87" actId="1076"/>
          <ac:spMkLst>
            <pc:docMk/>
            <pc:sldMk cId="1464450802" sldId="269"/>
            <ac:spMk id="3" creationId="{A875A0F9-4043-4B6F-A473-E11F673D5B72}"/>
          </ac:spMkLst>
        </pc:spChg>
        <pc:spChg chg="mod">
          <ac:chgData name="Trevor" userId="a4ac5c18-3e15-4743-a576-2894dbf3338c" providerId="ADAL" clId="{C9E4F12B-9E11-4A5D-9BBC-854F02E50889}" dt="2021-03-09T04:01:05.171" v="94" actId="1076"/>
          <ac:spMkLst>
            <pc:docMk/>
            <pc:sldMk cId="1464450802" sldId="269"/>
            <ac:spMk id="4" creationId="{C49110B5-E07B-450B-8FDA-56E6F7FB1CFA}"/>
          </ac:spMkLst>
        </pc:spChg>
        <pc:picChg chg="add del mod">
          <ac:chgData name="Trevor" userId="a4ac5c18-3e15-4743-a576-2894dbf3338c" providerId="ADAL" clId="{C9E4F12B-9E11-4A5D-9BBC-854F02E50889}" dt="2021-03-09T04:02:39.595" v="101" actId="478"/>
          <ac:picMkLst>
            <pc:docMk/>
            <pc:sldMk cId="1464450802" sldId="269"/>
            <ac:picMk id="5" creationId="{233E82A2-B889-45D3-926C-2DA27DF8EE74}"/>
          </ac:picMkLst>
        </pc:picChg>
        <pc:picChg chg="del">
          <ac:chgData name="Trevor" userId="a4ac5c18-3e15-4743-a576-2894dbf3338c" providerId="ADAL" clId="{C9E4F12B-9E11-4A5D-9BBC-854F02E50889}" dt="2021-03-09T04:00:55.417" v="93" actId="478"/>
          <ac:picMkLst>
            <pc:docMk/>
            <pc:sldMk cId="1464450802" sldId="269"/>
            <ac:picMk id="6" creationId="{CCB3AAA4-9026-46C3-9430-061898563888}"/>
          </ac:picMkLst>
        </pc:picChg>
        <pc:picChg chg="del">
          <ac:chgData name="Trevor" userId="a4ac5c18-3e15-4743-a576-2894dbf3338c" providerId="ADAL" clId="{C9E4F12B-9E11-4A5D-9BBC-854F02E50889}" dt="2021-03-09T04:00:53.731" v="92" actId="478"/>
          <ac:picMkLst>
            <pc:docMk/>
            <pc:sldMk cId="1464450802" sldId="269"/>
            <ac:picMk id="8" creationId="{E8FA38E8-12AF-4B37-8A99-79D754F3BF82}"/>
          </ac:picMkLst>
        </pc:picChg>
        <pc:picChg chg="del">
          <ac:chgData name="Trevor" userId="a4ac5c18-3e15-4743-a576-2894dbf3338c" providerId="ADAL" clId="{C9E4F12B-9E11-4A5D-9BBC-854F02E50889}" dt="2021-03-09T04:00:50.191" v="90" actId="478"/>
          <ac:picMkLst>
            <pc:docMk/>
            <pc:sldMk cId="1464450802" sldId="269"/>
            <ac:picMk id="10" creationId="{4308FAF3-E398-4563-B265-3DE84437FEA9}"/>
          </ac:picMkLst>
        </pc:picChg>
        <pc:picChg chg="del">
          <ac:chgData name="Trevor" userId="a4ac5c18-3e15-4743-a576-2894dbf3338c" providerId="ADAL" clId="{C9E4F12B-9E11-4A5D-9BBC-854F02E50889}" dt="2021-03-09T04:00:52.078" v="91" actId="478"/>
          <ac:picMkLst>
            <pc:docMk/>
            <pc:sldMk cId="1464450802" sldId="269"/>
            <ac:picMk id="12" creationId="{DAEE9272-9EBB-4264-AB7E-6E53DD68C654}"/>
          </ac:picMkLst>
        </pc:picChg>
        <pc:picChg chg="del">
          <ac:chgData name="Trevor" userId="a4ac5c18-3e15-4743-a576-2894dbf3338c" providerId="ADAL" clId="{C9E4F12B-9E11-4A5D-9BBC-854F02E50889}" dt="2021-03-09T04:00:47.937" v="89" actId="478"/>
          <ac:picMkLst>
            <pc:docMk/>
            <pc:sldMk cId="1464450802" sldId="269"/>
            <ac:picMk id="14" creationId="{30EC6B6F-4DAB-4E4A-8E0A-EB89B2BFA940}"/>
          </ac:picMkLst>
        </pc:picChg>
      </pc:sldChg>
      <pc:sldChg chg="delSp modSp add mod setBg">
        <pc:chgData name="Trevor" userId="a4ac5c18-3e15-4743-a576-2894dbf3338c" providerId="ADAL" clId="{C9E4F12B-9E11-4A5D-9BBC-854F02E50889}" dt="2021-03-10T03:25:12.004" v="203" actId="14100"/>
        <pc:sldMkLst>
          <pc:docMk/>
          <pc:sldMk cId="1244849030" sldId="277"/>
        </pc:sldMkLst>
        <pc:spChg chg="mod">
          <ac:chgData name="Trevor" userId="a4ac5c18-3e15-4743-a576-2894dbf3338c" providerId="ADAL" clId="{C9E4F12B-9E11-4A5D-9BBC-854F02E50889}" dt="2021-03-10T03:24:55.669" v="200"/>
          <ac:spMkLst>
            <pc:docMk/>
            <pc:sldMk cId="1244849030" sldId="277"/>
            <ac:spMk id="2" creationId="{6D3230DC-EDE9-F84B-844B-D82DA7CF1D86}"/>
          </ac:spMkLst>
        </pc:spChg>
        <pc:spChg chg="mod">
          <ac:chgData name="Trevor" userId="a4ac5c18-3e15-4743-a576-2894dbf3338c" providerId="ADAL" clId="{C9E4F12B-9E11-4A5D-9BBC-854F02E50889}" dt="2021-03-10T03:24:48.180" v="198" actId="1076"/>
          <ac:spMkLst>
            <pc:docMk/>
            <pc:sldMk cId="1244849030" sldId="277"/>
            <ac:spMk id="3" creationId="{AAEC625D-12D0-D04E-B1C0-1F00818FE7BD}"/>
          </ac:spMkLst>
        </pc:spChg>
        <pc:spChg chg="del mod">
          <ac:chgData name="Trevor" userId="a4ac5c18-3e15-4743-a576-2894dbf3338c" providerId="ADAL" clId="{C9E4F12B-9E11-4A5D-9BBC-854F02E50889}" dt="2021-03-09T13:28:39.029" v="181"/>
          <ac:spMkLst>
            <pc:docMk/>
            <pc:sldMk cId="1244849030" sldId="277"/>
            <ac:spMk id="4" creationId="{70F8A79B-681A-5C47-9F09-EC3196EFA871}"/>
          </ac:spMkLst>
        </pc:spChg>
        <pc:picChg chg="mod">
          <ac:chgData name="Trevor" userId="a4ac5c18-3e15-4743-a576-2894dbf3338c" providerId="ADAL" clId="{C9E4F12B-9E11-4A5D-9BBC-854F02E50889}" dt="2021-03-10T03:25:12.004" v="203" actId="14100"/>
          <ac:picMkLst>
            <pc:docMk/>
            <pc:sldMk cId="1244849030" sldId="277"/>
            <ac:picMk id="1026" creationId="{C1F8B3C6-ACF1-964B-9CAA-40B879AD4565}"/>
          </ac:picMkLst>
        </pc:picChg>
      </pc:sldChg>
      <pc:sldChg chg="delSp add setBg delDesignElem">
        <pc:chgData name="Trevor" userId="a4ac5c18-3e15-4743-a576-2894dbf3338c" providerId="ADAL" clId="{C9E4F12B-9E11-4A5D-9BBC-854F02E50889}" dt="2021-03-09T04:14:10.581" v="137"/>
        <pc:sldMkLst>
          <pc:docMk/>
          <pc:sldMk cId="630144078" sldId="308"/>
        </pc:sldMkLst>
        <pc:spChg chg="del">
          <ac:chgData name="Trevor" userId="a4ac5c18-3e15-4743-a576-2894dbf3338c" providerId="ADAL" clId="{C9E4F12B-9E11-4A5D-9BBC-854F02E50889}" dt="2021-03-09T04:14:10.581" v="137"/>
          <ac:spMkLst>
            <pc:docMk/>
            <pc:sldMk cId="630144078" sldId="308"/>
            <ac:spMk id="12" creationId="{E11A0068-FEF4-44DB-A95E-01F94BBC0E92}"/>
          </ac:spMkLst>
        </pc:spChg>
        <pc:spChg chg="del">
          <ac:chgData name="Trevor" userId="a4ac5c18-3e15-4743-a576-2894dbf3338c" providerId="ADAL" clId="{C9E4F12B-9E11-4A5D-9BBC-854F02E50889}" dt="2021-03-09T04:14:10.581" v="137"/>
          <ac:spMkLst>
            <pc:docMk/>
            <pc:sldMk cId="630144078" sldId="308"/>
            <ac:spMk id="14" creationId="{C43FB93D-F8D4-4DFA-9893-8D6D5C52399A}"/>
          </ac:spMkLst>
        </pc:spChg>
        <pc:spChg chg="del">
          <ac:chgData name="Trevor" userId="a4ac5c18-3e15-4743-a576-2894dbf3338c" providerId="ADAL" clId="{C9E4F12B-9E11-4A5D-9BBC-854F02E50889}" dt="2021-03-09T04:14:10.581" v="137"/>
          <ac:spMkLst>
            <pc:docMk/>
            <pc:sldMk cId="630144078" sldId="308"/>
            <ac:spMk id="16" creationId="{4A635A8B-6A6F-406F-ABC4-98B5D0CDE176}"/>
          </ac:spMkLst>
        </pc:spChg>
        <pc:spChg chg="del">
          <ac:chgData name="Trevor" userId="a4ac5c18-3e15-4743-a576-2894dbf3338c" providerId="ADAL" clId="{C9E4F12B-9E11-4A5D-9BBC-854F02E50889}" dt="2021-03-09T04:14:10.581" v="137"/>
          <ac:spMkLst>
            <pc:docMk/>
            <pc:sldMk cId="630144078" sldId="308"/>
            <ac:spMk id="18" creationId="{1A0EB721-D3D5-4018-8E2F-A95DA7F5D7BB}"/>
          </ac:spMkLst>
        </pc:spChg>
        <pc:spChg chg="del">
          <ac:chgData name="Trevor" userId="a4ac5c18-3e15-4743-a576-2894dbf3338c" providerId="ADAL" clId="{C9E4F12B-9E11-4A5D-9BBC-854F02E50889}" dt="2021-03-09T04:14:10.581" v="137"/>
          <ac:spMkLst>
            <pc:docMk/>
            <pc:sldMk cId="630144078" sldId="308"/>
            <ac:spMk id="20" creationId="{A213CA47-0818-4DE3-ACFB-6688B7819829}"/>
          </ac:spMkLst>
        </pc:spChg>
      </pc:sldChg>
      <pc:sldChg chg="addSp delSp modSp new mod modNotesTx">
        <pc:chgData name="Trevor" userId="a4ac5c18-3e15-4743-a576-2894dbf3338c" providerId="ADAL" clId="{C9E4F12B-9E11-4A5D-9BBC-854F02E50889}" dt="2021-03-16T23:48:06.403" v="725" actId="20577"/>
        <pc:sldMkLst>
          <pc:docMk/>
          <pc:sldMk cId="4247352249" sldId="309"/>
        </pc:sldMkLst>
        <pc:spChg chg="mod">
          <ac:chgData name="Trevor" userId="a4ac5c18-3e15-4743-a576-2894dbf3338c" providerId="ADAL" clId="{C9E4F12B-9E11-4A5D-9BBC-854F02E50889}" dt="2021-03-09T13:25:24.411" v="175" actId="20577"/>
          <ac:spMkLst>
            <pc:docMk/>
            <pc:sldMk cId="4247352249" sldId="309"/>
            <ac:spMk id="2" creationId="{8C4AEA63-7885-423C-93A1-BD776B5B1EE8}"/>
          </ac:spMkLst>
        </pc:spChg>
        <pc:spChg chg="del">
          <ac:chgData name="Trevor" userId="a4ac5c18-3e15-4743-a576-2894dbf3338c" providerId="ADAL" clId="{C9E4F12B-9E11-4A5D-9BBC-854F02E50889}" dt="2021-03-09T13:27:16.115" v="176" actId="931"/>
          <ac:spMkLst>
            <pc:docMk/>
            <pc:sldMk cId="4247352249" sldId="309"/>
            <ac:spMk id="3" creationId="{19E9178B-E652-4566-B070-BE4FB63A6B42}"/>
          </ac:spMkLst>
        </pc:spChg>
        <pc:picChg chg="add mod">
          <ac:chgData name="Trevor" userId="a4ac5c18-3e15-4743-a576-2894dbf3338c" providerId="ADAL" clId="{C9E4F12B-9E11-4A5D-9BBC-854F02E50889}" dt="2021-03-09T13:27:16.115" v="176" actId="931"/>
          <ac:picMkLst>
            <pc:docMk/>
            <pc:sldMk cId="4247352249" sldId="309"/>
            <ac:picMk id="5" creationId="{85AD0883-BFD6-471C-B308-928C75553ABD}"/>
          </ac:picMkLst>
        </pc:picChg>
      </pc:sldChg>
      <pc:sldChg chg="addSp delSp modSp new mod">
        <pc:chgData name="Trevor" userId="a4ac5c18-3e15-4743-a576-2894dbf3338c" providerId="ADAL" clId="{C9E4F12B-9E11-4A5D-9BBC-854F02E50889}" dt="2021-03-16T23:31:46.437" v="669" actId="20577"/>
        <pc:sldMkLst>
          <pc:docMk/>
          <pc:sldMk cId="613183226" sldId="310"/>
        </pc:sldMkLst>
        <pc:spChg chg="mod">
          <ac:chgData name="Trevor" userId="a4ac5c18-3e15-4743-a576-2894dbf3338c" providerId="ADAL" clId="{C9E4F12B-9E11-4A5D-9BBC-854F02E50889}" dt="2021-03-09T13:29:19.723" v="191" actId="20577"/>
          <ac:spMkLst>
            <pc:docMk/>
            <pc:sldMk cId="613183226" sldId="310"/>
            <ac:spMk id="2" creationId="{D48D8CEA-3D59-4E57-81A6-175F2A844D51}"/>
          </ac:spMkLst>
        </pc:spChg>
        <pc:spChg chg="mod">
          <ac:chgData name="Trevor" userId="a4ac5c18-3e15-4743-a576-2894dbf3338c" providerId="ADAL" clId="{C9E4F12B-9E11-4A5D-9BBC-854F02E50889}" dt="2021-03-16T23:30:10.010" v="522" actId="113"/>
          <ac:spMkLst>
            <pc:docMk/>
            <pc:sldMk cId="613183226" sldId="310"/>
            <ac:spMk id="3" creationId="{5DC4C49C-0083-4C94-AC45-0A7795FC493C}"/>
          </ac:spMkLst>
        </pc:spChg>
        <pc:spChg chg="mod">
          <ac:chgData name="Trevor" userId="a4ac5c18-3e15-4743-a576-2894dbf3338c" providerId="ADAL" clId="{C9E4F12B-9E11-4A5D-9BBC-854F02E50889}" dt="2021-03-16T23:31:46.437" v="669" actId="20577"/>
          <ac:spMkLst>
            <pc:docMk/>
            <pc:sldMk cId="613183226" sldId="310"/>
            <ac:spMk id="4" creationId="{90CDB2F7-CEC7-4D75-90D5-194DE6317CEF}"/>
          </ac:spMkLst>
        </pc:spChg>
        <pc:spChg chg="add del">
          <ac:chgData name="Trevor" userId="a4ac5c18-3e15-4743-a576-2894dbf3338c" providerId="ADAL" clId="{C9E4F12B-9E11-4A5D-9BBC-854F02E50889}" dt="2021-03-16T20:23:33.610" v="205" actId="22"/>
          <ac:spMkLst>
            <pc:docMk/>
            <pc:sldMk cId="613183226" sldId="310"/>
            <ac:spMk id="6" creationId="{CF99F91F-0546-459B-B48D-49CE7CF8078E}"/>
          </ac:spMkLst>
        </pc:spChg>
      </pc:sldChg>
      <pc:sldChg chg="addSp delSp modSp new mod">
        <pc:chgData name="Trevor" userId="a4ac5c18-3e15-4743-a576-2894dbf3338c" providerId="ADAL" clId="{C9E4F12B-9E11-4A5D-9BBC-854F02E50889}" dt="2021-03-17T00:08:53.941" v="780" actId="20577"/>
        <pc:sldMkLst>
          <pc:docMk/>
          <pc:sldMk cId="3907188598" sldId="311"/>
        </pc:sldMkLst>
        <pc:spChg chg="mod">
          <ac:chgData name="Trevor" userId="a4ac5c18-3e15-4743-a576-2894dbf3338c" providerId="ADAL" clId="{C9E4F12B-9E11-4A5D-9BBC-854F02E50889}" dt="2021-03-17T00:08:53.941" v="780" actId="20577"/>
          <ac:spMkLst>
            <pc:docMk/>
            <pc:sldMk cId="3907188598" sldId="311"/>
            <ac:spMk id="2" creationId="{D0684C85-3444-438A-B995-79630B3A286E}"/>
          </ac:spMkLst>
        </pc:spChg>
        <pc:spChg chg="del">
          <ac:chgData name="Trevor" userId="a4ac5c18-3e15-4743-a576-2894dbf3338c" providerId="ADAL" clId="{C9E4F12B-9E11-4A5D-9BBC-854F02E50889}" dt="2021-03-16T23:48:38.221" v="727" actId="21"/>
          <ac:spMkLst>
            <pc:docMk/>
            <pc:sldMk cId="3907188598" sldId="311"/>
            <ac:spMk id="3" creationId="{D9C31055-1D90-45A4-954D-160EB930273A}"/>
          </ac:spMkLst>
        </pc:spChg>
        <pc:picChg chg="add mod">
          <ac:chgData name="Trevor" userId="a4ac5c18-3e15-4743-a576-2894dbf3338c" providerId="ADAL" clId="{C9E4F12B-9E11-4A5D-9BBC-854F02E50889}" dt="2021-03-16T23:50:01.968" v="737" actId="1076"/>
          <ac:picMkLst>
            <pc:docMk/>
            <pc:sldMk cId="3907188598" sldId="311"/>
            <ac:picMk id="6" creationId="{3A8E0C01-01E5-4BD1-AA4A-793357B2C4AA}"/>
          </ac:picMkLst>
        </pc:picChg>
      </pc:sldChg>
      <pc:sldMasterChg chg="addSldLayout modSldLayout">
        <pc:chgData name="Trevor" userId="a4ac5c18-3e15-4743-a576-2894dbf3338c" providerId="ADAL" clId="{C9E4F12B-9E11-4A5D-9BBC-854F02E50889}" dt="2021-03-09T13:24:02.863" v="167" actId="6014"/>
        <pc:sldMasterMkLst>
          <pc:docMk/>
          <pc:sldMasterMk cId="3944172964" sldId="2147483660"/>
        </pc:sldMasterMkLst>
        <pc:sldLayoutChg chg="modSp add mod modTransition">
          <pc:chgData name="Trevor" userId="a4ac5c18-3e15-4743-a576-2894dbf3338c" providerId="ADAL" clId="{C9E4F12B-9E11-4A5D-9BBC-854F02E50889}" dt="2021-03-09T13:24:02.863" v="167" actId="6014"/>
          <pc:sldLayoutMkLst>
            <pc:docMk/>
            <pc:sldMasterMk cId="3944172964" sldId="2147483660"/>
            <pc:sldLayoutMk cId="3100684575" sldId="2147483672"/>
          </pc:sldLayoutMkLst>
          <pc:spChg chg="mod">
            <ac:chgData name="Trevor" userId="a4ac5c18-3e15-4743-a576-2894dbf3338c" providerId="ADAL" clId="{C9E4F12B-9E11-4A5D-9BBC-854F02E50889}" dt="2021-03-09T13:18:42.555" v="140" actId="1076"/>
            <ac:spMkLst>
              <pc:docMk/>
              <pc:sldMasterMk cId="3944172964" sldId="2147483660"/>
              <pc:sldLayoutMk cId="3100684575" sldId="2147483672"/>
              <ac:spMk id="2" creationId="{00000000-0000-0000-0000-000000000000}"/>
            </ac:spMkLst>
          </pc:spChg>
          <pc:spChg chg="mod">
            <ac:chgData name="Trevor" userId="a4ac5c18-3e15-4743-a576-2894dbf3338c" providerId="ADAL" clId="{C9E4F12B-9E11-4A5D-9BBC-854F02E50889}" dt="2021-03-09T13:23:00.680" v="164" actId="1076"/>
            <ac:spMkLst>
              <pc:docMk/>
              <pc:sldMasterMk cId="3944172964" sldId="2147483660"/>
              <pc:sldLayoutMk cId="3100684575" sldId="2147483672"/>
              <ac:spMk id="3" creationId="{00000000-0000-0000-0000-000000000000}"/>
            </ac:spMkLst>
          </pc:spChg>
          <pc:spChg chg="mod">
            <ac:chgData name="Trevor" userId="a4ac5c18-3e15-4743-a576-2894dbf3338c" providerId="ADAL" clId="{C9E4F12B-9E11-4A5D-9BBC-854F02E50889}" dt="2021-03-09T13:20:09.824" v="148" actId="1076"/>
            <ac:spMkLst>
              <pc:docMk/>
              <pc:sldMasterMk cId="3944172964" sldId="2147483660"/>
              <pc:sldLayoutMk cId="3100684575" sldId="2147483672"/>
              <ac:spMk id="4" creationId="{00000000-0000-0000-0000-000000000000}"/>
            </ac:spMkLst>
          </pc:spChg>
          <pc:spChg chg="mod">
            <ac:chgData name="Trevor" userId="a4ac5c18-3e15-4743-a576-2894dbf3338c" providerId="ADAL" clId="{C9E4F12B-9E11-4A5D-9BBC-854F02E50889}" dt="2021-03-09T13:23:29.410" v="165" actId="1076"/>
            <ac:spMkLst>
              <pc:docMk/>
              <pc:sldMasterMk cId="3944172964" sldId="2147483660"/>
              <pc:sldLayoutMk cId="3100684575" sldId="2147483672"/>
              <ac:spMk id="5" creationId="{00000000-0000-0000-0000-000000000000}"/>
            </ac:spMkLst>
          </pc:spChg>
          <pc:spChg chg="mod">
            <ac:chgData name="Trevor" userId="a4ac5c18-3e15-4743-a576-2894dbf3338c" providerId="ADAL" clId="{C9E4F12B-9E11-4A5D-9BBC-854F02E50889}" dt="2021-03-09T13:22:36.032" v="162" actId="1076"/>
            <ac:spMkLst>
              <pc:docMk/>
              <pc:sldMasterMk cId="3944172964" sldId="2147483660"/>
              <pc:sldLayoutMk cId="3100684575" sldId="2147483672"/>
              <ac:spMk id="6" creationId="{00000000-0000-0000-0000-000000000000}"/>
            </ac:spMkLst>
          </pc:spChg>
          <pc:spChg chg="mod">
            <ac:chgData name="Trevor" userId="a4ac5c18-3e15-4743-a576-2894dbf3338c" providerId="ADAL" clId="{C9E4F12B-9E11-4A5D-9BBC-854F02E50889}" dt="2021-03-09T13:22:47.955" v="163" actId="1076"/>
            <ac:spMkLst>
              <pc:docMk/>
              <pc:sldMasterMk cId="3944172964" sldId="2147483660"/>
              <pc:sldLayoutMk cId="3100684575" sldId="2147483672"/>
              <ac:spMk id="7" creationId="{00000000-0000-0000-0000-000000000000}"/>
            </ac:spMkLst>
          </pc:spChg>
          <pc:spChg chg="mod">
            <ac:chgData name="Trevor" userId="a4ac5c18-3e15-4743-a576-2894dbf3338c" providerId="ADAL" clId="{C9E4F12B-9E11-4A5D-9BBC-854F02E50889}" dt="2021-03-09T13:23:37.618" v="166" actId="1076"/>
            <ac:spMkLst>
              <pc:docMk/>
              <pc:sldMasterMk cId="3944172964" sldId="2147483660"/>
              <pc:sldLayoutMk cId="3100684575" sldId="2147483672"/>
              <ac:spMk id="8" creationId="{00000000-0000-0000-0000-000000000000}"/>
            </ac:spMkLst>
          </pc:spChg>
          <pc:spChg chg="mod">
            <ac:chgData name="Trevor" userId="a4ac5c18-3e15-4743-a576-2894dbf3338c" providerId="ADAL" clId="{C9E4F12B-9E11-4A5D-9BBC-854F02E50889}" dt="2021-03-09T13:19:20.787" v="144" actId="1076"/>
            <ac:spMkLst>
              <pc:docMk/>
              <pc:sldMasterMk cId="3944172964" sldId="2147483660"/>
              <pc:sldLayoutMk cId="3100684575" sldId="2147483672"/>
              <ac:spMk id="9"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EC7F3-FA00-4587-A177-D3AAB96DF2D1}" type="datetimeFigureOut">
              <a:rPr lang="en-US" smtClean="0"/>
              <a:t>3/16/2021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569F31-CDB3-4864-93A0-0019EFE43C09}" type="slidenum">
              <a:rPr lang="en-US" smtClean="0"/>
              <a:t>‹#›</a:t>
            </a:fld>
            <a:endParaRPr lang="en-US"/>
          </a:p>
        </p:txBody>
      </p:sp>
    </p:spTree>
    <p:extLst>
      <p:ext uri="{BB962C8B-B14F-4D97-AF65-F5344CB8AC3E}">
        <p14:creationId xmlns:p14="http://schemas.microsoft.com/office/powerpoint/2010/main" val="2904022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a:t>
            </a:r>
          </a:p>
        </p:txBody>
      </p:sp>
      <p:sp>
        <p:nvSpPr>
          <p:cNvPr id="4" name="Slide Number Placeholder 3"/>
          <p:cNvSpPr>
            <a:spLocks noGrp="1"/>
          </p:cNvSpPr>
          <p:nvPr>
            <p:ph type="sldNum" sz="quarter" idx="5"/>
          </p:nvPr>
        </p:nvSpPr>
        <p:spPr/>
        <p:txBody>
          <a:bodyPr/>
          <a:lstStyle/>
          <a:p>
            <a:fld id="{73569F31-CDB3-4864-93A0-0019EFE43C09}" type="slidenum">
              <a:rPr lang="en-US" smtClean="0"/>
              <a:t>3</a:t>
            </a:fld>
            <a:endParaRPr lang="en-US"/>
          </a:p>
        </p:txBody>
      </p:sp>
    </p:spTree>
    <p:extLst>
      <p:ext uri="{BB962C8B-B14F-4D97-AF65-F5344CB8AC3E}">
        <p14:creationId xmlns:p14="http://schemas.microsoft.com/office/powerpoint/2010/main" val="1205009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a:t>
            </a: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United Nation’s High Commissioner for Refugees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Original Attributes (UNHCR)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Attribute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Description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Country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List of country name (same in both Origin and Destination tables)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2010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Total aggregate count of applications either to or from the country (depending on table) in the year 2010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2011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Total aggregate count of applications either to or from the country (depending on table) in the year 2011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2012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Total aggregate count of applications either to or from the country (depending on table) in the year 2012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2013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Total aggregate count of applications either to or from the country (depending on table) in the year 2013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2014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Total aggregate count of applications either to or from the country (depending on table) in the year 2014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Total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Total numeric count of applications from 2010-2014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Annual change ’14-‘13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Percent change in applications from 2013 to 2014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Rank2014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Categorical ranking of high number of applications for just 2014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Rank2010-2014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Categorical ranking of high number of applications for 2010-2014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Per1000Inhabitants2014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Scaled number of applications per 1000 inhabitants in the country (AKA a control for population) for 2014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Per1000Inhabitants2010-2014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Scaled number of applications per 1000 inhabitants in the country (AKA a control for population) for 2010-2014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Rank1000_2014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Categorical ranking of 1000 inhabitant scaled applications for just 2014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Rank1000_10-14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Categorical ranking of 1000 inhabitant scaled applications for 2010-2014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Per1USDGSP2014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Scaled number of applications per 1 USD/GSP per capita in the country (AKA control for GDP) for 2014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Per1USDGSP2010-2014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Scaled number of applications per 1 USD/GSP per capita in the country (AKA control for GDP) for 2010-2014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RankGDP_2014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Categorical ranking of applications per 1 USD/GDP per capita for just 2014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RankGDP_2010-2014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Categorical ranking of applications per 1 USD/GDP per capita for 2010-2014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with Freedom House Information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Appended Attributes (Freedom House)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Attribute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Description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Region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Geographical region, as a factor (Europe or Asia)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Free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Indication of freedom status as Free, Not Free, or Partially Free (F, NF, PF)</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err="1">
                <a:effectLst/>
                <a:latin typeface="Calibri" panose="020F0502020204030204" pitchFamily="34" charset="0"/>
                <a:ea typeface="Times New Roman" panose="02020603050405020304" pitchFamily="18" charset="0"/>
                <a:cs typeface="Times New Roman" panose="02020603050405020304" pitchFamily="18" charset="0"/>
              </a:rPr>
              <a:t>PoliticalRights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Numeric rating from 1-7 (1 most free, 7 least free)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err="1">
                <a:effectLst/>
                <a:latin typeface="Calibri" panose="020F0502020204030204" pitchFamily="34" charset="0"/>
                <a:ea typeface="Times New Roman" panose="02020603050405020304" pitchFamily="18" charset="0"/>
                <a:cs typeface="Times New Roman" panose="02020603050405020304" pitchFamily="18" charset="0"/>
              </a:rPr>
              <a:t>CivilLiberties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Numeric rating from 1-7 (1 most free, 7 least free)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Governance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Function of government, score from 1-12 (1 poor, 12 best)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Expression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Freedom of expression and belief rating 1-16 (1 poor, 16 best)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Electoral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Electoral process rating 1-12 (1 poor, 12 best)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err="1">
                <a:effectLst/>
                <a:latin typeface="Calibri" panose="020F0502020204030204" pitchFamily="34" charset="0"/>
                <a:ea typeface="Times New Roman" panose="02020603050405020304" pitchFamily="18" charset="0"/>
                <a:cs typeface="Times New Roman" panose="02020603050405020304" pitchFamily="18" charset="0"/>
              </a:rPr>
              <a:t>PolPluralism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Political pluralism and participation rating 1-12 (1 poor, 12 best)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err="1">
                <a:effectLst/>
                <a:latin typeface="Calibri" panose="020F0502020204030204" pitchFamily="34" charset="0"/>
                <a:ea typeface="Times New Roman" panose="02020603050405020304" pitchFamily="18" charset="0"/>
                <a:cs typeface="Times New Roman" panose="02020603050405020304" pitchFamily="18" charset="0"/>
              </a:rPr>
              <a:t>IndividualRights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Personal authority and individual rights rating 1-16 (1 poor, 16 best)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err="1">
                <a:effectLst/>
                <a:latin typeface="Calibri" panose="020F0502020204030204" pitchFamily="34" charset="0"/>
                <a:ea typeface="Times New Roman" panose="02020603050405020304" pitchFamily="18" charset="0"/>
                <a:cs typeface="Times New Roman" panose="02020603050405020304" pitchFamily="18" charset="0"/>
              </a:rPr>
              <a:t>RuleofLaw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Rule of law rating 1-16 (1 poor, 16 best)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Organization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Association and organizational rights 1-12 (1 poor, 12 best)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err="1">
                <a:effectLst/>
                <a:latin typeface="Calibri" panose="020F0502020204030204" pitchFamily="34" charset="0"/>
                <a:ea typeface="Times New Roman" panose="02020603050405020304" pitchFamily="18" charset="0"/>
                <a:cs typeface="Times New Roman" panose="02020603050405020304" pitchFamily="18" charset="0"/>
              </a:rPr>
              <a:t>PolRights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Score from 1-40 (total of Electoral, </a:t>
            </a:r>
            <a:r>
              <a:rPr lang="en-US" sz="1800" b="1" dirty="0" err="1">
                <a:effectLst/>
                <a:latin typeface="Calibri" panose="020F0502020204030204" pitchFamily="34" charset="0"/>
                <a:ea typeface="Times New Roman" panose="02020603050405020304" pitchFamily="18" charset="0"/>
                <a:cs typeface="Times New Roman" panose="02020603050405020304" pitchFamily="18" charset="0"/>
              </a:rPr>
              <a:t>PolPluralism</a:t>
            </a: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 and Government)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Liberties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Score from 1-60 (total of Expression, Organization, </a:t>
            </a:r>
            <a:r>
              <a:rPr lang="en-US" sz="1800" b="1" dirty="0" err="1">
                <a:effectLst/>
                <a:latin typeface="Calibri" panose="020F0502020204030204" pitchFamily="34" charset="0"/>
                <a:ea typeface="Times New Roman" panose="02020603050405020304" pitchFamily="18" charset="0"/>
                <a:cs typeface="Times New Roman" panose="02020603050405020304" pitchFamily="18" charset="0"/>
              </a:rPr>
              <a:t>IndividualRights</a:t>
            </a: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 and </a:t>
            </a:r>
            <a:r>
              <a:rPr lang="en-US" sz="1800" b="1" dirty="0" err="1">
                <a:effectLst/>
                <a:latin typeface="Calibri" panose="020F0502020204030204" pitchFamily="34" charset="0"/>
                <a:ea typeface="Times New Roman" panose="02020603050405020304" pitchFamily="18" charset="0"/>
                <a:cs typeface="Times New Roman" panose="02020603050405020304" pitchFamily="18" charset="0"/>
              </a:rPr>
              <a:t>RuleofLaw</a:t>
            </a: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73569F31-CDB3-4864-93A0-0019EFE43C09}" type="slidenum">
              <a:rPr lang="en-US" smtClean="0"/>
              <a:t>5</a:t>
            </a:fld>
            <a:endParaRPr lang="en-US"/>
          </a:p>
        </p:txBody>
      </p:sp>
    </p:spTree>
    <p:extLst>
      <p:ext uri="{BB962C8B-B14F-4D97-AF65-F5344CB8AC3E}">
        <p14:creationId xmlns:p14="http://schemas.microsoft.com/office/powerpoint/2010/main" val="1122901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dirty="0">
                <a:effectLst/>
                <a:latin typeface="Calibri" panose="020F0502020204030204" pitchFamily="34" charset="0"/>
                <a:ea typeface="Calibri" panose="020F0502020204030204" pitchFamily="34" charset="0"/>
              </a:rPr>
              <a:t>Initial analysis was also conducted on the aggregate totals and scaled total values.  The below are depictions of the top 10 ranked countries for each category for origin countries, with the top two in royal blue:</a:t>
            </a:r>
            <a:endParaRPr lang="en-US" dirty="0"/>
          </a:p>
        </p:txBody>
      </p:sp>
      <p:sp>
        <p:nvSpPr>
          <p:cNvPr id="4" name="Slide Number Placeholder 3"/>
          <p:cNvSpPr>
            <a:spLocks noGrp="1"/>
          </p:cNvSpPr>
          <p:nvPr>
            <p:ph type="sldNum" sz="quarter" idx="5"/>
          </p:nvPr>
        </p:nvSpPr>
        <p:spPr/>
        <p:txBody>
          <a:bodyPr/>
          <a:lstStyle/>
          <a:p>
            <a:fld id="{1C2B8D5C-F3C2-B049-A2E3-F58AB9D1800B}" type="slidenum">
              <a:rPr lang="en-US" smtClean="0"/>
              <a:t>6</a:t>
            </a:fld>
            <a:endParaRPr lang="en-US"/>
          </a:p>
        </p:txBody>
      </p:sp>
    </p:spTree>
    <p:extLst>
      <p:ext uri="{BB962C8B-B14F-4D97-AF65-F5344CB8AC3E}">
        <p14:creationId xmlns:p14="http://schemas.microsoft.com/office/powerpoint/2010/main" val="2370349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Origin countries freedom indices</a:t>
            </a:r>
          </a:p>
        </p:txBody>
      </p:sp>
      <p:sp>
        <p:nvSpPr>
          <p:cNvPr id="4" name="Slide Number Placeholder 3"/>
          <p:cNvSpPr>
            <a:spLocks noGrp="1"/>
          </p:cNvSpPr>
          <p:nvPr>
            <p:ph type="sldNum" sz="quarter" idx="5"/>
          </p:nvPr>
        </p:nvSpPr>
        <p:spPr/>
        <p:txBody>
          <a:bodyPr/>
          <a:lstStyle/>
          <a:p>
            <a:fld id="{1C2B8D5C-F3C2-B049-A2E3-F58AB9D1800B}" type="slidenum">
              <a:rPr lang="en-US" smtClean="0"/>
              <a:t>7</a:t>
            </a:fld>
            <a:endParaRPr lang="en-US"/>
          </a:p>
        </p:txBody>
      </p:sp>
    </p:spTree>
    <p:extLst>
      <p:ext uri="{BB962C8B-B14F-4D97-AF65-F5344CB8AC3E}">
        <p14:creationId xmlns:p14="http://schemas.microsoft.com/office/powerpoint/2010/main" val="2846014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gn="just">
              <a:lnSpc>
                <a:spcPct val="107000"/>
              </a:lnSpc>
              <a:spcBef>
                <a:spcPts val="0"/>
              </a:spcBef>
              <a:spcAft>
                <a:spcPts val="800"/>
              </a:spcAft>
            </a:pPr>
            <a:r>
              <a:rPr lang="en-US" sz="18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purpose of Association Rule Mining (ARM) is to determine interesting and viable relations in variables to see if the data can be explained by certain variables. In the case of this analysis, the team was interested in looking at where refugees were going to and originating from. With this the team was interested if the variables could define a trend that could be pointed towards with a strong and reliable correlation towards predicting trends.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800"/>
              </a:spcAft>
            </a:pPr>
            <a:endParaRPr lang="en-US" sz="1800" i="1"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indent="457200" algn="just">
              <a:lnSpc>
                <a:spcPct val="107000"/>
              </a:lnSpc>
              <a:spcBef>
                <a:spcPts val="0"/>
              </a:spcBef>
              <a:spcAft>
                <a:spcPts val="800"/>
              </a:spcAft>
            </a:pPr>
            <a:r>
              <a:rPr lang="en-US" sz="18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trends that come from the rules can be identified with reason that if something occurs then it can be explained by certain factors. The reliability of these rules can be deemed from the confidence, support, and lift. With these values the rules can be identified to be trusted for future analysis when collecting further data on more countries.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73569F31-CDB3-4864-93A0-0019EFE43C09}" type="slidenum">
              <a:rPr lang="en-US" smtClean="0"/>
              <a:t>8</a:t>
            </a:fld>
            <a:endParaRPr lang="en-US"/>
          </a:p>
        </p:txBody>
      </p:sp>
    </p:spTree>
    <p:extLst>
      <p:ext uri="{BB962C8B-B14F-4D97-AF65-F5344CB8AC3E}">
        <p14:creationId xmlns:p14="http://schemas.microsoft.com/office/powerpoint/2010/main" val="544633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solidFill>
                  <a:srgbClr val="080E14"/>
                </a:solidFill>
                <a:latin typeface="Calibri"/>
                <a:cs typeface="Calibri"/>
              </a:rPr>
              <a:t>Refer to other data sets that were spoken of</a:t>
            </a:r>
          </a:p>
          <a:p>
            <a:pPr marL="285750" indent="-285750">
              <a:buFont typeface="Arial" panose="020B0604020202020204" pitchFamily="34" charset="0"/>
              <a:buChar char="•"/>
            </a:pPr>
            <a:r>
              <a:rPr lang="en-US" sz="1200" dirty="0">
                <a:solidFill>
                  <a:srgbClr val="080E14"/>
                </a:solidFill>
                <a:latin typeface="Calibri"/>
                <a:cs typeface="Calibri"/>
              </a:rPr>
              <a:t>First reported in February 2020, but hack occurred in July of 2019</a:t>
            </a:r>
            <a:endParaRPr lang="en-US" sz="1200" b="0" i="0" dirty="0">
              <a:solidFill>
                <a:srgbClr val="080E14"/>
              </a:solidFill>
              <a:effectLst/>
              <a:latin typeface="Calibri"/>
              <a:cs typeface="Calibri"/>
            </a:endParaRPr>
          </a:p>
          <a:p>
            <a:pPr marL="285750" indent="-285750">
              <a:buFont typeface="Arial" panose="020B0604020202020204" pitchFamily="34" charset="0"/>
              <a:buChar char="•"/>
            </a:pPr>
            <a:r>
              <a:rPr lang="en-US" sz="1200" dirty="0">
                <a:solidFill>
                  <a:srgbClr val="080E14"/>
                </a:solidFill>
                <a:latin typeface="Calibri"/>
                <a:ea typeface="+mn-lt"/>
                <a:cs typeface="+mn-lt"/>
              </a:rPr>
              <a:t>10.6 million MGM hotel guests' data was offered as a free download on a hacking forum</a:t>
            </a:r>
          </a:p>
          <a:p>
            <a:pPr marL="285750" indent="-285750">
              <a:buFont typeface="Arial" panose="020B0604020202020204" pitchFamily="34" charset="0"/>
              <a:buChar char="•"/>
            </a:pPr>
            <a:r>
              <a:rPr lang="en-US" sz="1200" dirty="0">
                <a:latin typeface="Calibri"/>
                <a:ea typeface="+mn-lt"/>
                <a:cs typeface="+mn-lt"/>
              </a:rPr>
              <a:t>Users now face a higher risk of receiving spear-phishing emails, and being SIM swapped</a:t>
            </a:r>
            <a:endParaRPr lang="en-US" sz="1200" b="0" i="0" dirty="0">
              <a:effectLst/>
              <a:latin typeface="Calibri"/>
              <a:ea typeface="+mn-lt"/>
              <a:cs typeface="+mn-lt"/>
            </a:endParaRPr>
          </a:p>
          <a:p>
            <a:pPr marL="285750" indent="-285750">
              <a:buFont typeface="Arial" panose="020B0604020202020204" pitchFamily="34" charset="0"/>
              <a:buChar char="•"/>
            </a:pPr>
            <a:r>
              <a:rPr lang="en-US" sz="1200" dirty="0">
                <a:ea typeface="+mn-lt"/>
                <a:cs typeface="+mn-lt"/>
              </a:rPr>
              <a:t>Twitter CEO Jack Dorsey, pop star Justin Bieber, and DHS and TSA officials are some of the big names Under the Breach spotted in the leaked files</a:t>
            </a:r>
            <a:endParaRPr lang="en-US" sz="1200" dirty="0">
              <a:cs typeface="Calibri"/>
            </a:endParaRPr>
          </a:p>
          <a:p>
            <a:endParaRPr lang="en-US" dirty="0"/>
          </a:p>
        </p:txBody>
      </p:sp>
      <p:sp>
        <p:nvSpPr>
          <p:cNvPr id="4" name="Slide Number Placeholder 3"/>
          <p:cNvSpPr>
            <a:spLocks noGrp="1"/>
          </p:cNvSpPr>
          <p:nvPr>
            <p:ph type="sldNum" sz="quarter" idx="5"/>
          </p:nvPr>
        </p:nvSpPr>
        <p:spPr/>
        <p:txBody>
          <a:bodyPr/>
          <a:lstStyle/>
          <a:p>
            <a:fld id="{73569F31-CDB3-4864-93A0-0019EFE43C09}" type="slidenum">
              <a:rPr lang="en-US" smtClean="0"/>
              <a:t>9</a:t>
            </a:fld>
            <a:endParaRPr lang="en-US"/>
          </a:p>
        </p:txBody>
      </p:sp>
    </p:spTree>
    <p:extLst>
      <p:ext uri="{BB962C8B-B14F-4D97-AF65-F5344CB8AC3E}">
        <p14:creationId xmlns:p14="http://schemas.microsoft.com/office/powerpoint/2010/main" val="2478560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suggested by: https://</a:t>
            </a:r>
            <a:r>
              <a:rPr lang="en-US" err="1"/>
              <a:t>www.cnbc.com</a:t>
            </a:r>
            <a:r>
              <a:rPr lang="en-US"/>
              <a:t>/2020/02/20/mgm-data-breach-5-things-you-should-do-if-you-were-affected.html</a:t>
            </a:r>
          </a:p>
        </p:txBody>
      </p:sp>
      <p:sp>
        <p:nvSpPr>
          <p:cNvPr id="4" name="Slide Number Placeholder 3"/>
          <p:cNvSpPr>
            <a:spLocks noGrp="1"/>
          </p:cNvSpPr>
          <p:nvPr>
            <p:ph type="sldNum" sz="quarter" idx="5"/>
          </p:nvPr>
        </p:nvSpPr>
        <p:spPr/>
        <p:txBody>
          <a:bodyPr/>
          <a:lstStyle/>
          <a:p>
            <a:fld id="{3A9E6BD6-46BD-4680-8FA9-3EB883FAE353}" type="slidenum">
              <a:rPr lang="en-US" smtClean="0"/>
              <a:t>11</a:t>
            </a:fld>
            <a:endParaRPr lang="en-US"/>
          </a:p>
        </p:txBody>
      </p:sp>
    </p:spTree>
    <p:extLst>
      <p:ext uri="{BB962C8B-B14F-4D97-AF65-F5344CB8AC3E}">
        <p14:creationId xmlns:p14="http://schemas.microsoft.com/office/powerpoint/2010/main" val="1799131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23CFFB-63F6-49E9-9DB1-864B17D5E9DB}" type="datetimeFigureOut">
              <a:rPr lang="en-US" smtClean="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4A2CA-BADA-4145-A783-866323E0D0A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4190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23CFFB-63F6-49E9-9DB1-864B17D5E9DB}" type="datetimeFigureOut">
              <a:rPr lang="en-US" smtClean="0"/>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54A2CA-BADA-4145-A783-866323E0D0A0}" type="slidenum">
              <a:rPr lang="en-US" smtClean="0"/>
              <a:t>‹#›</a:t>
            </a:fld>
            <a:endParaRPr lang="en-US"/>
          </a:p>
        </p:txBody>
      </p:sp>
    </p:spTree>
    <p:extLst>
      <p:ext uri="{BB962C8B-B14F-4D97-AF65-F5344CB8AC3E}">
        <p14:creationId xmlns:p14="http://schemas.microsoft.com/office/powerpoint/2010/main" val="512636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3CFFB-63F6-49E9-9DB1-864B17D5E9DB}" type="datetimeFigureOut">
              <a:rPr lang="en-US" smtClean="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4A2CA-BADA-4145-A783-866323E0D0A0}" type="slidenum">
              <a:rPr lang="en-US" smtClean="0"/>
              <a:t>‹#›</a:t>
            </a:fld>
            <a:endParaRPr lang="en-US"/>
          </a:p>
        </p:txBody>
      </p:sp>
    </p:spTree>
    <p:extLst>
      <p:ext uri="{BB962C8B-B14F-4D97-AF65-F5344CB8AC3E}">
        <p14:creationId xmlns:p14="http://schemas.microsoft.com/office/powerpoint/2010/main" val="42612371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3CFFB-63F6-49E9-9DB1-864B17D5E9DB}" type="datetimeFigureOut">
              <a:rPr lang="en-US" smtClean="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4A2CA-BADA-4145-A783-866323E0D0A0}" type="slidenum">
              <a:rPr lang="en-US" smtClean="0"/>
              <a:t>‹#›</a:t>
            </a:fld>
            <a:endParaRPr lang="en-US"/>
          </a:p>
        </p:txBody>
      </p:sp>
    </p:spTree>
    <p:extLst>
      <p:ext uri="{BB962C8B-B14F-4D97-AF65-F5344CB8AC3E}">
        <p14:creationId xmlns:p14="http://schemas.microsoft.com/office/powerpoint/2010/main" val="4294182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3CFFB-63F6-49E9-9DB1-864B17D5E9DB}" type="datetimeFigureOut">
              <a:rPr lang="en-US" smtClean="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4A2CA-BADA-4145-A783-866323E0D0A0}" type="slidenum">
              <a:rPr lang="en-US" smtClean="0"/>
              <a:t>‹#›</a:t>
            </a:fld>
            <a:endParaRPr lang="en-US"/>
          </a:p>
        </p:txBody>
      </p:sp>
    </p:spTree>
    <p:extLst>
      <p:ext uri="{BB962C8B-B14F-4D97-AF65-F5344CB8AC3E}">
        <p14:creationId xmlns:p14="http://schemas.microsoft.com/office/powerpoint/2010/main" val="1147552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23CFFB-63F6-49E9-9DB1-864B17D5E9DB}" type="datetimeFigureOut">
              <a:rPr lang="en-US" smtClean="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4A2CA-BADA-4145-A783-866323E0D0A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4867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23CFFB-63F6-49E9-9DB1-864B17D5E9DB}" type="datetimeFigureOut">
              <a:rPr lang="en-US" smtClean="0"/>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54A2CA-BADA-4145-A783-866323E0D0A0}" type="slidenum">
              <a:rPr lang="en-US" smtClean="0"/>
              <a:t>‹#›</a:t>
            </a:fld>
            <a:endParaRPr lang="en-US"/>
          </a:p>
        </p:txBody>
      </p:sp>
    </p:spTree>
    <p:extLst>
      <p:ext uri="{BB962C8B-B14F-4D97-AF65-F5344CB8AC3E}">
        <p14:creationId xmlns:p14="http://schemas.microsoft.com/office/powerpoint/2010/main" val="2591886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23CFFB-63F6-49E9-9DB1-864B17D5E9DB}" type="datetimeFigureOut">
              <a:rPr lang="en-US" smtClean="0"/>
              <a:t>3/16/2021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54A2CA-BADA-4145-A783-866323E0D0A0}" type="slidenum">
              <a:rPr lang="en-US" smtClean="0"/>
              <a:t>‹#›</a:t>
            </a:fld>
            <a:endParaRPr lang="en-US"/>
          </a:p>
        </p:txBody>
      </p:sp>
    </p:spTree>
    <p:extLst>
      <p:ext uri="{BB962C8B-B14F-4D97-AF65-F5344CB8AC3E}">
        <p14:creationId xmlns:p14="http://schemas.microsoft.com/office/powerpoint/2010/main" val="729939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23CFFB-63F6-49E9-9DB1-864B17D5E9DB}" type="datetimeFigureOut">
              <a:rPr lang="en-US" smtClean="0"/>
              <a:t>3/16/2021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54A2CA-BADA-4145-A783-866323E0D0A0}" type="slidenum">
              <a:rPr lang="en-US" smtClean="0"/>
              <a:t>‹#›</a:t>
            </a:fld>
            <a:endParaRPr lang="en-US"/>
          </a:p>
        </p:txBody>
      </p:sp>
    </p:spTree>
    <p:extLst>
      <p:ext uri="{BB962C8B-B14F-4D97-AF65-F5344CB8AC3E}">
        <p14:creationId xmlns:p14="http://schemas.microsoft.com/office/powerpoint/2010/main" val="3699003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C23CFFB-63F6-49E9-9DB1-864B17D5E9DB}" type="datetimeFigureOut">
              <a:rPr lang="en-US" smtClean="0"/>
              <a:t>3/16/2021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A54A2CA-BADA-4145-A783-866323E0D0A0}" type="slidenum">
              <a:rPr lang="en-US" smtClean="0"/>
              <a:t>‹#›</a:t>
            </a:fld>
            <a:endParaRPr lang="en-US"/>
          </a:p>
        </p:txBody>
      </p:sp>
    </p:spTree>
    <p:extLst>
      <p:ext uri="{BB962C8B-B14F-4D97-AF65-F5344CB8AC3E}">
        <p14:creationId xmlns:p14="http://schemas.microsoft.com/office/powerpoint/2010/main" val="2171432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C23CFFB-63F6-49E9-9DB1-864B17D5E9DB}" type="datetimeFigureOut">
              <a:rPr lang="en-US" smtClean="0"/>
              <a:t>3/16/2021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A54A2CA-BADA-4145-A783-866323E0D0A0}" type="slidenum">
              <a:rPr lang="en-US" smtClean="0"/>
              <a:t>‹#›</a:t>
            </a:fld>
            <a:endParaRPr lang="en-US"/>
          </a:p>
        </p:txBody>
      </p:sp>
    </p:spTree>
    <p:extLst>
      <p:ext uri="{BB962C8B-B14F-4D97-AF65-F5344CB8AC3E}">
        <p14:creationId xmlns:p14="http://schemas.microsoft.com/office/powerpoint/2010/main" val="1471600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Left) with Caption">
    <p:spTree>
      <p:nvGrpSpPr>
        <p:cNvPr id="1" name=""/>
        <p:cNvGrpSpPr/>
        <p:nvPr/>
      </p:nvGrpSpPr>
      <p:grpSpPr>
        <a:xfrm>
          <a:off x="0" y="0"/>
          <a:ext cx="0" cy="0"/>
          <a:chOff x="0" y="0"/>
          <a:chExt cx="0" cy="0"/>
        </a:xfrm>
      </p:grpSpPr>
      <p:sp>
        <p:nvSpPr>
          <p:cNvPr id="8" name="Rectangle 7"/>
          <p:cNvSpPr/>
          <p:nvPr/>
        </p:nvSpPr>
        <p:spPr>
          <a:xfrm>
            <a:off x="8111975" y="0"/>
            <a:ext cx="410925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9" name="Rectangle 8"/>
          <p:cNvSpPr/>
          <p:nvPr/>
        </p:nvSpPr>
        <p:spPr>
          <a:xfrm>
            <a:off x="8082742"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66404" y="731520"/>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1165306"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566404" y="304909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9148294" y="6459783"/>
            <a:ext cx="2618510" cy="365125"/>
          </a:xfrm>
        </p:spPr>
        <p:txBody>
          <a:bodyPr/>
          <a:lstStyle>
            <a:lvl1pPr algn="l">
              <a:defRPr/>
            </a:lvl1pPr>
          </a:lstStyle>
          <a:p>
            <a:fld id="{8C23CFFB-63F6-49E9-9DB1-864B17D5E9DB}" type="datetimeFigureOut">
              <a:rPr lang="en-US" smtClean="0"/>
              <a:t>3/16/2021</a:t>
            </a:fld>
            <a:endParaRPr lang="en-US" dirty="0"/>
          </a:p>
        </p:txBody>
      </p:sp>
      <p:sp>
        <p:nvSpPr>
          <p:cNvPr id="6" name="Footer Placeholder 5"/>
          <p:cNvSpPr>
            <a:spLocks noGrp="1"/>
          </p:cNvSpPr>
          <p:nvPr>
            <p:ph type="ftr" sz="quarter" idx="11"/>
          </p:nvPr>
        </p:nvSpPr>
        <p:spPr>
          <a:xfrm>
            <a:off x="2829940" y="6459784"/>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a:xfrm>
            <a:off x="1139979" y="6459784"/>
            <a:ext cx="1311183" cy="365125"/>
          </a:xfrm>
        </p:spPr>
        <p:txBody>
          <a:bodyPr/>
          <a:lstStyle>
            <a:lvl1pPr>
              <a:defRPr>
                <a:solidFill>
                  <a:schemeClr val="tx2"/>
                </a:solidFill>
              </a:defRPr>
            </a:lvl1pPr>
          </a:lstStyle>
          <a:p>
            <a:fld id="{9A54A2CA-BADA-4145-A783-866323E0D0A0}" type="slidenum">
              <a:rPr lang="en-US" smtClean="0"/>
              <a:t>‹#›</a:t>
            </a:fld>
            <a:endParaRPr lang="en-US" dirty="0"/>
          </a:p>
        </p:txBody>
      </p:sp>
    </p:spTree>
    <p:extLst>
      <p:ext uri="{BB962C8B-B14F-4D97-AF65-F5344CB8AC3E}">
        <p14:creationId xmlns:p14="http://schemas.microsoft.com/office/powerpoint/2010/main" val="3100684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C23CFFB-63F6-49E9-9DB1-864B17D5E9DB}" type="datetimeFigureOut">
              <a:rPr lang="en-US" smtClean="0"/>
              <a:t>3/16/2021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A54A2CA-BADA-4145-A783-866323E0D0A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41729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72" r:id="rId9"/>
    <p:sldLayoutId id="2147483669" r:id="rId10"/>
    <p:sldLayoutId id="2147483670" r:id="rId11"/>
    <p:sldLayoutId id="2147483671"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3F806-5788-400E-B36F-2C31321B4B72}"/>
              </a:ext>
            </a:extLst>
          </p:cNvPr>
          <p:cNvSpPr>
            <a:spLocks noGrp="1"/>
          </p:cNvSpPr>
          <p:nvPr>
            <p:ph type="ctrTitle"/>
          </p:nvPr>
        </p:nvSpPr>
        <p:spPr/>
        <p:txBody>
          <a:bodyPr/>
          <a:lstStyle/>
          <a:p>
            <a:r>
              <a:rPr lang="en-US" dirty="0"/>
              <a:t>Applied Data Science Portfolio</a:t>
            </a:r>
          </a:p>
        </p:txBody>
      </p:sp>
      <p:sp>
        <p:nvSpPr>
          <p:cNvPr id="3" name="Subtitle 2">
            <a:extLst>
              <a:ext uri="{FF2B5EF4-FFF2-40B4-BE49-F238E27FC236}">
                <a16:creationId xmlns:a16="http://schemas.microsoft.com/office/drawing/2014/main" id="{70462C03-438C-4E31-B0FD-4FBADA99CFEA}"/>
              </a:ext>
            </a:extLst>
          </p:cNvPr>
          <p:cNvSpPr>
            <a:spLocks noGrp="1"/>
          </p:cNvSpPr>
          <p:nvPr>
            <p:ph type="subTitle" idx="1"/>
          </p:nvPr>
        </p:nvSpPr>
        <p:spPr/>
        <p:txBody>
          <a:bodyPr/>
          <a:lstStyle/>
          <a:p>
            <a:r>
              <a:rPr lang="en-US" dirty="0"/>
              <a:t>Trevor Kahl</a:t>
            </a:r>
          </a:p>
        </p:txBody>
      </p:sp>
    </p:spTree>
    <p:extLst>
      <p:ext uri="{BB962C8B-B14F-4D97-AF65-F5344CB8AC3E}">
        <p14:creationId xmlns:p14="http://schemas.microsoft.com/office/powerpoint/2010/main" val="406855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84C85-3444-438A-B995-79630B3A286E}"/>
              </a:ext>
            </a:extLst>
          </p:cNvPr>
          <p:cNvSpPr>
            <a:spLocks noGrp="1"/>
          </p:cNvSpPr>
          <p:nvPr>
            <p:ph type="title"/>
          </p:nvPr>
        </p:nvSpPr>
        <p:spPr/>
        <p:txBody>
          <a:bodyPr/>
          <a:lstStyle/>
          <a:p>
            <a:r>
              <a:rPr lang="en-US" dirty="0"/>
              <a:t>Customer Interpretation </a:t>
            </a:r>
          </a:p>
        </p:txBody>
      </p:sp>
      <p:sp>
        <p:nvSpPr>
          <p:cNvPr id="4" name="Text Placeholder 3">
            <a:extLst>
              <a:ext uri="{FF2B5EF4-FFF2-40B4-BE49-F238E27FC236}">
                <a16:creationId xmlns:a16="http://schemas.microsoft.com/office/drawing/2014/main" id="{4C3A7039-901B-455C-B8CA-56F942740706}"/>
              </a:ext>
            </a:extLst>
          </p:cNvPr>
          <p:cNvSpPr>
            <a:spLocks noGrp="1"/>
          </p:cNvSpPr>
          <p:nvPr>
            <p:ph type="body" sz="half" idx="2"/>
          </p:nvPr>
        </p:nvSpPr>
        <p:spPr/>
        <p:txBody>
          <a:bodyPr/>
          <a:lstStyle/>
          <a:p>
            <a:endParaRPr lang="en-US"/>
          </a:p>
        </p:txBody>
      </p:sp>
      <p:pic>
        <p:nvPicPr>
          <p:cNvPr id="6" name="Picture 5">
            <a:extLst>
              <a:ext uri="{FF2B5EF4-FFF2-40B4-BE49-F238E27FC236}">
                <a16:creationId xmlns:a16="http://schemas.microsoft.com/office/drawing/2014/main" id="{3A8E0C01-01E5-4BD1-AA4A-793357B2C4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5017" y="0"/>
            <a:ext cx="8281966" cy="4915697"/>
          </a:xfrm>
          <a:prstGeom prst="rect">
            <a:avLst/>
          </a:prstGeom>
        </p:spPr>
      </p:pic>
    </p:spTree>
    <p:extLst>
      <p:ext uri="{BB962C8B-B14F-4D97-AF65-F5344CB8AC3E}">
        <p14:creationId xmlns:p14="http://schemas.microsoft.com/office/powerpoint/2010/main" val="3907188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igher Education 'Return to Campus' Checklist | Resource | Barnes &amp;  Thornburg">
            <a:extLst>
              <a:ext uri="{FF2B5EF4-FFF2-40B4-BE49-F238E27FC236}">
                <a16:creationId xmlns:a16="http://schemas.microsoft.com/office/drawing/2014/main" id="{C1F8B3C6-ACF1-964B-9CAA-40B879AD4565}"/>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37765" r="-1" b="-1"/>
          <a:stretch/>
        </p:blipFill>
        <p:spPr bwMode="auto">
          <a:xfrm>
            <a:off x="5844269" y="0"/>
            <a:ext cx="6347731" cy="685800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D3230DC-EDE9-F84B-844B-D82DA7CF1D86}"/>
              </a:ext>
            </a:extLst>
          </p:cNvPr>
          <p:cNvSpPr>
            <a:spLocks noGrp="1"/>
          </p:cNvSpPr>
          <p:nvPr>
            <p:ph type="title"/>
          </p:nvPr>
        </p:nvSpPr>
        <p:spPr>
          <a:xfrm>
            <a:off x="804998" y="508816"/>
            <a:ext cx="4803636" cy="1311664"/>
          </a:xfrm>
          <a:effectLst>
            <a:outerShdw blurRad="50800" dist="38100" dir="5400000" algn="t" rotWithShape="0">
              <a:prstClr val="black">
                <a:alpha val="40000"/>
              </a:prstClr>
            </a:outerShdw>
          </a:effectLst>
        </p:spPr>
        <p:txBody>
          <a:bodyPr>
            <a:normAutofit/>
          </a:bodyPr>
          <a:lstStyle/>
          <a:p>
            <a:r>
              <a:rPr lang="en-US" dirty="0">
                <a:solidFill>
                  <a:schemeClr val="accent4">
                    <a:lumMod val="50000"/>
                  </a:schemeClr>
                </a:solidFill>
              </a:rPr>
              <a:t>5 Ways to Mitigate</a:t>
            </a:r>
          </a:p>
        </p:txBody>
      </p:sp>
      <p:sp>
        <p:nvSpPr>
          <p:cNvPr id="3" name="Content Placeholder 2">
            <a:extLst>
              <a:ext uri="{FF2B5EF4-FFF2-40B4-BE49-F238E27FC236}">
                <a16:creationId xmlns:a16="http://schemas.microsoft.com/office/drawing/2014/main" id="{AAEC625D-12D0-D04E-B1C0-1F00818FE7BD}"/>
              </a:ext>
            </a:extLst>
          </p:cNvPr>
          <p:cNvSpPr>
            <a:spLocks noGrp="1"/>
          </p:cNvSpPr>
          <p:nvPr>
            <p:ph idx="1"/>
          </p:nvPr>
        </p:nvSpPr>
        <p:spPr>
          <a:xfrm>
            <a:off x="804998" y="2346619"/>
            <a:ext cx="4706803" cy="3788830"/>
          </a:xfrm>
        </p:spPr>
        <p:txBody>
          <a:bodyPr anchor="ctr">
            <a:normAutofit/>
          </a:bodyPr>
          <a:lstStyle/>
          <a:p>
            <a:pPr marL="514350" indent="-514350">
              <a:buAutoNum type="arabicPeriod"/>
            </a:pPr>
            <a:r>
              <a:rPr lang="en-US" dirty="0">
                <a:solidFill>
                  <a:srgbClr val="000000"/>
                </a:solidFill>
              </a:rPr>
              <a:t>Change passwords</a:t>
            </a:r>
          </a:p>
          <a:p>
            <a:pPr marL="514350" indent="-514350">
              <a:buAutoNum type="arabicPeriod"/>
            </a:pPr>
            <a:r>
              <a:rPr lang="en-US" dirty="0">
                <a:solidFill>
                  <a:srgbClr val="000000"/>
                </a:solidFill>
              </a:rPr>
              <a:t>If you don’t already have it, set up credit monitoring</a:t>
            </a:r>
          </a:p>
          <a:p>
            <a:pPr marL="514350" indent="-514350">
              <a:buAutoNum type="arabicPeriod"/>
            </a:pPr>
            <a:r>
              <a:rPr lang="en-US" dirty="0">
                <a:solidFill>
                  <a:srgbClr val="000000"/>
                </a:solidFill>
              </a:rPr>
              <a:t>Practice good cybersecurity habits</a:t>
            </a:r>
          </a:p>
          <a:p>
            <a:pPr marL="514350" indent="-514350">
              <a:buAutoNum type="arabicPeriod"/>
            </a:pPr>
            <a:r>
              <a:rPr lang="en-US" dirty="0">
                <a:solidFill>
                  <a:srgbClr val="000000"/>
                </a:solidFill>
              </a:rPr>
              <a:t>Keep a record of your response</a:t>
            </a:r>
          </a:p>
          <a:p>
            <a:pPr marL="514350" indent="-514350">
              <a:buAutoNum type="arabicPeriod"/>
            </a:pPr>
            <a:r>
              <a:rPr lang="en-US" dirty="0">
                <a:solidFill>
                  <a:srgbClr val="000000"/>
                </a:solidFill>
              </a:rPr>
              <a:t>Stay alert</a:t>
            </a:r>
          </a:p>
        </p:txBody>
      </p:sp>
    </p:spTree>
    <p:extLst>
      <p:ext uri="{BB962C8B-B14F-4D97-AF65-F5344CB8AC3E}">
        <p14:creationId xmlns:p14="http://schemas.microsoft.com/office/powerpoint/2010/main" val="1244849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D8CEA-3D59-4E57-81A6-175F2A844D5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DC4C49C-0083-4C94-AC45-0A7795FC493C}"/>
              </a:ext>
            </a:extLst>
          </p:cNvPr>
          <p:cNvSpPr>
            <a:spLocks noGrp="1"/>
          </p:cNvSpPr>
          <p:nvPr>
            <p:ph idx="1"/>
          </p:nvPr>
        </p:nvSpPr>
        <p:spPr/>
        <p:txBody>
          <a:bodyPr/>
          <a:lstStyle/>
          <a:p>
            <a:pPr marL="342900" marR="0" lvl="0" indent="-342900">
              <a:buSzPts val="1000"/>
              <a:buFont typeface="Symbol" panose="05050102010706020507" pitchFamily="18" charset="2"/>
              <a:buChar char=""/>
              <a:tabLst>
                <a:tab pos="457200" algn="l"/>
              </a:tabLst>
            </a:pPr>
            <a:r>
              <a:rPr lang="en-US" sz="2000" dirty="0">
                <a:solidFill>
                  <a:srgbClr val="000E54"/>
                </a:solidFill>
                <a:effectLst/>
                <a:ea typeface="Times New Roman" panose="02020603050405020304" pitchFamily="18" charset="0"/>
              </a:rPr>
              <a:t>Describe a broad overview of the </a:t>
            </a:r>
            <a:r>
              <a:rPr lang="en-US" sz="2000" b="1" dirty="0">
                <a:solidFill>
                  <a:srgbClr val="000E54"/>
                </a:solidFill>
                <a:effectLst/>
                <a:ea typeface="Times New Roman" panose="02020603050405020304" pitchFamily="18" charset="0"/>
              </a:rPr>
              <a:t>major practice areas</a:t>
            </a:r>
            <a:r>
              <a:rPr lang="en-US" sz="2000" dirty="0">
                <a:solidFill>
                  <a:srgbClr val="000E54"/>
                </a:solidFill>
                <a:effectLst/>
                <a:ea typeface="Times New Roman" panose="02020603050405020304" pitchFamily="18" charset="0"/>
              </a:rPr>
              <a:t> of data science</a:t>
            </a:r>
            <a:endParaRPr lang="en-US" sz="2000" dirty="0">
              <a:effectLst/>
              <a:ea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2000" b="1" dirty="0">
                <a:solidFill>
                  <a:srgbClr val="000E54"/>
                </a:solidFill>
                <a:effectLst/>
                <a:ea typeface="Times New Roman" panose="02020603050405020304" pitchFamily="18" charset="0"/>
              </a:rPr>
              <a:t>Collect and organize</a:t>
            </a:r>
            <a:r>
              <a:rPr lang="en-US" sz="2000" dirty="0">
                <a:solidFill>
                  <a:srgbClr val="000E54"/>
                </a:solidFill>
                <a:effectLst/>
                <a:ea typeface="Times New Roman" panose="02020603050405020304" pitchFamily="18" charset="0"/>
              </a:rPr>
              <a:t> data in </a:t>
            </a:r>
            <a:r>
              <a:rPr lang="en-US" sz="2000" b="1" dirty="0">
                <a:solidFill>
                  <a:srgbClr val="000E54"/>
                </a:solidFill>
                <a:effectLst/>
                <a:ea typeface="Times New Roman" panose="02020603050405020304" pitchFamily="18" charset="0"/>
              </a:rPr>
              <a:t>IST 652</a:t>
            </a:r>
            <a:r>
              <a:rPr lang="en-US" sz="2000" dirty="0">
                <a:solidFill>
                  <a:srgbClr val="000E54"/>
                </a:solidFill>
                <a:effectLst/>
                <a:ea typeface="Times New Roman" panose="02020603050405020304" pitchFamily="18" charset="0"/>
              </a:rPr>
              <a:t> and </a:t>
            </a:r>
            <a:r>
              <a:rPr lang="en-US" sz="2000" b="1" dirty="0">
                <a:solidFill>
                  <a:srgbClr val="000E54"/>
                </a:solidFill>
                <a:effectLst/>
                <a:ea typeface="Times New Roman" panose="02020603050405020304" pitchFamily="18" charset="0"/>
              </a:rPr>
              <a:t>IST 707</a:t>
            </a:r>
          </a:p>
          <a:p>
            <a:pPr marL="342900" marR="0" lvl="0" indent="-342900">
              <a:buSzPts val="1000"/>
              <a:buFont typeface="Symbol" panose="05050102010706020507" pitchFamily="18" charset="2"/>
              <a:buChar char=""/>
              <a:tabLst>
                <a:tab pos="457200" algn="l"/>
              </a:tabLst>
            </a:pPr>
            <a:r>
              <a:rPr lang="en-US" sz="2000" b="1" dirty="0">
                <a:solidFill>
                  <a:srgbClr val="000E54"/>
                </a:solidFill>
                <a:effectLst/>
                <a:ea typeface="Times New Roman" panose="02020603050405020304" pitchFamily="18" charset="0"/>
              </a:rPr>
              <a:t>Identify patterns</a:t>
            </a:r>
            <a:r>
              <a:rPr lang="en-US" sz="2000" dirty="0">
                <a:solidFill>
                  <a:srgbClr val="000E54"/>
                </a:solidFill>
                <a:effectLst/>
                <a:ea typeface="Times New Roman" panose="02020603050405020304" pitchFamily="18" charset="0"/>
              </a:rPr>
              <a:t> in data via visualization, statistical analysis, and data mining in </a:t>
            </a:r>
            <a:r>
              <a:rPr lang="en-US" sz="2000" b="1" dirty="0">
                <a:solidFill>
                  <a:srgbClr val="000E54"/>
                </a:solidFill>
                <a:effectLst/>
                <a:ea typeface="Times New Roman" panose="02020603050405020304" pitchFamily="18" charset="0"/>
              </a:rPr>
              <a:t>IST 707</a:t>
            </a:r>
          </a:p>
          <a:p>
            <a:pPr marL="342900" marR="0" lvl="0" indent="-342900">
              <a:buSzPts val="1000"/>
              <a:buFont typeface="Symbol" panose="05050102010706020507" pitchFamily="18" charset="2"/>
              <a:buChar char=""/>
              <a:tabLst>
                <a:tab pos="457200" algn="l"/>
              </a:tabLst>
            </a:pPr>
            <a:r>
              <a:rPr lang="en-US" sz="2000" b="1" dirty="0">
                <a:solidFill>
                  <a:srgbClr val="000E54"/>
                </a:solidFill>
                <a:effectLst/>
                <a:ea typeface="Times New Roman" panose="02020603050405020304" pitchFamily="18" charset="0"/>
              </a:rPr>
              <a:t>Develop alternative strategies</a:t>
            </a:r>
            <a:r>
              <a:rPr lang="en-US" sz="2000" dirty="0">
                <a:solidFill>
                  <a:srgbClr val="000E54"/>
                </a:solidFill>
                <a:effectLst/>
                <a:ea typeface="Times New Roman" panose="02020603050405020304" pitchFamily="18" charset="0"/>
              </a:rPr>
              <a:t> based on the data using both </a:t>
            </a:r>
            <a:r>
              <a:rPr lang="en-US" sz="2000" b="1" dirty="0">
                <a:solidFill>
                  <a:srgbClr val="000E54"/>
                </a:solidFill>
                <a:effectLst/>
                <a:ea typeface="Times New Roman" panose="02020603050405020304" pitchFamily="18" charset="0"/>
              </a:rPr>
              <a:t>Python</a:t>
            </a:r>
            <a:r>
              <a:rPr lang="en-US" sz="2000" dirty="0">
                <a:solidFill>
                  <a:srgbClr val="000E54"/>
                </a:solidFill>
                <a:effectLst/>
                <a:ea typeface="Times New Roman" panose="02020603050405020304" pitchFamily="18" charset="0"/>
              </a:rPr>
              <a:t> and </a:t>
            </a:r>
            <a:r>
              <a:rPr lang="en-US" sz="2000" b="1" dirty="0">
                <a:solidFill>
                  <a:srgbClr val="000E54"/>
                </a:solidFill>
                <a:effectLst/>
                <a:ea typeface="Times New Roman" panose="02020603050405020304" pitchFamily="18" charset="0"/>
              </a:rPr>
              <a:t>R</a:t>
            </a:r>
            <a:endParaRPr lang="en-US" sz="2000" b="1" dirty="0">
              <a:effectLst/>
              <a:ea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2000" b="1" dirty="0">
                <a:solidFill>
                  <a:srgbClr val="000E54"/>
                </a:solidFill>
                <a:effectLst/>
                <a:ea typeface="Times New Roman" panose="02020603050405020304" pitchFamily="18" charset="0"/>
              </a:rPr>
              <a:t>Demonstrate communication skills</a:t>
            </a:r>
            <a:r>
              <a:rPr lang="en-US" sz="2000" dirty="0">
                <a:solidFill>
                  <a:srgbClr val="000E54"/>
                </a:solidFill>
                <a:effectLst/>
                <a:ea typeface="Times New Roman" panose="02020603050405020304" pitchFamily="18" charset="0"/>
              </a:rPr>
              <a:t> regarding data and its analysis for managers, IT professionals, programmers, statisticians, and other relevant professionals in their organization</a:t>
            </a:r>
            <a:endParaRPr lang="en-US" sz="2000" dirty="0">
              <a:effectLst/>
              <a:ea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2000" dirty="0">
                <a:solidFill>
                  <a:srgbClr val="000E54"/>
                </a:solidFill>
                <a:effectLst/>
                <a:ea typeface="Times New Roman" panose="02020603050405020304" pitchFamily="18" charset="0"/>
              </a:rPr>
              <a:t>Synthesize the </a:t>
            </a:r>
            <a:r>
              <a:rPr lang="en-US" sz="2000" b="1" dirty="0">
                <a:solidFill>
                  <a:srgbClr val="000E54"/>
                </a:solidFill>
                <a:effectLst/>
                <a:ea typeface="Times New Roman" panose="02020603050405020304" pitchFamily="18" charset="0"/>
              </a:rPr>
              <a:t>ethical dimensions</a:t>
            </a:r>
            <a:r>
              <a:rPr lang="en-US" sz="2000" dirty="0">
                <a:solidFill>
                  <a:srgbClr val="000E54"/>
                </a:solidFill>
                <a:effectLst/>
                <a:ea typeface="Times New Roman" panose="02020603050405020304" pitchFamily="18" charset="0"/>
              </a:rPr>
              <a:t> of data science practice (e.g., privacy) with </a:t>
            </a:r>
            <a:r>
              <a:rPr lang="en-US" sz="2000" b="1" dirty="0">
                <a:solidFill>
                  <a:srgbClr val="000E54"/>
                </a:solidFill>
                <a:effectLst/>
                <a:ea typeface="Times New Roman" panose="02020603050405020304" pitchFamily="18" charset="0"/>
              </a:rPr>
              <a:t>IST 623 </a:t>
            </a:r>
            <a:endParaRPr lang="en-US" sz="2000" b="1" dirty="0">
              <a:effectLst/>
              <a:ea typeface="Times New Roman" panose="02020603050405020304" pitchFamily="18" charset="0"/>
            </a:endParaRPr>
          </a:p>
          <a:p>
            <a:endParaRPr lang="en-US" dirty="0"/>
          </a:p>
        </p:txBody>
      </p:sp>
      <p:sp>
        <p:nvSpPr>
          <p:cNvPr id="4" name="Text Placeholder 3">
            <a:extLst>
              <a:ext uri="{FF2B5EF4-FFF2-40B4-BE49-F238E27FC236}">
                <a16:creationId xmlns:a16="http://schemas.microsoft.com/office/drawing/2014/main" id="{90CDB2F7-CEC7-4D75-90D5-194DE6317CEF}"/>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Moving forward into the field of Data Science</a:t>
            </a:r>
          </a:p>
          <a:p>
            <a:pPr marL="285750" indent="-285750">
              <a:buFont typeface="Arial" panose="020B0604020202020204" pitchFamily="34" charset="0"/>
              <a:buChar char="•"/>
            </a:pPr>
            <a:r>
              <a:rPr lang="en-US" dirty="0"/>
              <a:t>Looking for the data and it’s inherent value </a:t>
            </a:r>
          </a:p>
          <a:p>
            <a:pPr marL="285750" indent="-285750">
              <a:buFont typeface="Arial" panose="020B0604020202020204" pitchFamily="34" charset="0"/>
              <a:buChar char="•"/>
            </a:pPr>
            <a:r>
              <a:rPr lang="en-US" dirty="0"/>
              <a:t>Applying the skills (Python, R, SQL, etc.) learned in the program to my current position and future endeavors </a:t>
            </a:r>
          </a:p>
        </p:txBody>
      </p:sp>
    </p:spTree>
    <p:extLst>
      <p:ext uri="{BB962C8B-B14F-4D97-AF65-F5344CB8AC3E}">
        <p14:creationId xmlns:p14="http://schemas.microsoft.com/office/powerpoint/2010/main" val="613183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ECDBC-4632-4946-B726-E13957F3DBFB}"/>
              </a:ext>
            </a:extLst>
          </p:cNvPr>
          <p:cNvSpPr>
            <a:spLocks noGrp="1"/>
          </p:cNvSpPr>
          <p:nvPr>
            <p:ph type="title"/>
          </p:nvPr>
        </p:nvSpPr>
        <p:spPr/>
        <p:txBody>
          <a:bodyPr/>
          <a:lstStyle/>
          <a:p>
            <a:r>
              <a:rPr lang="en-US" dirty="0"/>
              <a:t>Program Learning Outcomes</a:t>
            </a:r>
          </a:p>
        </p:txBody>
      </p:sp>
      <p:sp>
        <p:nvSpPr>
          <p:cNvPr id="3" name="Content Placeholder 2">
            <a:extLst>
              <a:ext uri="{FF2B5EF4-FFF2-40B4-BE49-F238E27FC236}">
                <a16:creationId xmlns:a16="http://schemas.microsoft.com/office/drawing/2014/main" id="{88BAC644-0693-4FEE-9A21-66A5A70D75DE}"/>
              </a:ext>
            </a:extLst>
          </p:cNvPr>
          <p:cNvSpPr>
            <a:spLocks noGrp="1"/>
          </p:cNvSpPr>
          <p:nvPr>
            <p:ph idx="1"/>
          </p:nvPr>
        </p:nvSpPr>
        <p:spPr/>
        <p:txBody>
          <a:bodyPr>
            <a:normAutofit/>
          </a:bodyPr>
          <a:lstStyle/>
          <a:p>
            <a:pPr marL="342900" marR="0" lvl="0" indent="-342900">
              <a:buSzPts val="1000"/>
              <a:buFont typeface="Symbol" panose="05050102010706020507" pitchFamily="18" charset="2"/>
              <a:buChar char=""/>
              <a:tabLst>
                <a:tab pos="457200" algn="l"/>
              </a:tabLst>
            </a:pPr>
            <a:r>
              <a:rPr lang="en-US" sz="2400" dirty="0">
                <a:solidFill>
                  <a:srgbClr val="000E54"/>
                </a:solidFill>
                <a:effectLst/>
                <a:ea typeface="Times New Roman" panose="02020603050405020304" pitchFamily="18" charset="0"/>
              </a:rPr>
              <a:t>Describe a broad overview of the </a:t>
            </a:r>
            <a:r>
              <a:rPr lang="en-US" sz="2400" b="1" dirty="0">
                <a:solidFill>
                  <a:srgbClr val="000E54"/>
                </a:solidFill>
                <a:effectLst/>
                <a:ea typeface="Times New Roman" panose="02020603050405020304" pitchFamily="18" charset="0"/>
              </a:rPr>
              <a:t>major practice areas</a:t>
            </a:r>
            <a:r>
              <a:rPr lang="en-US" sz="2400" dirty="0">
                <a:solidFill>
                  <a:srgbClr val="000E54"/>
                </a:solidFill>
                <a:effectLst/>
                <a:ea typeface="Times New Roman" panose="02020603050405020304" pitchFamily="18" charset="0"/>
              </a:rPr>
              <a:t> of data science.</a:t>
            </a:r>
            <a:endParaRPr lang="en-US" sz="2400" dirty="0">
              <a:effectLst/>
              <a:ea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2400" b="1" dirty="0">
                <a:solidFill>
                  <a:srgbClr val="000E54"/>
                </a:solidFill>
                <a:effectLst/>
                <a:ea typeface="Times New Roman" panose="02020603050405020304" pitchFamily="18" charset="0"/>
              </a:rPr>
              <a:t>Collect and organize</a:t>
            </a:r>
            <a:r>
              <a:rPr lang="en-US" sz="2400" dirty="0">
                <a:solidFill>
                  <a:srgbClr val="000E54"/>
                </a:solidFill>
                <a:effectLst/>
                <a:ea typeface="Times New Roman" panose="02020603050405020304" pitchFamily="18" charset="0"/>
              </a:rPr>
              <a:t> data.</a:t>
            </a:r>
            <a:endParaRPr lang="en-US" sz="2400" dirty="0">
              <a:effectLst/>
              <a:ea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2400" b="1" dirty="0">
                <a:solidFill>
                  <a:srgbClr val="000E54"/>
                </a:solidFill>
                <a:effectLst/>
                <a:ea typeface="Times New Roman" panose="02020603050405020304" pitchFamily="18" charset="0"/>
              </a:rPr>
              <a:t>Identify patterns</a:t>
            </a:r>
            <a:r>
              <a:rPr lang="en-US" sz="2400" dirty="0">
                <a:solidFill>
                  <a:srgbClr val="000E54"/>
                </a:solidFill>
                <a:effectLst/>
                <a:ea typeface="Times New Roman" panose="02020603050405020304" pitchFamily="18" charset="0"/>
              </a:rPr>
              <a:t> in data via visualization, statistical analysis, and data mining.</a:t>
            </a:r>
            <a:endParaRPr lang="en-US" sz="2400" dirty="0">
              <a:effectLst/>
              <a:ea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2400" b="1" dirty="0">
                <a:solidFill>
                  <a:srgbClr val="000E54"/>
                </a:solidFill>
                <a:effectLst/>
                <a:ea typeface="Times New Roman" panose="02020603050405020304" pitchFamily="18" charset="0"/>
              </a:rPr>
              <a:t>Develop alternative strategies</a:t>
            </a:r>
            <a:r>
              <a:rPr lang="en-US" sz="2400" dirty="0">
                <a:solidFill>
                  <a:srgbClr val="000E54"/>
                </a:solidFill>
                <a:effectLst/>
                <a:ea typeface="Times New Roman" panose="02020603050405020304" pitchFamily="18" charset="0"/>
              </a:rPr>
              <a:t> based on the data.</a:t>
            </a:r>
            <a:endParaRPr lang="en-US" sz="2400" dirty="0">
              <a:effectLst/>
              <a:ea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2400" b="1" dirty="0">
                <a:solidFill>
                  <a:srgbClr val="000E54"/>
                </a:solidFill>
                <a:effectLst/>
                <a:ea typeface="Times New Roman" panose="02020603050405020304" pitchFamily="18" charset="0"/>
              </a:rPr>
              <a:t>Demonstrate communication skills</a:t>
            </a:r>
            <a:r>
              <a:rPr lang="en-US" sz="2400" dirty="0">
                <a:solidFill>
                  <a:srgbClr val="000E54"/>
                </a:solidFill>
                <a:effectLst/>
                <a:ea typeface="Times New Roman" panose="02020603050405020304" pitchFamily="18" charset="0"/>
              </a:rPr>
              <a:t> regarding data and its analysis for managers, IT professionals, programmers, statisticians, and other relevant professionals in their organization.</a:t>
            </a:r>
            <a:endParaRPr lang="en-US" sz="2400" dirty="0">
              <a:effectLst/>
              <a:ea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2400" dirty="0">
                <a:solidFill>
                  <a:srgbClr val="000E54"/>
                </a:solidFill>
                <a:effectLst/>
                <a:ea typeface="Times New Roman" panose="02020603050405020304" pitchFamily="18" charset="0"/>
              </a:rPr>
              <a:t>Synthesize the </a:t>
            </a:r>
            <a:r>
              <a:rPr lang="en-US" sz="2400" b="1" dirty="0">
                <a:solidFill>
                  <a:srgbClr val="000E54"/>
                </a:solidFill>
                <a:effectLst/>
                <a:ea typeface="Times New Roman" panose="02020603050405020304" pitchFamily="18" charset="0"/>
              </a:rPr>
              <a:t>ethical dimensions</a:t>
            </a:r>
            <a:r>
              <a:rPr lang="en-US" sz="2400" dirty="0">
                <a:solidFill>
                  <a:srgbClr val="000E54"/>
                </a:solidFill>
                <a:effectLst/>
                <a:ea typeface="Times New Roman" panose="02020603050405020304" pitchFamily="18" charset="0"/>
              </a:rPr>
              <a:t> of data science practice (e.g., privacy).</a:t>
            </a:r>
            <a:endParaRPr lang="en-US" sz="2400" dirty="0">
              <a:effectLst/>
              <a:ea typeface="Times New Roman" panose="02020603050405020304" pitchFamily="18" charset="0"/>
            </a:endParaRPr>
          </a:p>
        </p:txBody>
      </p:sp>
    </p:spTree>
    <p:extLst>
      <p:ext uri="{BB962C8B-B14F-4D97-AF65-F5344CB8AC3E}">
        <p14:creationId xmlns:p14="http://schemas.microsoft.com/office/powerpoint/2010/main" val="3813843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42EF0-3441-47B8-919F-47127EA189C7}"/>
              </a:ext>
            </a:extLst>
          </p:cNvPr>
          <p:cNvSpPr>
            <a:spLocks noGrp="1"/>
          </p:cNvSpPr>
          <p:nvPr>
            <p:ph type="title"/>
          </p:nvPr>
        </p:nvSpPr>
        <p:spPr/>
        <p:txBody>
          <a:bodyPr/>
          <a:lstStyle/>
          <a:p>
            <a:r>
              <a:rPr lang="en-US" dirty="0"/>
              <a:t>IST 652</a:t>
            </a:r>
          </a:p>
        </p:txBody>
      </p:sp>
      <p:pic>
        <p:nvPicPr>
          <p:cNvPr id="5" name="Content Placeholder 4">
            <a:extLst>
              <a:ext uri="{FF2B5EF4-FFF2-40B4-BE49-F238E27FC236}">
                <a16:creationId xmlns:a16="http://schemas.microsoft.com/office/drawing/2014/main" id="{4E1B9B17-AFF6-4322-B870-368681285CFA}"/>
              </a:ext>
            </a:extLst>
          </p:cNvPr>
          <p:cNvPicPr>
            <a:picLocks noGrp="1" noChangeAspect="1"/>
          </p:cNvPicPr>
          <p:nvPr>
            <p:ph idx="1"/>
          </p:nvPr>
        </p:nvPicPr>
        <p:blipFill>
          <a:blip r:embed="rId3"/>
          <a:stretch>
            <a:fillRect/>
          </a:stretch>
        </p:blipFill>
        <p:spPr>
          <a:xfrm>
            <a:off x="4861031" y="148466"/>
            <a:ext cx="6501559" cy="3839445"/>
          </a:xfrm>
          <a:prstGeom prst="rect">
            <a:avLst/>
          </a:prstGeom>
        </p:spPr>
      </p:pic>
      <p:sp>
        <p:nvSpPr>
          <p:cNvPr id="4" name="Text Placeholder 3">
            <a:extLst>
              <a:ext uri="{FF2B5EF4-FFF2-40B4-BE49-F238E27FC236}">
                <a16:creationId xmlns:a16="http://schemas.microsoft.com/office/drawing/2014/main" id="{B1BB50D9-FBC4-429A-AF79-6761D854EEE1}"/>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Country, providence and regions of origin of wine</a:t>
            </a:r>
          </a:p>
          <a:p>
            <a:pPr marL="285750" indent="-285750">
              <a:buFont typeface="Arial" panose="020B0604020202020204" pitchFamily="34" charset="0"/>
              <a:buChar char="•"/>
            </a:pPr>
            <a:r>
              <a:rPr lang="en-US" dirty="0"/>
              <a:t>Description of wine</a:t>
            </a:r>
          </a:p>
          <a:p>
            <a:pPr marL="285750" indent="-285750">
              <a:buFont typeface="Arial" panose="020B0604020202020204" pitchFamily="34" charset="0"/>
              <a:buChar char="•"/>
            </a:pPr>
            <a:r>
              <a:rPr lang="en-US" dirty="0"/>
              <a:t>Designation of wine</a:t>
            </a:r>
          </a:p>
          <a:p>
            <a:pPr marL="285750" indent="-285750">
              <a:buFont typeface="Arial" panose="020B0604020202020204" pitchFamily="34" charset="0"/>
              <a:buChar char="•"/>
            </a:pPr>
            <a:r>
              <a:rPr lang="en-US" dirty="0"/>
              <a:t>Points awarded to wine</a:t>
            </a:r>
          </a:p>
          <a:p>
            <a:pPr marL="285750" indent="-285750">
              <a:buFont typeface="Arial" panose="020B0604020202020204" pitchFamily="34" charset="0"/>
              <a:buChar char="•"/>
            </a:pPr>
            <a:r>
              <a:rPr lang="en-US" dirty="0"/>
              <a:t>Price of one bottle of wine</a:t>
            </a:r>
          </a:p>
          <a:p>
            <a:pPr marL="285750" indent="-285750">
              <a:buFont typeface="Arial" panose="020B0604020202020204" pitchFamily="34" charset="0"/>
              <a:buChar char="•"/>
            </a:pPr>
            <a:r>
              <a:rPr lang="en-US" dirty="0"/>
              <a:t>Information on points awarder</a:t>
            </a:r>
          </a:p>
          <a:p>
            <a:pPr marL="285750" indent="-285750">
              <a:buFont typeface="Arial" panose="020B0604020202020204" pitchFamily="34" charset="0"/>
              <a:buChar char="•"/>
            </a:pPr>
            <a:r>
              <a:rPr lang="en-US" dirty="0"/>
              <a:t>Variety of wine</a:t>
            </a:r>
          </a:p>
          <a:p>
            <a:pPr marL="285750" indent="-285750">
              <a:buFont typeface="Arial" panose="020B0604020202020204" pitchFamily="34" charset="0"/>
              <a:buChar char="•"/>
            </a:pPr>
            <a:r>
              <a:rPr lang="en-US" dirty="0"/>
              <a:t>Winery the wine is made in</a:t>
            </a:r>
          </a:p>
          <a:p>
            <a:endParaRPr lang="en-US" dirty="0"/>
          </a:p>
        </p:txBody>
      </p:sp>
      <p:pic>
        <p:nvPicPr>
          <p:cNvPr id="6" name="Picture 5">
            <a:extLst>
              <a:ext uri="{FF2B5EF4-FFF2-40B4-BE49-F238E27FC236}">
                <a16:creationId xmlns:a16="http://schemas.microsoft.com/office/drawing/2014/main" id="{1A481F50-B8B8-4E3D-9B9C-C70BF7BB8CCC}"/>
              </a:ext>
            </a:extLst>
          </p:cNvPr>
          <p:cNvPicPr>
            <a:picLocks noChangeAspect="1"/>
          </p:cNvPicPr>
          <p:nvPr/>
        </p:nvPicPr>
        <p:blipFill>
          <a:blip r:embed="rId4"/>
          <a:stretch>
            <a:fillRect/>
          </a:stretch>
        </p:blipFill>
        <p:spPr>
          <a:xfrm>
            <a:off x="4185843" y="4547787"/>
            <a:ext cx="8006157" cy="1583402"/>
          </a:xfrm>
          <a:prstGeom prst="rect">
            <a:avLst/>
          </a:prstGeom>
        </p:spPr>
      </p:pic>
    </p:spTree>
    <p:extLst>
      <p:ext uri="{BB962C8B-B14F-4D97-AF65-F5344CB8AC3E}">
        <p14:creationId xmlns:p14="http://schemas.microsoft.com/office/powerpoint/2010/main" val="1302016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CD84E60-CFB2-402A-9809-CB66D1460B75}"/>
              </a:ext>
            </a:extLst>
          </p:cNvPr>
          <p:cNvSpPr>
            <a:spLocks noGrp="1"/>
          </p:cNvSpPr>
          <p:nvPr>
            <p:ph type="title"/>
          </p:nvPr>
        </p:nvSpPr>
        <p:spPr>
          <a:xfrm>
            <a:off x="1097280" y="286603"/>
            <a:ext cx="6967164" cy="1450757"/>
          </a:xfrm>
        </p:spPr>
        <p:txBody>
          <a:bodyPr/>
          <a:lstStyle/>
          <a:p>
            <a:r>
              <a:rPr lang="en-US" dirty="0"/>
              <a:t>Wine Twitter Sentiment </a:t>
            </a:r>
          </a:p>
        </p:txBody>
      </p:sp>
      <p:sp>
        <p:nvSpPr>
          <p:cNvPr id="10" name="Text Placeholder 9">
            <a:extLst>
              <a:ext uri="{FF2B5EF4-FFF2-40B4-BE49-F238E27FC236}">
                <a16:creationId xmlns:a16="http://schemas.microsoft.com/office/drawing/2014/main" id="{2C596B6E-67AB-460C-80EF-CDA4E0BFF40A}"/>
              </a:ext>
            </a:extLst>
          </p:cNvPr>
          <p:cNvSpPr>
            <a:spLocks noGrp="1"/>
          </p:cNvSpPr>
          <p:nvPr>
            <p:ph type="body" idx="1"/>
          </p:nvPr>
        </p:nvSpPr>
        <p:spPr/>
        <p:txBody>
          <a:bodyPr/>
          <a:lstStyle/>
          <a:p>
            <a:r>
              <a:rPr lang="en-US" dirty="0"/>
              <a:t>Wine Twitter Sentiment </a:t>
            </a:r>
          </a:p>
        </p:txBody>
      </p:sp>
      <p:sp>
        <p:nvSpPr>
          <p:cNvPr id="11" name="Content Placeholder 10">
            <a:extLst>
              <a:ext uri="{FF2B5EF4-FFF2-40B4-BE49-F238E27FC236}">
                <a16:creationId xmlns:a16="http://schemas.microsoft.com/office/drawing/2014/main" id="{58BBBF6D-849B-44D5-9B23-7417E6914945}"/>
              </a:ext>
            </a:extLst>
          </p:cNvPr>
          <p:cNvSpPr>
            <a:spLocks noGrp="1"/>
          </p:cNvSpPr>
          <p:nvPr>
            <p:ph sz="half" idx="2"/>
          </p:nvPr>
        </p:nvSpPr>
        <p:spPr/>
        <p:txBody>
          <a:bodyPr/>
          <a:lstStyle/>
          <a:p>
            <a:pPr marL="342900" indent="-342900">
              <a:buFont typeface="Wingdings" panose="05000000000000000000" pitchFamily="2" charset="2"/>
              <a:buChar char="§"/>
            </a:pPr>
            <a:r>
              <a:rPr lang="en-US" sz="2000" dirty="0"/>
              <a:t>Getting and cleaning the tweets</a:t>
            </a:r>
          </a:p>
          <a:p>
            <a:pPr marL="342900" indent="-342900">
              <a:buFont typeface="Wingdings" panose="05000000000000000000" pitchFamily="2" charset="2"/>
              <a:buChar char="§"/>
            </a:pPr>
            <a:r>
              <a:rPr lang="en-US" sz="2000" dirty="0"/>
              <a:t>Number of tweets for each analysis was 2500 tweets</a:t>
            </a:r>
          </a:p>
          <a:p>
            <a:pPr marL="342900" indent="-342900">
              <a:buFont typeface="Wingdings" panose="05000000000000000000" pitchFamily="2" charset="2"/>
              <a:buChar char="§"/>
            </a:pPr>
            <a:r>
              <a:rPr lang="en-US" sz="2000" dirty="0"/>
              <a:t>Used </a:t>
            </a:r>
            <a:r>
              <a:rPr lang="en-US" sz="2000" dirty="0" err="1"/>
              <a:t>TextBlob</a:t>
            </a:r>
            <a:r>
              <a:rPr lang="en-US" sz="2000" dirty="0"/>
              <a:t> for sentiment analysis of tweets </a:t>
            </a:r>
          </a:p>
          <a:p>
            <a:pPr marL="0" indent="0">
              <a:buNone/>
            </a:pPr>
            <a:endParaRPr lang="en-US" dirty="0"/>
          </a:p>
        </p:txBody>
      </p:sp>
      <p:sp>
        <p:nvSpPr>
          <p:cNvPr id="13" name="Content Placeholder 12">
            <a:extLst>
              <a:ext uri="{FF2B5EF4-FFF2-40B4-BE49-F238E27FC236}">
                <a16:creationId xmlns:a16="http://schemas.microsoft.com/office/drawing/2014/main" id="{F3905BFA-E11E-48C8-8656-4C99674421A5}"/>
              </a:ext>
            </a:extLst>
          </p:cNvPr>
          <p:cNvSpPr>
            <a:spLocks noGrp="1"/>
          </p:cNvSpPr>
          <p:nvPr>
            <p:ph sz="quarter" idx="4"/>
          </p:nvPr>
        </p:nvSpPr>
        <p:spPr>
          <a:xfrm>
            <a:off x="6217920" y="3468274"/>
            <a:ext cx="4937760" cy="2492259"/>
          </a:xfrm>
        </p:spPr>
        <p:txBody>
          <a:bodyPr/>
          <a:lstStyle/>
          <a:p>
            <a:r>
              <a:rPr lang="en-US" dirty="0"/>
              <a:t>#Syrah</a:t>
            </a:r>
            <a:br>
              <a:rPr lang="en-US" dirty="0"/>
            </a:br>
            <a:r>
              <a:rPr lang="en-US" sz="2000" b="0" i="0" dirty="0">
                <a:solidFill>
                  <a:schemeClr val="tx1"/>
                </a:solidFill>
                <a:effectLst/>
                <a:latin typeface="Consolas" panose="020B0609020204030204" pitchFamily="49" charset="0"/>
              </a:rPr>
              <a:t>Positive tweets percentage: 30.337078651685392 % </a:t>
            </a:r>
          </a:p>
          <a:p>
            <a:r>
              <a:rPr lang="en-US" sz="2000" b="0" i="0" dirty="0">
                <a:solidFill>
                  <a:schemeClr val="tx1"/>
                </a:solidFill>
                <a:effectLst/>
                <a:latin typeface="Consolas" panose="020B0609020204030204" pitchFamily="49" charset="0"/>
              </a:rPr>
              <a:t>Negative tweets percentage: 2.247191011235955 % </a:t>
            </a:r>
          </a:p>
          <a:p>
            <a:r>
              <a:rPr lang="en-US" sz="2000" b="0" i="0" dirty="0">
                <a:solidFill>
                  <a:schemeClr val="tx1"/>
                </a:solidFill>
                <a:effectLst/>
                <a:latin typeface="Consolas" panose="020B0609020204030204" pitchFamily="49" charset="0"/>
              </a:rPr>
              <a:t>Neutral tweets percentage: 67.41573033707866 % \ </a:t>
            </a:r>
            <a:endParaRPr lang="en-US" dirty="0"/>
          </a:p>
        </p:txBody>
      </p:sp>
      <p:pic>
        <p:nvPicPr>
          <p:cNvPr id="15" name="Picture 14">
            <a:extLst>
              <a:ext uri="{FF2B5EF4-FFF2-40B4-BE49-F238E27FC236}">
                <a16:creationId xmlns:a16="http://schemas.microsoft.com/office/drawing/2014/main" id="{5A587739-E274-426E-896F-C02C4559B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8237" y="1846052"/>
            <a:ext cx="2253909" cy="1829350"/>
          </a:xfrm>
          <a:prstGeom prst="rect">
            <a:avLst/>
          </a:prstGeom>
        </p:spPr>
      </p:pic>
    </p:spTree>
    <p:extLst>
      <p:ext uri="{BB962C8B-B14F-4D97-AF65-F5344CB8AC3E}">
        <p14:creationId xmlns:p14="http://schemas.microsoft.com/office/powerpoint/2010/main" val="3959092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B21A7-6FCD-4D00-8F83-2A4A2368E498}"/>
              </a:ext>
            </a:extLst>
          </p:cNvPr>
          <p:cNvSpPr>
            <a:spLocks noGrp="1"/>
          </p:cNvSpPr>
          <p:nvPr>
            <p:ph type="title"/>
          </p:nvPr>
        </p:nvSpPr>
        <p:spPr/>
        <p:txBody>
          <a:bodyPr/>
          <a:lstStyle/>
          <a:p>
            <a:r>
              <a:rPr lang="en-US" dirty="0"/>
              <a:t>IST 707</a:t>
            </a:r>
          </a:p>
        </p:txBody>
      </p:sp>
      <p:sp>
        <p:nvSpPr>
          <p:cNvPr id="8" name="Text Placeholder 7">
            <a:extLst>
              <a:ext uri="{FF2B5EF4-FFF2-40B4-BE49-F238E27FC236}">
                <a16:creationId xmlns:a16="http://schemas.microsoft.com/office/drawing/2014/main" id="{244FD039-DAC3-4412-A94C-E4862145962B}"/>
              </a:ext>
            </a:extLst>
          </p:cNvPr>
          <p:cNvSpPr>
            <a:spLocks noGrp="1"/>
          </p:cNvSpPr>
          <p:nvPr>
            <p:ph type="body" sz="half" idx="2"/>
          </p:nvPr>
        </p:nvSpPr>
        <p:spPr/>
        <p:txBody>
          <a:bodyPr/>
          <a:lstStyle/>
          <a:p>
            <a:endParaRPr lang="en-US" dirty="0"/>
          </a:p>
        </p:txBody>
      </p:sp>
      <p:pic>
        <p:nvPicPr>
          <p:cNvPr id="9" name="Picture 8">
            <a:extLst>
              <a:ext uri="{FF2B5EF4-FFF2-40B4-BE49-F238E27FC236}">
                <a16:creationId xmlns:a16="http://schemas.microsoft.com/office/drawing/2014/main" id="{9CC9F732-0085-4562-8F1D-8546A96D15AC}"/>
              </a:ext>
            </a:extLst>
          </p:cNvPr>
          <p:cNvPicPr>
            <a:picLocks noChangeAspect="1"/>
          </p:cNvPicPr>
          <p:nvPr/>
        </p:nvPicPr>
        <p:blipFill>
          <a:blip r:embed="rId3"/>
          <a:stretch>
            <a:fillRect/>
          </a:stretch>
        </p:blipFill>
        <p:spPr>
          <a:xfrm>
            <a:off x="0" y="596173"/>
            <a:ext cx="12169021" cy="3222555"/>
          </a:xfrm>
          <a:prstGeom prst="rect">
            <a:avLst/>
          </a:prstGeom>
        </p:spPr>
      </p:pic>
    </p:spTree>
    <p:extLst>
      <p:ext uri="{BB962C8B-B14F-4D97-AF65-F5344CB8AC3E}">
        <p14:creationId xmlns:p14="http://schemas.microsoft.com/office/powerpoint/2010/main" val="1218776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8DA0D-D92E-F74B-8EB9-7AEA945E665B}"/>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5000" spc="-100"/>
              <a:t>Top Countries – Aggregate</a:t>
            </a:r>
          </a:p>
        </p:txBody>
      </p:sp>
      <p:pic>
        <p:nvPicPr>
          <p:cNvPr id="7" name="Picture 6" descr="A picture containing drawing&#10;&#10;Description automatically generated">
            <a:extLst>
              <a:ext uri="{FF2B5EF4-FFF2-40B4-BE49-F238E27FC236}">
                <a16:creationId xmlns:a16="http://schemas.microsoft.com/office/drawing/2014/main" id="{CAB90E30-0642-1B4B-9A40-22686982E485}"/>
              </a:ext>
            </a:extLst>
          </p:cNvPr>
          <p:cNvPicPr>
            <a:picLocks noChangeAspect="1"/>
          </p:cNvPicPr>
          <p:nvPr/>
        </p:nvPicPr>
        <p:blipFill rotWithShape="1">
          <a:blip r:embed="rId3">
            <a:extLst>
              <a:ext uri="{28A0092B-C50C-407E-A947-70E740481C1C}">
                <a14:useLocalDpi xmlns:a14="http://schemas.microsoft.com/office/drawing/2010/main" val="0"/>
              </a:ext>
            </a:extLst>
          </a:blip>
          <a:srcRect l="3761" r="-4" b="10613"/>
          <a:stretch/>
        </p:blipFill>
        <p:spPr>
          <a:xfrm>
            <a:off x="1063691" y="572477"/>
            <a:ext cx="4789994" cy="3381065"/>
          </a:xfrm>
          <a:prstGeom prst="rect">
            <a:avLst/>
          </a:prstGeom>
        </p:spPr>
      </p:pic>
      <p:pic>
        <p:nvPicPr>
          <p:cNvPr id="5" name="Content Placeholder 4" descr="A picture containing drawing&#10;&#10;Description automatically generated">
            <a:extLst>
              <a:ext uri="{FF2B5EF4-FFF2-40B4-BE49-F238E27FC236}">
                <a16:creationId xmlns:a16="http://schemas.microsoft.com/office/drawing/2014/main" id="{7A997917-E652-E34E-A7EC-92EECC77E507}"/>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2603" t="4583" r="-4" b="13216"/>
          <a:stretch/>
        </p:blipFill>
        <p:spPr>
          <a:xfrm>
            <a:off x="6338316" y="630856"/>
            <a:ext cx="4789992" cy="3264306"/>
          </a:xfrm>
          <a:prstGeom prst="rect">
            <a:avLst/>
          </a:prstGeom>
        </p:spPr>
      </p:pic>
      <p:sp>
        <p:nvSpPr>
          <p:cNvPr id="35" name="TextBox 34">
            <a:extLst>
              <a:ext uri="{FF2B5EF4-FFF2-40B4-BE49-F238E27FC236}">
                <a16:creationId xmlns:a16="http://schemas.microsoft.com/office/drawing/2014/main" id="{579BD97F-A4E5-7C43-8A47-7C07A8EB1C5C}"/>
              </a:ext>
            </a:extLst>
          </p:cNvPr>
          <p:cNvSpPr txBox="1"/>
          <p:nvPr/>
        </p:nvSpPr>
        <p:spPr>
          <a:xfrm>
            <a:off x="7917623" y="146088"/>
            <a:ext cx="1737360" cy="369332"/>
          </a:xfrm>
          <a:prstGeom prst="rect">
            <a:avLst/>
          </a:prstGeom>
          <a:solidFill>
            <a:schemeClr val="tx2"/>
          </a:solidFill>
        </p:spPr>
        <p:txBody>
          <a:bodyPr wrap="square" rtlCol="0">
            <a:spAutoFit/>
          </a:bodyPr>
          <a:lstStyle/>
          <a:p>
            <a:pPr algn="ctr"/>
            <a:r>
              <a:rPr lang="en-US">
                <a:solidFill>
                  <a:schemeClr val="bg1"/>
                </a:solidFill>
              </a:rPr>
              <a:t>2014</a:t>
            </a:r>
          </a:p>
        </p:txBody>
      </p:sp>
      <p:sp>
        <p:nvSpPr>
          <p:cNvPr id="40" name="TextBox 39">
            <a:extLst>
              <a:ext uri="{FF2B5EF4-FFF2-40B4-BE49-F238E27FC236}">
                <a16:creationId xmlns:a16="http://schemas.microsoft.com/office/drawing/2014/main" id="{B300F050-6A90-274B-A90D-334FBC8C2C09}"/>
              </a:ext>
            </a:extLst>
          </p:cNvPr>
          <p:cNvSpPr txBox="1"/>
          <p:nvPr/>
        </p:nvSpPr>
        <p:spPr>
          <a:xfrm>
            <a:off x="2642998" y="132706"/>
            <a:ext cx="1737360" cy="369332"/>
          </a:xfrm>
          <a:prstGeom prst="rect">
            <a:avLst/>
          </a:prstGeom>
          <a:solidFill>
            <a:schemeClr val="tx2"/>
          </a:solidFill>
        </p:spPr>
        <p:txBody>
          <a:bodyPr wrap="square" rtlCol="0">
            <a:spAutoFit/>
          </a:bodyPr>
          <a:lstStyle/>
          <a:p>
            <a:pPr algn="ctr"/>
            <a:r>
              <a:rPr lang="en-US">
                <a:solidFill>
                  <a:schemeClr val="bg1"/>
                </a:solidFill>
              </a:rPr>
              <a:t>2010-2014</a:t>
            </a:r>
          </a:p>
        </p:txBody>
      </p:sp>
      <p:sp>
        <p:nvSpPr>
          <p:cNvPr id="3" name="Slide Number Placeholder 2">
            <a:extLst>
              <a:ext uri="{FF2B5EF4-FFF2-40B4-BE49-F238E27FC236}">
                <a16:creationId xmlns:a16="http://schemas.microsoft.com/office/drawing/2014/main" id="{96F93468-55B9-0E4D-852C-745ED280082F}"/>
              </a:ext>
            </a:extLst>
          </p:cNvPr>
          <p:cNvSpPr>
            <a:spLocks noGrp="1"/>
          </p:cNvSpPr>
          <p:nvPr>
            <p:ph type="sldNum" sz="quarter" idx="12"/>
          </p:nvPr>
        </p:nvSpPr>
        <p:spPr/>
        <p:txBody>
          <a:bodyPr/>
          <a:lstStyle/>
          <a:p>
            <a:fld id="{330EA680-D336-4FF7-8B7A-9848BB0A1C32}" type="slidenum">
              <a:rPr lang="en-US" smtClean="0"/>
              <a:t>6</a:t>
            </a:fld>
            <a:endParaRPr lang="en-US"/>
          </a:p>
        </p:txBody>
      </p:sp>
    </p:spTree>
    <p:extLst>
      <p:ext uri="{BB962C8B-B14F-4D97-AF65-F5344CB8AC3E}">
        <p14:creationId xmlns:p14="http://schemas.microsoft.com/office/powerpoint/2010/main" val="547555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3DDA8B6-0017-9246-BD38-366CC8EDA5D3}"/>
              </a:ext>
            </a:extLst>
          </p:cNvPr>
          <p:cNvPicPr>
            <a:picLocks noChangeAspect="1"/>
          </p:cNvPicPr>
          <p:nvPr/>
        </p:nvPicPr>
        <p:blipFill rotWithShape="1">
          <a:blip r:embed="rId3">
            <a:extLst>
              <a:ext uri="{28A0092B-C50C-407E-A947-70E740481C1C}">
                <a14:useLocalDpi xmlns:a14="http://schemas.microsoft.com/office/drawing/2010/main" val="0"/>
              </a:ext>
            </a:extLst>
          </a:blip>
          <a:srcRect t="1" b="2057"/>
          <a:stretch/>
        </p:blipFill>
        <p:spPr>
          <a:xfrm>
            <a:off x="423331" y="1221380"/>
            <a:ext cx="5535397" cy="3362753"/>
          </a:xfrm>
          <a:prstGeom prst="rect">
            <a:avLst/>
          </a:prstGeom>
        </p:spPr>
      </p:pic>
      <p:pic>
        <p:nvPicPr>
          <p:cNvPr id="4" name="Picture 3" descr="A picture containing clock&#10;&#10;Description automatically generated">
            <a:extLst>
              <a:ext uri="{FF2B5EF4-FFF2-40B4-BE49-F238E27FC236}">
                <a16:creationId xmlns:a16="http://schemas.microsoft.com/office/drawing/2014/main" id="{12CE058D-6931-294F-8906-B782E95DE1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9594" y="2299318"/>
            <a:ext cx="5535397" cy="3293561"/>
          </a:xfrm>
          <a:prstGeom prst="rect">
            <a:avLst/>
          </a:prstGeom>
        </p:spPr>
      </p:pic>
      <p:sp>
        <p:nvSpPr>
          <p:cNvPr id="2" name="Slide Number Placeholder 1">
            <a:extLst>
              <a:ext uri="{FF2B5EF4-FFF2-40B4-BE49-F238E27FC236}">
                <a16:creationId xmlns:a16="http://schemas.microsoft.com/office/drawing/2014/main" id="{84F373B5-CC86-1B44-B6FF-86462FF21929}"/>
              </a:ext>
            </a:extLst>
          </p:cNvPr>
          <p:cNvSpPr>
            <a:spLocks noGrp="1"/>
          </p:cNvSpPr>
          <p:nvPr>
            <p:ph type="sldNum" sz="quarter" idx="12"/>
          </p:nvPr>
        </p:nvSpPr>
        <p:spPr>
          <a:xfrm>
            <a:off x="10634135" y="6356350"/>
            <a:ext cx="1530927" cy="365125"/>
          </a:xfrm>
        </p:spPr>
        <p:txBody>
          <a:bodyPr>
            <a:normAutofit/>
          </a:bodyPr>
          <a:lstStyle/>
          <a:p>
            <a:pPr>
              <a:spcAft>
                <a:spcPts val="600"/>
              </a:spcAft>
            </a:pPr>
            <a:fld id="{330EA680-D336-4FF7-8B7A-9848BB0A1C32}" type="slidenum">
              <a:rPr lang="en-US" smtClean="0"/>
              <a:pPr>
                <a:spcAft>
                  <a:spcPts val="600"/>
                </a:spcAft>
              </a:pPr>
              <a:t>7</a:t>
            </a:fld>
            <a:endParaRPr lang="en-US"/>
          </a:p>
        </p:txBody>
      </p:sp>
    </p:spTree>
    <p:extLst>
      <p:ext uri="{BB962C8B-B14F-4D97-AF65-F5344CB8AC3E}">
        <p14:creationId xmlns:p14="http://schemas.microsoft.com/office/powerpoint/2010/main" val="630144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57A4B-CBE3-1148-8742-01BD4EC1B8AA}"/>
              </a:ext>
            </a:extLst>
          </p:cNvPr>
          <p:cNvSpPr>
            <a:spLocks noGrp="1"/>
          </p:cNvSpPr>
          <p:nvPr>
            <p:ph type="title"/>
          </p:nvPr>
        </p:nvSpPr>
        <p:spPr>
          <a:xfrm>
            <a:off x="457200" y="594358"/>
            <a:ext cx="3200400" cy="3866323"/>
          </a:xfrm>
        </p:spPr>
        <p:txBody>
          <a:bodyPr/>
          <a:lstStyle/>
          <a:p>
            <a:r>
              <a:rPr lang="en-US" dirty="0"/>
              <a:t>Association Rule Mining for Submitted Applicants </a:t>
            </a:r>
          </a:p>
        </p:txBody>
      </p:sp>
      <p:sp>
        <p:nvSpPr>
          <p:cNvPr id="3" name="Content Placeholder 2">
            <a:extLst>
              <a:ext uri="{FF2B5EF4-FFF2-40B4-BE49-F238E27FC236}">
                <a16:creationId xmlns:a16="http://schemas.microsoft.com/office/drawing/2014/main" id="{D2FF0F65-C3E6-0C46-93DF-35BE5E284F89}"/>
              </a:ext>
            </a:extLst>
          </p:cNvPr>
          <p:cNvSpPr>
            <a:spLocks noGrp="1"/>
          </p:cNvSpPr>
          <p:nvPr>
            <p:ph idx="1"/>
          </p:nvPr>
        </p:nvSpPr>
        <p:spPr>
          <a:xfrm>
            <a:off x="4800600" y="1327868"/>
            <a:ext cx="6492240" cy="4661452"/>
          </a:xfrm>
        </p:spPr>
        <p:txBody>
          <a:bodyPr>
            <a:normAutofit/>
          </a:bodyPr>
          <a:lstStyle/>
          <a:p>
            <a:r>
              <a:rPr lang="en-US" dirty="0" err="1">
                <a:ea typeface="+mn-lt"/>
                <a:cs typeface="+mn-lt"/>
              </a:rPr>
              <a:t>lhs</a:t>
            </a:r>
            <a:r>
              <a:rPr lang="en-US" dirty="0">
                <a:ea typeface="+mn-lt"/>
                <a:cs typeface="+mn-lt"/>
              </a:rPr>
              <a:t>                                          </a:t>
            </a:r>
            <a:r>
              <a:rPr lang="en-US" dirty="0" err="1">
                <a:ea typeface="+mn-lt"/>
                <a:cs typeface="+mn-lt"/>
              </a:rPr>
              <a:t>rhs</a:t>
            </a:r>
            <a:r>
              <a:rPr lang="en-US" dirty="0">
                <a:ea typeface="+mn-lt"/>
                <a:cs typeface="+mn-lt"/>
              </a:rPr>
              <a:t>           support conf lift</a:t>
            </a:r>
            <a:endParaRPr lang="en-US" dirty="0"/>
          </a:p>
          <a:p>
            <a:r>
              <a:rPr lang="en-US" sz="1600" dirty="0">
                <a:ea typeface="+mn-lt"/>
                <a:cs typeface="+mn-lt"/>
              </a:rPr>
              <a:t>{2010=small, Rule of Law=mid-low}         =&gt; {2013=small}      0.2 0.8 1.07     </a:t>
            </a:r>
            <a:endParaRPr lang="en-US" sz="1600" dirty="0"/>
          </a:p>
          <a:p>
            <a:r>
              <a:rPr lang="en-US" sz="1600" dirty="0">
                <a:ea typeface="+mn-lt"/>
                <a:cs typeface="+mn-lt"/>
              </a:rPr>
              <a:t>{2010=small, Rule of Law=mid-low}         =&gt; {2014=small}      0.2 0.8 1.10     </a:t>
            </a:r>
            <a:endParaRPr lang="en-US" sz="1600" dirty="0"/>
          </a:p>
          <a:p>
            <a:r>
              <a:rPr lang="en-US" sz="1600" dirty="0">
                <a:ea typeface="+mn-lt"/>
                <a:cs typeface="+mn-lt"/>
              </a:rPr>
              <a:t>{Free=</a:t>
            </a:r>
            <a:r>
              <a:rPr lang="en-US" sz="1600" dirty="0" err="1">
                <a:ea typeface="+mn-lt"/>
                <a:cs typeface="+mn-lt"/>
              </a:rPr>
              <a:t>F,Governance</a:t>
            </a:r>
            <a:r>
              <a:rPr lang="en-US" sz="1600" dirty="0">
                <a:ea typeface="+mn-lt"/>
                <a:cs typeface="+mn-lt"/>
              </a:rPr>
              <a:t>=mid-high}              =&gt; {2013=small}       0.3    0.8 1.07    </a:t>
            </a:r>
            <a:endParaRPr lang="en-US" sz="1600" dirty="0"/>
          </a:p>
          <a:p>
            <a:r>
              <a:rPr lang="en-US" sz="1600" dirty="0">
                <a:ea typeface="+mn-lt"/>
                <a:cs typeface="+mn-lt"/>
              </a:rPr>
              <a:t>{Civil Liberties=1,Rule of Law=high}      =&gt; {2010=small}       0.3    0.8 0.97    </a:t>
            </a:r>
            <a:endParaRPr lang="en-US" sz="1600" dirty="0"/>
          </a:p>
          <a:p>
            <a:r>
              <a:rPr lang="en-US" sz="1600" dirty="0">
                <a:ea typeface="+mn-lt"/>
                <a:cs typeface="+mn-lt"/>
              </a:rPr>
              <a:t>{Political Rights=1,Governance=mid-high}  =&gt; {2012=small}       0.2    0.8    1.14    </a:t>
            </a:r>
            <a:endParaRPr lang="en-US" sz="1600" dirty="0"/>
          </a:p>
          <a:p>
            <a:r>
              <a:rPr lang="en-US" sz="1600" dirty="0">
                <a:ea typeface="+mn-lt"/>
                <a:cs typeface="+mn-lt"/>
              </a:rPr>
              <a:t>{Governance=mid-</a:t>
            </a:r>
            <a:r>
              <a:rPr lang="en-US" sz="1600" dirty="0" err="1">
                <a:ea typeface="+mn-lt"/>
                <a:cs typeface="+mn-lt"/>
              </a:rPr>
              <a:t>high,Organization</a:t>
            </a:r>
            <a:r>
              <a:rPr lang="en-US" sz="1600" dirty="0">
                <a:ea typeface="+mn-lt"/>
                <a:cs typeface="+mn-lt"/>
              </a:rPr>
              <a:t>=high}      =&gt; {2012=small}       0.3    0.8    1.14    </a:t>
            </a:r>
            <a:endParaRPr lang="en-US" sz="1600" dirty="0"/>
          </a:p>
          <a:p>
            <a:r>
              <a:rPr lang="en-US" sz="1600" dirty="0">
                <a:ea typeface="+mn-lt"/>
                <a:cs typeface="+mn-lt"/>
              </a:rPr>
              <a:t>{2013=small-</a:t>
            </a:r>
            <a:r>
              <a:rPr lang="en-US" sz="1600" dirty="0" err="1">
                <a:ea typeface="+mn-lt"/>
                <a:cs typeface="+mn-lt"/>
              </a:rPr>
              <a:t>high,Liberties</a:t>
            </a:r>
            <a:r>
              <a:rPr lang="en-US" sz="1600" dirty="0">
                <a:ea typeface="+mn-lt"/>
                <a:cs typeface="+mn-lt"/>
              </a:rPr>
              <a:t> Score=F}          =&gt; {2012=small-high} 0.1    1    5</a:t>
            </a:r>
            <a:endParaRPr lang="en-US" sz="1600" dirty="0"/>
          </a:p>
        </p:txBody>
      </p:sp>
      <p:sp>
        <p:nvSpPr>
          <p:cNvPr id="4" name="Slide Number Placeholder 3">
            <a:extLst>
              <a:ext uri="{FF2B5EF4-FFF2-40B4-BE49-F238E27FC236}">
                <a16:creationId xmlns:a16="http://schemas.microsoft.com/office/drawing/2014/main" id="{89683D0F-B6AF-5041-8788-C8F460265EFB}"/>
              </a:ext>
            </a:extLst>
          </p:cNvPr>
          <p:cNvSpPr>
            <a:spLocks noGrp="1"/>
          </p:cNvSpPr>
          <p:nvPr>
            <p:ph type="sldNum" sz="quarter" idx="12"/>
          </p:nvPr>
        </p:nvSpPr>
        <p:spPr/>
        <p:txBody>
          <a:bodyPr/>
          <a:lstStyle/>
          <a:p>
            <a:fld id="{330EA680-D336-4FF7-8B7A-9848BB0A1C32}" type="slidenum">
              <a:rPr lang="en-US" smtClean="0"/>
              <a:t>8</a:t>
            </a:fld>
            <a:endParaRPr lang="en-US"/>
          </a:p>
        </p:txBody>
      </p:sp>
    </p:spTree>
    <p:extLst>
      <p:ext uri="{BB962C8B-B14F-4D97-AF65-F5344CB8AC3E}">
        <p14:creationId xmlns:p14="http://schemas.microsoft.com/office/powerpoint/2010/main" val="31616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AEA63-7885-423C-93A1-BD776B5B1EE8}"/>
              </a:ext>
            </a:extLst>
          </p:cNvPr>
          <p:cNvSpPr>
            <a:spLocks noGrp="1"/>
          </p:cNvSpPr>
          <p:nvPr>
            <p:ph type="title"/>
          </p:nvPr>
        </p:nvSpPr>
        <p:spPr/>
        <p:txBody>
          <a:bodyPr/>
          <a:lstStyle/>
          <a:p>
            <a:r>
              <a:rPr lang="en-US" dirty="0"/>
              <a:t>IST 623</a:t>
            </a:r>
          </a:p>
        </p:txBody>
      </p:sp>
      <p:pic>
        <p:nvPicPr>
          <p:cNvPr id="5" name="Content Placeholder 4">
            <a:extLst>
              <a:ext uri="{FF2B5EF4-FFF2-40B4-BE49-F238E27FC236}">
                <a16:creationId xmlns:a16="http://schemas.microsoft.com/office/drawing/2014/main" id="{85AD0883-BFD6-471C-B308-928C75553AB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57983" y="1846263"/>
            <a:ext cx="6136360" cy="4022725"/>
          </a:xfrm>
        </p:spPr>
      </p:pic>
    </p:spTree>
    <p:extLst>
      <p:ext uri="{BB962C8B-B14F-4D97-AF65-F5344CB8AC3E}">
        <p14:creationId xmlns:p14="http://schemas.microsoft.com/office/powerpoint/2010/main" val="424735224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287</TotalTime>
  <Words>1317</Words>
  <Application>Microsoft Office PowerPoint</Application>
  <PresentationFormat>Widescreen</PresentationFormat>
  <Paragraphs>153</Paragraphs>
  <Slides>12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Consolas</vt:lpstr>
      <vt:lpstr>Symbol</vt:lpstr>
      <vt:lpstr>Wingdings</vt:lpstr>
      <vt:lpstr>Retrospect</vt:lpstr>
      <vt:lpstr>Applied Data Science Portfolio</vt:lpstr>
      <vt:lpstr>Program Learning Outcomes</vt:lpstr>
      <vt:lpstr>IST 652</vt:lpstr>
      <vt:lpstr>Wine Twitter Sentiment </vt:lpstr>
      <vt:lpstr>IST 707</vt:lpstr>
      <vt:lpstr>Top Countries – Aggregate</vt:lpstr>
      <vt:lpstr>PowerPoint Presentation</vt:lpstr>
      <vt:lpstr>Association Rule Mining for Submitted Applicants </vt:lpstr>
      <vt:lpstr>IST 623</vt:lpstr>
      <vt:lpstr>Customer Interpretation </vt:lpstr>
      <vt:lpstr>5 Ways to Mitigate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Portfolio</dc:title>
  <dc:creator>Trevor Kahl</dc:creator>
  <cp:lastModifiedBy>Trevor Kahl</cp:lastModifiedBy>
  <cp:revision>3</cp:revision>
  <dcterms:created xsi:type="dcterms:W3CDTF">2021-03-08T22:57:32Z</dcterms:created>
  <dcterms:modified xsi:type="dcterms:W3CDTF">2021-03-17T00:09:23Z</dcterms:modified>
</cp:coreProperties>
</file>