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8" r:id="rId6"/>
    <p:sldId id="263" r:id="rId7"/>
    <p:sldId id="264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42" autoAdjust="0"/>
  </p:normalViewPr>
  <p:slideViewPr>
    <p:cSldViewPr snapToGrid="0">
      <p:cViewPr varScale="1">
        <p:scale>
          <a:sx n="58" d="100"/>
          <a:sy n="58" d="100"/>
        </p:scale>
        <p:origin x="958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vor Kahl" userId="S::tdkahl@syr.edu::a4ac5c18-3e15-4743-a576-2894dbf3338c" providerId="AD" clId="Web-{B731B712-9196-450E-8CE0-FB86F827254E}"/>
    <pc:docChg chg="addSld modSld">
      <pc:chgData name="Trevor Kahl" userId="S::tdkahl@syr.edu::a4ac5c18-3e15-4743-a576-2894dbf3338c" providerId="AD" clId="Web-{B731B712-9196-450E-8CE0-FB86F827254E}" dt="2020-10-29T23:47:12.212" v="53" actId="20577"/>
      <pc:docMkLst>
        <pc:docMk/>
      </pc:docMkLst>
      <pc:sldChg chg="modSp new modNotes">
        <pc:chgData name="Trevor Kahl" userId="S::tdkahl@syr.edu::a4ac5c18-3e15-4743-a576-2894dbf3338c" providerId="AD" clId="Web-{B731B712-9196-450E-8CE0-FB86F827254E}" dt="2020-10-29T23:46:51.726" v="29"/>
        <pc:sldMkLst>
          <pc:docMk/>
          <pc:sldMk cId="1803410684" sldId="261"/>
        </pc:sldMkLst>
        <pc:spChg chg="mod">
          <ac:chgData name="Trevor Kahl" userId="S::tdkahl@syr.edu::a4ac5c18-3e15-4743-a576-2894dbf3338c" providerId="AD" clId="Web-{B731B712-9196-450E-8CE0-FB86F827254E}" dt="2020-10-29T23:46:22.506" v="25" actId="20577"/>
          <ac:spMkLst>
            <pc:docMk/>
            <pc:sldMk cId="1803410684" sldId="261"/>
            <ac:spMk id="2" creationId="{6F18024A-85BA-4D3F-AEAA-066796A3E881}"/>
          </ac:spMkLst>
        </pc:spChg>
      </pc:sldChg>
      <pc:sldChg chg="modSp new">
        <pc:chgData name="Trevor Kahl" userId="S::tdkahl@syr.edu::a4ac5c18-3e15-4743-a576-2894dbf3338c" providerId="AD" clId="Web-{B731B712-9196-450E-8CE0-FB86F827254E}" dt="2020-10-29T23:47:10.977" v="51" actId="20577"/>
        <pc:sldMkLst>
          <pc:docMk/>
          <pc:sldMk cId="1484671150" sldId="262"/>
        </pc:sldMkLst>
        <pc:spChg chg="mod">
          <ac:chgData name="Trevor Kahl" userId="S::tdkahl@syr.edu::a4ac5c18-3e15-4743-a576-2894dbf3338c" providerId="AD" clId="Web-{B731B712-9196-450E-8CE0-FB86F827254E}" dt="2020-10-29T23:47:10.977" v="51" actId="20577"/>
          <ac:spMkLst>
            <pc:docMk/>
            <pc:sldMk cId="1484671150" sldId="262"/>
            <ac:spMk id="2" creationId="{D72A4A56-7EE1-43AD-B797-266AE3F7699C}"/>
          </ac:spMkLst>
        </pc:spChg>
      </pc:sldChg>
    </pc:docChg>
  </pc:docChgLst>
  <pc:docChgLst>
    <pc:chgData name="Subramani Kandhaswamy" userId="S::skandhas@syr.edu::15e31f7b-6ab1-4ac8-ae48-f93f50116a8b" providerId="AD" clId="Web-{C6075C09-8826-449F-B85D-0CF40FB98F11}"/>
    <pc:docChg chg="modSld">
      <pc:chgData name="Subramani Kandhaswamy" userId="S::skandhas@syr.edu::15e31f7b-6ab1-4ac8-ae48-f93f50116a8b" providerId="AD" clId="Web-{C6075C09-8826-449F-B85D-0CF40FB98F11}" dt="2020-10-22T02:36:12.726" v="92" actId="1076"/>
      <pc:docMkLst>
        <pc:docMk/>
      </pc:docMkLst>
      <pc:sldChg chg="addSp modSp">
        <pc:chgData name="Subramani Kandhaswamy" userId="S::skandhas@syr.edu::15e31f7b-6ab1-4ac8-ae48-f93f50116a8b" providerId="AD" clId="Web-{C6075C09-8826-449F-B85D-0CF40FB98F11}" dt="2020-10-22T02:36:12.726" v="92" actId="1076"/>
        <pc:sldMkLst>
          <pc:docMk/>
          <pc:sldMk cId="2926309001" sldId="256"/>
        </pc:sldMkLst>
        <pc:spChg chg="mod">
          <ac:chgData name="Subramani Kandhaswamy" userId="S::skandhas@syr.edu::15e31f7b-6ab1-4ac8-ae48-f93f50116a8b" providerId="AD" clId="Web-{C6075C09-8826-449F-B85D-0CF40FB98F11}" dt="2020-10-22T02:35:11.289" v="62" actId="1076"/>
          <ac:spMkLst>
            <pc:docMk/>
            <pc:sldMk cId="2926309001" sldId="256"/>
            <ac:spMk id="2" creationId="{6F3021BB-A8CC-4D50-A17F-3A9B742FD243}"/>
          </ac:spMkLst>
        </pc:spChg>
        <pc:spChg chg="mod">
          <ac:chgData name="Subramani Kandhaswamy" userId="S::skandhas@syr.edu::15e31f7b-6ab1-4ac8-ae48-f93f50116a8b" providerId="AD" clId="Web-{C6075C09-8826-449F-B85D-0CF40FB98F11}" dt="2020-10-22T02:36:12.726" v="92" actId="1076"/>
          <ac:spMkLst>
            <pc:docMk/>
            <pc:sldMk cId="2926309001" sldId="256"/>
            <ac:spMk id="3" creationId="{23C2896D-1B86-4C1B-9B51-20D34A5057D6}"/>
          </ac:spMkLst>
        </pc:spChg>
        <pc:spChg chg="add mod">
          <ac:chgData name="Subramani Kandhaswamy" userId="S::skandhas@syr.edu::15e31f7b-6ab1-4ac8-ae48-f93f50116a8b" providerId="AD" clId="Web-{C6075C09-8826-449F-B85D-0CF40FB98F11}" dt="2020-10-22T02:36:05.632" v="91" actId="1076"/>
          <ac:spMkLst>
            <pc:docMk/>
            <pc:sldMk cId="2926309001" sldId="256"/>
            <ac:spMk id="4" creationId="{1A4796A8-0544-4592-949C-BCFD75F1C592}"/>
          </ac:spMkLst>
        </pc:spChg>
      </pc:sldChg>
    </pc:docChg>
  </pc:docChgLst>
  <pc:docChgLst>
    <pc:chgData name="Trevor Kahl" userId="S::tdkahl@syr.edu::a4ac5c18-3e15-4743-a576-2894dbf3338c" providerId="AD" clId="Web-{4B627AE7-2B4E-42C3-8BB8-548B0EA2AF37}"/>
    <pc:docChg chg="addSld modSld">
      <pc:chgData name="Trevor Kahl" userId="S::tdkahl@syr.edu::a4ac5c18-3e15-4743-a576-2894dbf3338c" providerId="AD" clId="Web-{4B627AE7-2B4E-42C3-8BB8-548B0EA2AF37}" dt="2020-10-29T23:59:04.968" v="48"/>
      <pc:docMkLst>
        <pc:docMk/>
      </pc:docMkLst>
      <pc:sldChg chg="modSp new modNotes">
        <pc:chgData name="Trevor Kahl" userId="S::tdkahl@syr.edu::a4ac5c18-3e15-4743-a576-2894dbf3338c" providerId="AD" clId="Web-{4B627AE7-2B4E-42C3-8BB8-548B0EA2AF37}" dt="2020-10-29T23:59:04.968" v="48"/>
        <pc:sldMkLst>
          <pc:docMk/>
          <pc:sldMk cId="1143990604" sldId="263"/>
        </pc:sldMkLst>
        <pc:spChg chg="mod">
          <ac:chgData name="Trevor Kahl" userId="S::tdkahl@syr.edu::a4ac5c18-3e15-4743-a576-2894dbf3338c" providerId="AD" clId="Web-{4B627AE7-2B4E-42C3-8BB8-548B0EA2AF37}" dt="2020-10-29T23:58:59.093" v="43" actId="20577"/>
          <ac:spMkLst>
            <pc:docMk/>
            <pc:sldMk cId="1143990604" sldId="263"/>
            <ac:spMk id="2" creationId="{8CE122D2-B3E0-4F60-8084-A9B8BC035EF6}"/>
          </ac:spMkLst>
        </pc:spChg>
      </pc:sldChg>
    </pc:docChg>
  </pc:docChgLst>
  <pc:docChgLst>
    <pc:chgData name="Trevor" userId="a4ac5c18-3e15-4743-a576-2894dbf3338c" providerId="ADAL" clId="{250B534A-C2CD-41A5-AD79-CAC58C53C8E3}"/>
    <pc:docChg chg="custSel addSld modSld">
      <pc:chgData name="Trevor" userId="a4ac5c18-3e15-4743-a576-2894dbf3338c" providerId="ADAL" clId="{250B534A-C2CD-41A5-AD79-CAC58C53C8E3}" dt="2020-11-05T03:50:34.787" v="233" actId="313"/>
      <pc:docMkLst>
        <pc:docMk/>
      </pc:docMkLst>
      <pc:sldChg chg="addSp delSp modSp mod modClrScheme chgLayout modNotesTx">
        <pc:chgData name="Trevor" userId="a4ac5c18-3e15-4743-a576-2894dbf3338c" providerId="ADAL" clId="{250B534A-C2CD-41A5-AD79-CAC58C53C8E3}" dt="2020-11-05T03:46:16.596" v="199" actId="931"/>
        <pc:sldMkLst>
          <pc:docMk/>
          <pc:sldMk cId="1143990604" sldId="263"/>
        </pc:sldMkLst>
        <pc:spChg chg="mod ord">
          <ac:chgData name="Trevor" userId="a4ac5c18-3e15-4743-a576-2894dbf3338c" providerId="ADAL" clId="{250B534A-C2CD-41A5-AD79-CAC58C53C8E3}" dt="2020-11-05T03:39:54.243" v="0" actId="700"/>
          <ac:spMkLst>
            <pc:docMk/>
            <pc:sldMk cId="1143990604" sldId="263"/>
            <ac:spMk id="2" creationId="{8CE122D2-B3E0-4F60-8084-A9B8BC035EF6}"/>
          </ac:spMkLst>
        </pc:spChg>
        <pc:spChg chg="del mod ord">
          <ac:chgData name="Trevor" userId="a4ac5c18-3e15-4743-a576-2894dbf3338c" providerId="ADAL" clId="{250B534A-C2CD-41A5-AD79-CAC58C53C8E3}" dt="2020-11-05T03:39:54.243" v="0" actId="700"/>
          <ac:spMkLst>
            <pc:docMk/>
            <pc:sldMk cId="1143990604" sldId="263"/>
            <ac:spMk id="3" creationId="{392D9BC5-F4BD-4918-874D-43A597643382}"/>
          </ac:spMkLst>
        </pc:spChg>
        <pc:spChg chg="add del mod ord">
          <ac:chgData name="Trevor" userId="a4ac5c18-3e15-4743-a576-2894dbf3338c" providerId="ADAL" clId="{250B534A-C2CD-41A5-AD79-CAC58C53C8E3}" dt="2020-11-05T03:42:06.942" v="4" actId="931"/>
          <ac:spMkLst>
            <pc:docMk/>
            <pc:sldMk cId="1143990604" sldId="263"/>
            <ac:spMk id="4" creationId="{25C28DB3-D565-4830-9EA7-C3A7BA82E132}"/>
          </ac:spMkLst>
        </pc:spChg>
        <pc:spChg chg="add mod ord">
          <ac:chgData name="Trevor" userId="a4ac5c18-3e15-4743-a576-2894dbf3338c" providerId="ADAL" clId="{250B534A-C2CD-41A5-AD79-CAC58C53C8E3}" dt="2020-11-05T03:45:25.905" v="197" actId="5793"/>
          <ac:spMkLst>
            <pc:docMk/>
            <pc:sldMk cId="1143990604" sldId="263"/>
            <ac:spMk id="5" creationId="{03D0BA9B-9293-4820-9342-576FFFF3F12B}"/>
          </ac:spMkLst>
        </pc:spChg>
        <pc:spChg chg="add del mod">
          <ac:chgData name="Trevor" userId="a4ac5c18-3e15-4743-a576-2894dbf3338c" providerId="ADAL" clId="{250B534A-C2CD-41A5-AD79-CAC58C53C8E3}" dt="2020-11-05T03:46:16.596" v="199" actId="931"/>
          <ac:spMkLst>
            <pc:docMk/>
            <pc:sldMk cId="1143990604" sldId="263"/>
            <ac:spMk id="9" creationId="{F3C1A648-6E0F-43E3-B64D-0D4C99CA2D6C}"/>
          </ac:spMkLst>
        </pc:spChg>
        <pc:picChg chg="add del mod">
          <ac:chgData name="Trevor" userId="a4ac5c18-3e15-4743-a576-2894dbf3338c" providerId="ADAL" clId="{250B534A-C2CD-41A5-AD79-CAC58C53C8E3}" dt="2020-11-05T03:46:12.581" v="198" actId="21"/>
          <ac:picMkLst>
            <pc:docMk/>
            <pc:sldMk cId="1143990604" sldId="263"/>
            <ac:picMk id="7" creationId="{7EDCE490-DC8A-437B-B855-C0E7E86261ED}"/>
          </ac:picMkLst>
        </pc:picChg>
        <pc:picChg chg="add mod">
          <ac:chgData name="Trevor" userId="a4ac5c18-3e15-4743-a576-2894dbf3338c" providerId="ADAL" clId="{250B534A-C2CD-41A5-AD79-CAC58C53C8E3}" dt="2020-11-05T03:46:16.596" v="199" actId="931"/>
          <ac:picMkLst>
            <pc:docMk/>
            <pc:sldMk cId="1143990604" sldId="263"/>
            <ac:picMk id="11" creationId="{58EC9BA9-A4B1-423E-BB76-0E41CA4217BA}"/>
          </ac:picMkLst>
        </pc:picChg>
      </pc:sldChg>
      <pc:sldChg chg="addSp delSp modSp new mod modClrScheme chgLayout">
        <pc:chgData name="Trevor" userId="a4ac5c18-3e15-4743-a576-2894dbf3338c" providerId="ADAL" clId="{250B534A-C2CD-41A5-AD79-CAC58C53C8E3}" dt="2020-11-05T03:50:34.787" v="233" actId="313"/>
        <pc:sldMkLst>
          <pc:docMk/>
          <pc:sldMk cId="4279249808" sldId="264"/>
        </pc:sldMkLst>
        <pc:spChg chg="del mod ord">
          <ac:chgData name="Trevor" userId="a4ac5c18-3e15-4743-a576-2894dbf3338c" providerId="ADAL" clId="{250B534A-C2CD-41A5-AD79-CAC58C53C8E3}" dt="2020-11-05T03:47:46.028" v="201" actId="700"/>
          <ac:spMkLst>
            <pc:docMk/>
            <pc:sldMk cId="4279249808" sldId="264"/>
            <ac:spMk id="2" creationId="{E12F0C7A-EA95-472F-AD40-8FD3657D4217}"/>
          </ac:spMkLst>
        </pc:spChg>
        <pc:spChg chg="del mod ord">
          <ac:chgData name="Trevor" userId="a4ac5c18-3e15-4743-a576-2894dbf3338c" providerId="ADAL" clId="{250B534A-C2CD-41A5-AD79-CAC58C53C8E3}" dt="2020-11-05T03:47:46.028" v="201" actId="700"/>
          <ac:spMkLst>
            <pc:docMk/>
            <pc:sldMk cId="4279249808" sldId="264"/>
            <ac:spMk id="3" creationId="{9AD28E17-B3B6-4E99-B8E1-29BE21AC1B39}"/>
          </ac:spMkLst>
        </pc:spChg>
        <pc:spChg chg="del mod ord">
          <ac:chgData name="Trevor" userId="a4ac5c18-3e15-4743-a576-2894dbf3338c" providerId="ADAL" clId="{250B534A-C2CD-41A5-AD79-CAC58C53C8E3}" dt="2020-11-05T03:47:46.028" v="201" actId="700"/>
          <ac:spMkLst>
            <pc:docMk/>
            <pc:sldMk cId="4279249808" sldId="264"/>
            <ac:spMk id="4" creationId="{1473B83C-B960-4B3E-906D-44B3EE3C74A2}"/>
          </ac:spMkLst>
        </pc:spChg>
        <pc:spChg chg="add mod ord">
          <ac:chgData name="Trevor" userId="a4ac5c18-3e15-4743-a576-2894dbf3338c" providerId="ADAL" clId="{250B534A-C2CD-41A5-AD79-CAC58C53C8E3}" dt="2020-11-05T03:48:07.495" v="226" actId="20577"/>
          <ac:spMkLst>
            <pc:docMk/>
            <pc:sldMk cId="4279249808" sldId="264"/>
            <ac:spMk id="5" creationId="{49FFE573-DA58-4F46-907D-1FCFDFF7876A}"/>
          </ac:spMkLst>
        </pc:spChg>
        <pc:spChg chg="add del mod ord">
          <ac:chgData name="Trevor" userId="a4ac5c18-3e15-4743-a576-2894dbf3338c" providerId="ADAL" clId="{250B534A-C2CD-41A5-AD79-CAC58C53C8E3}" dt="2020-11-05T03:47:53.081" v="202" actId="931"/>
          <ac:spMkLst>
            <pc:docMk/>
            <pc:sldMk cId="4279249808" sldId="264"/>
            <ac:spMk id="6" creationId="{4E6DEF3B-8297-41A5-9E53-B665C8DC5C9E}"/>
          </ac:spMkLst>
        </pc:spChg>
        <pc:spChg chg="add mod ord">
          <ac:chgData name="Trevor" userId="a4ac5c18-3e15-4743-a576-2894dbf3338c" providerId="ADAL" clId="{250B534A-C2CD-41A5-AD79-CAC58C53C8E3}" dt="2020-11-05T03:50:34.787" v="233" actId="313"/>
          <ac:spMkLst>
            <pc:docMk/>
            <pc:sldMk cId="4279249808" sldId="264"/>
            <ac:spMk id="7" creationId="{0C152E38-EB71-438E-B000-0E714E253FA2}"/>
          </ac:spMkLst>
        </pc:spChg>
        <pc:picChg chg="add mod">
          <ac:chgData name="Trevor" userId="a4ac5c18-3e15-4743-a576-2894dbf3338c" providerId="ADAL" clId="{250B534A-C2CD-41A5-AD79-CAC58C53C8E3}" dt="2020-11-05T03:47:59.419" v="204" actId="14100"/>
          <ac:picMkLst>
            <pc:docMk/>
            <pc:sldMk cId="4279249808" sldId="264"/>
            <ac:picMk id="9" creationId="{BCB85775-467D-487A-B4E6-272F800F003F}"/>
          </ac:picMkLst>
        </pc:picChg>
      </pc:sldChg>
    </pc:docChg>
  </pc:docChgLst>
  <pc:docChgLst>
    <pc:chgData name="Subramani" userId="15e31f7b-6ab1-4ac8-ae48-f93f50116a8b" providerId="ADAL" clId="{1007F9BB-4141-419A-B622-BB643FB7E6CD}"/>
    <pc:docChg chg="custSel addSld delSld modSld">
      <pc:chgData name="Subramani" userId="15e31f7b-6ab1-4ac8-ae48-f93f50116a8b" providerId="ADAL" clId="{1007F9BB-4141-419A-B622-BB643FB7E6CD}" dt="2020-10-22T02:45:42.035" v="76" actId="20577"/>
      <pc:docMkLst>
        <pc:docMk/>
      </pc:docMkLst>
      <pc:sldChg chg="addSp modSp mod">
        <pc:chgData name="Subramani" userId="15e31f7b-6ab1-4ac8-ae48-f93f50116a8b" providerId="ADAL" clId="{1007F9BB-4141-419A-B622-BB643FB7E6CD}" dt="2020-10-22T02:44:06.900" v="46" actId="20577"/>
        <pc:sldMkLst>
          <pc:docMk/>
          <pc:sldMk cId="2926309001" sldId="256"/>
        </pc:sldMkLst>
        <pc:spChg chg="mod">
          <ac:chgData name="Subramani" userId="15e31f7b-6ab1-4ac8-ae48-f93f50116a8b" providerId="ADAL" clId="{1007F9BB-4141-419A-B622-BB643FB7E6CD}" dt="2020-10-22T02:41:39.808" v="11" actId="14861"/>
          <ac:spMkLst>
            <pc:docMk/>
            <pc:sldMk cId="2926309001" sldId="256"/>
            <ac:spMk id="2" creationId="{6F3021BB-A8CC-4D50-A17F-3A9B742FD243}"/>
          </ac:spMkLst>
        </pc:spChg>
        <pc:spChg chg="mod">
          <ac:chgData name="Subramani" userId="15e31f7b-6ab1-4ac8-ae48-f93f50116a8b" providerId="ADAL" clId="{1007F9BB-4141-419A-B622-BB643FB7E6CD}" dt="2020-10-22T02:41:14.233" v="8" actId="207"/>
          <ac:spMkLst>
            <pc:docMk/>
            <pc:sldMk cId="2926309001" sldId="256"/>
            <ac:spMk id="3" creationId="{23C2896D-1B86-4C1B-9B51-20D34A5057D6}"/>
          </ac:spMkLst>
        </pc:spChg>
        <pc:spChg chg="mod">
          <ac:chgData name="Subramani" userId="15e31f7b-6ab1-4ac8-ae48-f93f50116a8b" providerId="ADAL" clId="{1007F9BB-4141-419A-B622-BB643FB7E6CD}" dt="2020-10-22T02:44:06.900" v="46" actId="20577"/>
          <ac:spMkLst>
            <pc:docMk/>
            <pc:sldMk cId="2926309001" sldId="256"/>
            <ac:spMk id="4" creationId="{1A4796A8-0544-4592-949C-BCFD75F1C592}"/>
          </ac:spMkLst>
        </pc:spChg>
        <pc:spChg chg="add mod">
          <ac:chgData name="Subramani" userId="15e31f7b-6ab1-4ac8-ae48-f93f50116a8b" providerId="ADAL" clId="{1007F9BB-4141-419A-B622-BB643FB7E6CD}" dt="2020-10-22T02:42:59.241" v="22" actId="14861"/>
          <ac:spMkLst>
            <pc:docMk/>
            <pc:sldMk cId="2926309001" sldId="256"/>
            <ac:spMk id="5" creationId="{18514F8F-4C67-497F-9EC9-58C64930305E}"/>
          </ac:spMkLst>
        </pc:spChg>
      </pc:sldChg>
      <pc:sldChg chg="new del">
        <pc:chgData name="Subramani" userId="15e31f7b-6ab1-4ac8-ae48-f93f50116a8b" providerId="ADAL" clId="{1007F9BB-4141-419A-B622-BB643FB7E6CD}" dt="2020-10-22T02:44:50.493" v="49" actId="47"/>
        <pc:sldMkLst>
          <pc:docMk/>
          <pc:sldMk cId="941581012" sldId="257"/>
        </pc:sldMkLst>
      </pc:sldChg>
      <pc:sldChg chg="addSp delSp modSp add mod">
        <pc:chgData name="Subramani" userId="15e31f7b-6ab1-4ac8-ae48-f93f50116a8b" providerId="ADAL" clId="{1007F9BB-4141-419A-B622-BB643FB7E6CD}" dt="2020-10-22T02:45:06.757" v="64" actId="478"/>
        <pc:sldMkLst>
          <pc:docMk/>
          <pc:sldMk cId="131455010" sldId="258"/>
        </pc:sldMkLst>
        <pc:spChg chg="mod">
          <ac:chgData name="Subramani" userId="15e31f7b-6ab1-4ac8-ae48-f93f50116a8b" providerId="ADAL" clId="{1007F9BB-4141-419A-B622-BB643FB7E6CD}" dt="2020-10-22T02:44:55.813" v="61" actId="20577"/>
          <ac:spMkLst>
            <pc:docMk/>
            <pc:sldMk cId="131455010" sldId="258"/>
            <ac:spMk id="2" creationId="{6F3021BB-A8CC-4D50-A17F-3A9B742FD243}"/>
          </ac:spMkLst>
        </pc:spChg>
        <pc:spChg chg="del">
          <ac:chgData name="Subramani" userId="15e31f7b-6ab1-4ac8-ae48-f93f50116a8b" providerId="ADAL" clId="{1007F9BB-4141-419A-B622-BB643FB7E6CD}" dt="2020-10-22T02:45:03.055" v="62" actId="478"/>
          <ac:spMkLst>
            <pc:docMk/>
            <pc:sldMk cId="131455010" sldId="258"/>
            <ac:spMk id="3" creationId="{23C2896D-1B86-4C1B-9B51-20D34A5057D6}"/>
          </ac:spMkLst>
        </pc:spChg>
        <pc:spChg chg="del">
          <ac:chgData name="Subramani" userId="15e31f7b-6ab1-4ac8-ae48-f93f50116a8b" providerId="ADAL" clId="{1007F9BB-4141-419A-B622-BB643FB7E6CD}" dt="2020-10-22T02:45:06.757" v="64" actId="478"/>
          <ac:spMkLst>
            <pc:docMk/>
            <pc:sldMk cId="131455010" sldId="258"/>
            <ac:spMk id="4" creationId="{1A4796A8-0544-4592-949C-BCFD75F1C592}"/>
          </ac:spMkLst>
        </pc:spChg>
        <pc:spChg chg="add del mod">
          <ac:chgData name="Subramani" userId="15e31f7b-6ab1-4ac8-ae48-f93f50116a8b" providerId="ADAL" clId="{1007F9BB-4141-419A-B622-BB643FB7E6CD}" dt="2020-10-22T02:45:04.425" v="63" actId="478"/>
          <ac:spMkLst>
            <pc:docMk/>
            <pc:sldMk cId="131455010" sldId="258"/>
            <ac:spMk id="7" creationId="{829754A0-4BF1-45C5-B4EA-5745B26AFC25}"/>
          </ac:spMkLst>
        </pc:spChg>
      </pc:sldChg>
      <pc:sldChg chg="new del">
        <pc:chgData name="Subramani" userId="15e31f7b-6ab1-4ac8-ae48-f93f50116a8b" providerId="ADAL" clId="{1007F9BB-4141-419A-B622-BB643FB7E6CD}" dt="2020-10-22T02:45:36.123" v="67" actId="47"/>
        <pc:sldMkLst>
          <pc:docMk/>
          <pc:sldMk cId="3636132570" sldId="259"/>
        </pc:sldMkLst>
      </pc:sldChg>
      <pc:sldChg chg="modSp add mod">
        <pc:chgData name="Subramani" userId="15e31f7b-6ab1-4ac8-ae48-f93f50116a8b" providerId="ADAL" clId="{1007F9BB-4141-419A-B622-BB643FB7E6CD}" dt="2020-10-22T02:45:42.035" v="76" actId="20577"/>
        <pc:sldMkLst>
          <pc:docMk/>
          <pc:sldMk cId="416371981" sldId="260"/>
        </pc:sldMkLst>
        <pc:spChg chg="mod">
          <ac:chgData name="Subramani" userId="15e31f7b-6ab1-4ac8-ae48-f93f50116a8b" providerId="ADAL" clId="{1007F9BB-4141-419A-B622-BB643FB7E6CD}" dt="2020-10-22T02:45:42.035" v="76" actId="20577"/>
          <ac:spMkLst>
            <pc:docMk/>
            <pc:sldMk cId="416371981" sldId="260"/>
            <ac:spMk id="2" creationId="{6F3021BB-A8CC-4D50-A17F-3A9B742FD243}"/>
          </ac:spMkLst>
        </pc:spChg>
      </pc:sldChg>
    </pc:docChg>
  </pc:docChgLst>
  <pc:docChgLst>
    <pc:chgData name="Subramani Kandhaswamy" userId="S::skandhas@syr.edu::15e31f7b-6ab1-4ac8-ae48-f93f50116a8b" providerId="AD" clId="Web-{78E9C051-958E-4793-AFF2-D43569626DDD}"/>
    <pc:docChg chg="modSld">
      <pc:chgData name="Subramani Kandhaswamy" userId="S::skandhas@syr.edu::15e31f7b-6ab1-4ac8-ae48-f93f50116a8b" providerId="AD" clId="Web-{78E9C051-958E-4793-AFF2-D43569626DDD}" dt="2020-10-22T02:32:28.621" v="12" actId="20577"/>
      <pc:docMkLst>
        <pc:docMk/>
      </pc:docMkLst>
      <pc:sldChg chg="modSp">
        <pc:chgData name="Subramani Kandhaswamy" userId="S::skandhas@syr.edu::15e31f7b-6ab1-4ac8-ae48-f93f50116a8b" providerId="AD" clId="Web-{78E9C051-958E-4793-AFF2-D43569626DDD}" dt="2020-10-22T02:32:28.621" v="11" actId="20577"/>
        <pc:sldMkLst>
          <pc:docMk/>
          <pc:sldMk cId="2926309001" sldId="256"/>
        </pc:sldMkLst>
        <pc:spChg chg="mod">
          <ac:chgData name="Subramani Kandhaswamy" userId="S::skandhas@syr.edu::15e31f7b-6ab1-4ac8-ae48-f93f50116a8b" providerId="AD" clId="Web-{78E9C051-958E-4793-AFF2-D43569626DDD}" dt="2020-10-22T02:32:28.621" v="11" actId="20577"/>
          <ac:spMkLst>
            <pc:docMk/>
            <pc:sldMk cId="2926309001" sldId="256"/>
            <ac:spMk id="3" creationId="{23C2896D-1B86-4C1B-9B51-20D34A5057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23D9C-3FAB-49D6-B8E8-46413084B9A9}" type="datetimeFigureOut">
              <a:rPr lang="en-US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E6BD6-46BD-4680-8FA9-3EB883FAE35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4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Trevor</a:t>
            </a:r>
          </a:p>
          <a:p>
            <a:r>
              <a:rPr lang="en-US" dirty="0">
                <a:cs typeface="Calibri"/>
              </a:rPr>
              <a:t>Test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E6BD6-46BD-4680-8FA9-3EB883FAE35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2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https://www.nytimes.com/2018/11/30/business/marriott-data-breach.html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E6BD6-46BD-4680-8FA9-3EB883FAE35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6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53ED-ECDA-4FFA-8A96-2AE0EEFC4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B0F7A-B2BB-4086-9B6D-3A4E4A9B4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D2000-4F30-4EAA-B8AC-9879C175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59B3-2B0D-4DB3-836C-8BA5235E1684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852B6-FBC3-47CC-8A2E-3F8E706A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6D625-4035-449B-8B45-95958B20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6F82-253F-4D62-B23F-D31186EA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A5D2-D60B-4E73-84ED-DEE0193E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7AFF6-E937-41DE-83DB-D2E20AB87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EF9B4-7C08-4374-8CFB-0AFA4528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59B3-2B0D-4DB3-836C-8BA5235E1684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A097A-FA94-46C7-9833-3E683FDC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B27F9-4066-46DE-B61A-E89A2B46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6F82-253F-4D62-B23F-D31186EA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3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81A58-62DB-420C-AB87-1CB45A2DD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067C9-3E3A-4257-A8E4-DE3E097FF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5CB34-8711-40C1-9B42-2B210DDC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59B3-2B0D-4DB3-836C-8BA5235E1684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EE7D1-314C-44CE-9BE7-429DBB83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B200D-046F-4068-B333-E0196FBD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6F82-253F-4D62-B23F-D31186EA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3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17CB-BEDA-4B5A-8326-CE2F46A5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1980-E863-403B-A8DE-4C8C101E6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8DCB5-FC34-4B01-AFAB-72877ADA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59B3-2B0D-4DB3-836C-8BA5235E1684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99E2D-28C1-4D7A-A9CA-5EABF7ED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FE8DE-89BB-4253-8E98-B3616270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6F82-253F-4D62-B23F-D31186EA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5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925C-8973-4742-9AE2-12947184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55E2C-731E-4140-8F0F-7A94ED8DF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0D4CD-4B36-4D28-A241-A918F8C5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59B3-2B0D-4DB3-836C-8BA5235E1684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6E2F0-440E-4AEB-9A4E-64AEFB76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C3056-A5E4-4F45-83F3-2F738BBB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6F82-253F-4D62-B23F-D31186EA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0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4D54-3866-4551-8B26-36174CB1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4556-AE6E-425A-944D-05992E5E1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BC17E-543D-4BA7-89B2-BBB38B531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B3906-5DF2-4E64-A300-549430C3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59B3-2B0D-4DB3-836C-8BA5235E1684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A219A-651C-4939-925F-2D52920B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4DE3B-6318-41F5-9391-17C1B6BC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6F82-253F-4D62-B23F-D31186EA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5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8F47-DA2D-4C74-A12A-93036E266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87398-304D-4BDE-A4F6-C1AAA5018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912F9-F477-4DA2-9E88-F955681BF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6F290-148B-4B48-8DF7-5A92AB61B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4F80D-7005-4FCF-AC1C-EF86B7AAD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CF7C2-3A18-4633-8BA0-3E6144E1D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59B3-2B0D-4DB3-836C-8BA5235E1684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C7DDC-2A44-4FF1-BA90-52ED7FC7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7A8E5-39DD-4E0C-8D23-3F99CDCE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6F82-253F-4D62-B23F-D31186EA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4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9FD2-D015-40E9-B5BD-CEEFDD7D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94738-FB7E-496E-B9A1-48CE853E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59B3-2B0D-4DB3-836C-8BA5235E1684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F3C0F-9996-4963-AC24-A605EC20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78AB6-F0C8-4925-B5B2-F26F1965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6F82-253F-4D62-B23F-D31186EA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9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63C8-5472-4F4D-A89E-AF15D8EC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59B3-2B0D-4DB3-836C-8BA5235E1684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192DD-4412-4EE9-86E0-9BDDC2A3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4520F-F2C8-4BE9-88F8-8174B629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6F82-253F-4D62-B23F-D31186EA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9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72FA-6559-460E-A053-B1413222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89C9-C6E4-456A-8302-C553A48F6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F75AD-A741-419E-B696-D96B1DFEE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D514C-555B-4355-BC00-DB1468E5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59B3-2B0D-4DB3-836C-8BA5235E1684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69316-7E2B-44D8-A264-7DE34F67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4321E-C850-4F88-A086-2F9264D3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6F82-253F-4D62-B23F-D31186EA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4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37C8-B9E5-4AFA-955F-147FB91D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A8AF9-5F4D-4D31-A9EC-37629491E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73FFB-CF61-4E95-92E1-3679B6FA0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B23CE-7AEA-4A85-B923-32B7F08F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59B3-2B0D-4DB3-836C-8BA5235E1684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235C-3E1A-4F3C-83F9-B1F82CED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BB274-DE20-41C3-8940-EB9BEF69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6F82-253F-4D62-B23F-D31186EA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5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77BAA-E150-44B5-AE93-0DA586A5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D05A-A3CD-464F-8473-8F95A6866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72A1A-C7D6-4800-A128-B6B16473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59B3-2B0D-4DB3-836C-8BA5235E1684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E17A1-C582-490B-99ED-BEF3DED67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46854-493A-45B1-AC3B-73DD4EE23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D6F82-253F-4D62-B23F-D31186EA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8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21BB-A8CC-4D50-A17F-3A9B742FD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113" y="561646"/>
            <a:ext cx="9144000" cy="1021751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/>
              <a:t>MGM Data Breach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2896D-1B86-4C1B-9B51-20D34A505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962" y="1724628"/>
            <a:ext cx="9144000" cy="19660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IST 623 – Case study Presentation</a:t>
            </a:r>
          </a:p>
          <a:p>
            <a:r>
              <a:rPr lang="en-US" sz="3200"/>
              <a:t>Fall 2020</a:t>
            </a:r>
          </a:p>
          <a:p>
            <a:r>
              <a:rPr lang="en-US" sz="3200">
                <a:solidFill>
                  <a:srgbClr val="FF0000"/>
                </a:solidFill>
                <a:cs typeface="Calibri" panose="020F0502020204030204"/>
              </a:rPr>
              <a:t>Group 3</a:t>
            </a:r>
          </a:p>
          <a:p>
            <a:endParaRPr lang="en-US" sz="3200" b="1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796A8-0544-4592-949C-BCFD75F1C592}"/>
              </a:ext>
            </a:extLst>
          </p:cNvPr>
          <p:cNvSpPr txBox="1"/>
          <p:nvPr/>
        </p:nvSpPr>
        <p:spPr>
          <a:xfrm>
            <a:off x="4393720" y="3624646"/>
            <a:ext cx="2944483" cy="23396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u="sng">
                <a:ea typeface="+mn-lt"/>
                <a:cs typeface="+mn-lt"/>
              </a:rPr>
              <a:t>Team members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900" u="sng">
              <a:ea typeface="+mn-lt"/>
              <a:cs typeface="+mn-lt"/>
            </a:endParaRPr>
          </a:p>
          <a:p>
            <a:pPr algn="ctr">
              <a:lnSpc>
                <a:spcPct val="90000"/>
              </a:lnSpc>
            </a:pPr>
            <a:r>
              <a:rPr lang="en-US" sz="2400">
                <a:ea typeface="+mn-lt"/>
                <a:cs typeface="+mn-lt"/>
              </a:rPr>
              <a:t>Katherine </a:t>
            </a:r>
          </a:p>
          <a:p>
            <a:pPr algn="ctr">
              <a:lnSpc>
                <a:spcPct val="90000"/>
              </a:lnSpc>
            </a:pPr>
            <a:r>
              <a:rPr lang="en-US" sz="2400">
                <a:ea typeface="+mn-lt"/>
                <a:cs typeface="+mn-lt"/>
              </a:rPr>
              <a:t>Jean</a:t>
            </a:r>
          </a:p>
          <a:p>
            <a:pPr algn="ctr">
              <a:lnSpc>
                <a:spcPct val="90000"/>
              </a:lnSpc>
            </a:pPr>
            <a:r>
              <a:rPr lang="en-US" sz="2400">
                <a:ea typeface="+mn-lt"/>
                <a:cs typeface="+mn-lt"/>
              </a:rPr>
              <a:t>Charlie</a:t>
            </a:r>
          </a:p>
          <a:p>
            <a:pPr algn="ctr">
              <a:lnSpc>
                <a:spcPct val="90000"/>
              </a:lnSpc>
            </a:pPr>
            <a:r>
              <a:rPr lang="en-US" sz="2400">
                <a:ea typeface="+mn-lt"/>
                <a:cs typeface="+mn-lt"/>
              </a:rPr>
              <a:t>Trevor</a:t>
            </a:r>
          </a:p>
          <a:p>
            <a:pPr algn="ctr">
              <a:lnSpc>
                <a:spcPct val="90000"/>
              </a:lnSpc>
            </a:pPr>
            <a:r>
              <a:rPr lang="en-US" sz="2400">
                <a:ea typeface="+mn-lt"/>
                <a:cs typeface="+mn-lt"/>
              </a:rPr>
              <a:t>Subbu</a:t>
            </a:r>
            <a:endParaRPr lang="en-US" sz="24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514F8F-4C67-497F-9EC9-58C64930305E}"/>
              </a:ext>
            </a:extLst>
          </p:cNvPr>
          <p:cNvSpPr/>
          <p:nvPr/>
        </p:nvSpPr>
        <p:spPr>
          <a:xfrm>
            <a:off x="520861" y="370390"/>
            <a:ext cx="11076972" cy="6065134"/>
          </a:xfrm>
          <a:prstGeom prst="round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0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21BB-A8CC-4D50-A17F-3A9B742FD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113" y="561646"/>
            <a:ext cx="9144000" cy="1021751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/>
              <a:t>Case Summary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514F8F-4C67-497F-9EC9-58C64930305E}"/>
              </a:ext>
            </a:extLst>
          </p:cNvPr>
          <p:cNvSpPr/>
          <p:nvPr/>
        </p:nvSpPr>
        <p:spPr>
          <a:xfrm>
            <a:off x="520861" y="370390"/>
            <a:ext cx="11076972" cy="6065134"/>
          </a:xfrm>
          <a:prstGeom prst="round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22D2-B3E0-4F60-8084-A9B8BC03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Incident Description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0BA9B-9293-4820-9342-576FFFF3F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i="0" cap="all" dirty="0">
                <a:solidFill>
                  <a:srgbClr val="080E14"/>
                </a:solidFill>
                <a:effectLst/>
                <a:latin typeface="Proxima Nova"/>
              </a:rPr>
              <a:t>THE DATAVIPER HACK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80E14"/>
                </a:solidFill>
                <a:effectLst/>
                <a:latin typeface="Proxima Nova"/>
              </a:rPr>
              <a:t>hacker claims to have spent three months inside </a:t>
            </a:r>
            <a:r>
              <a:rPr lang="en-US" b="0" i="0" dirty="0" err="1">
                <a:solidFill>
                  <a:srgbClr val="080E14"/>
                </a:solidFill>
                <a:effectLst/>
                <a:latin typeface="Proxima Nova"/>
              </a:rPr>
              <a:t>DataViper</a:t>
            </a:r>
            <a:r>
              <a:rPr lang="en-US" b="0" i="0" dirty="0">
                <a:solidFill>
                  <a:srgbClr val="080E14"/>
                </a:solidFill>
                <a:effectLst/>
                <a:latin typeface="Proxima Nova"/>
              </a:rPr>
              <a:t> servers while exfiltrating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0E14"/>
                </a:solidFill>
                <a:latin typeface="Proxima Nova"/>
              </a:rPr>
              <a:t>8,200 databases breached; top 50 were put up for sale on the dark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80E14"/>
                </a:solidFill>
                <a:effectLst/>
                <a:latin typeface="Proxima Nova"/>
              </a:rPr>
              <a:t>Ow</a:t>
            </a:r>
            <a:r>
              <a:rPr lang="en-US" dirty="0">
                <a:solidFill>
                  <a:srgbClr val="080E14"/>
                </a:solidFill>
                <a:latin typeface="Proxima Nova"/>
              </a:rPr>
              <a:t>ner believed they were selling their own </a:t>
            </a:r>
            <a:r>
              <a:rPr lang="en-US" dirty="0" err="1">
                <a:solidFill>
                  <a:srgbClr val="080E14"/>
                </a:solidFill>
                <a:latin typeface="Proxima Nova"/>
              </a:rPr>
              <a:t>db’s</a:t>
            </a:r>
            <a:r>
              <a:rPr lang="en-US" dirty="0">
                <a:solidFill>
                  <a:srgbClr val="080E14"/>
                </a:solidFill>
                <a:latin typeface="Proxima Nova"/>
              </a:rPr>
              <a:t> and not real data</a:t>
            </a:r>
            <a:endParaRPr lang="en-US" b="0" i="0" dirty="0">
              <a:solidFill>
                <a:srgbClr val="080E14"/>
              </a:solidFill>
              <a:effectLst/>
              <a:latin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8EC9BA9-A4B1-423E-BB76-0E41CA421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881187"/>
            <a:ext cx="6172200" cy="3086100"/>
          </a:xfrm>
        </p:spPr>
      </p:pic>
    </p:spTree>
    <p:extLst>
      <p:ext uri="{BB962C8B-B14F-4D97-AF65-F5344CB8AC3E}">
        <p14:creationId xmlns:p14="http://schemas.microsoft.com/office/powerpoint/2010/main" val="114399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FE573-DA58-4F46-907D-1FCFDFF7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Description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B85775-467D-487A-B4E6-272F800F00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6" y="2036867"/>
            <a:ext cx="5587384" cy="366284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152E38-EB71-438E-B000-0E714E253F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80E14"/>
                </a:solidFill>
                <a:effectLst/>
                <a:latin typeface="Proxima Nova"/>
              </a:rPr>
              <a:t>February 2020 after a batch of 10.6 million MGM hotel guests' data was offered as a free download on a hacking forum</a:t>
            </a:r>
          </a:p>
          <a:p>
            <a:r>
              <a:rPr lang="en-US" sz="1800" b="0" i="0" dirty="0">
                <a:solidFill>
                  <a:srgbClr val="080E14"/>
                </a:solidFill>
                <a:effectLst/>
                <a:latin typeface="Proxima Nova"/>
              </a:rPr>
              <a:t>MGM spokesperson also pointed out that "the vast majority of data consisted of contact information like names, postal addresses, and email </a:t>
            </a:r>
            <a:r>
              <a:rPr lang="en-US" sz="1800" b="0" i="0">
                <a:solidFill>
                  <a:srgbClr val="080E14"/>
                </a:solidFill>
                <a:effectLst/>
                <a:latin typeface="Proxima Nova"/>
              </a:rPr>
              <a:t>addresses.“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924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21BB-A8CC-4D50-A17F-3A9B742FD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113" y="561646"/>
            <a:ext cx="9144000" cy="1021751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/>
              <a:t>Victims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514F8F-4C67-497F-9EC9-58C64930305E}"/>
              </a:ext>
            </a:extLst>
          </p:cNvPr>
          <p:cNvSpPr/>
          <p:nvPr/>
        </p:nvSpPr>
        <p:spPr>
          <a:xfrm>
            <a:off x="520861" y="370390"/>
            <a:ext cx="11076972" cy="6065134"/>
          </a:xfrm>
          <a:prstGeom prst="round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4A56-7EE1-43AD-B797-266AE3F7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MGM Response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ED816-439B-4980-823C-D9DC71C23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7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024A-85BA-4D3F-AEAA-066796A3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Similar Scenarios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ABF6A-2BFE-4220-BC45-AD6D45FC5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631C0-7FF7-41B9-8BFB-F34804095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1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8E5E32D38A824BBCCE5A4115DEF275" ma:contentTypeVersion="2" ma:contentTypeDescription="Create a new document." ma:contentTypeScope="" ma:versionID="9519db39d14b2d8705d982bca3fdb199">
  <xsd:schema xmlns:xsd="http://www.w3.org/2001/XMLSchema" xmlns:xs="http://www.w3.org/2001/XMLSchema" xmlns:p="http://schemas.microsoft.com/office/2006/metadata/properties" xmlns:ns2="a04cf8be-5e65-46a4-a81d-625ec4a19613" targetNamespace="http://schemas.microsoft.com/office/2006/metadata/properties" ma:root="true" ma:fieldsID="255481c07554b626e3badefa6ca9898a" ns2:_="">
    <xsd:import namespace="a04cf8be-5e65-46a4-a81d-625ec4a196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cf8be-5e65-46a4-a81d-625ec4a196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3F8616-BDE2-425C-9875-EE4B3BCC5B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8D04E5-9C09-403F-B6DD-F97BB0481089}">
  <ds:schemaRefs>
    <ds:schemaRef ds:uri="a04cf8be-5e65-46a4-a81d-625ec4a196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6B8EEF0-1C81-4BF5-B2D6-AFA7AF7F415B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a04cf8be-5e65-46a4-a81d-625ec4a19613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28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Proxima Nova</vt:lpstr>
      <vt:lpstr>Office Theme</vt:lpstr>
      <vt:lpstr>MGM Data Breach</vt:lpstr>
      <vt:lpstr>Case Summary</vt:lpstr>
      <vt:lpstr>Incident Description </vt:lpstr>
      <vt:lpstr>Incident Description</vt:lpstr>
      <vt:lpstr>Victims</vt:lpstr>
      <vt:lpstr>MGM Response</vt:lpstr>
      <vt:lpstr>Similar Scenarios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Subramani</dc:creator>
  <cp:lastModifiedBy>Trevor Kahl</cp:lastModifiedBy>
  <cp:revision>1</cp:revision>
  <dcterms:created xsi:type="dcterms:W3CDTF">2020-10-22T02:27:31Z</dcterms:created>
  <dcterms:modified xsi:type="dcterms:W3CDTF">2020-11-05T03:50:37Z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0x010100B68E5E32D38A824BBCCE5A4115DEF275</vt:lpwstr>
  </property>
</Properties>
</file>