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20"/>
  </p:notesMasterIdLst>
  <p:sldIdLst>
    <p:sldId id="256" r:id="rId2"/>
    <p:sldId id="259" r:id="rId3"/>
    <p:sldId id="261" r:id="rId4"/>
    <p:sldId id="260" r:id="rId5"/>
    <p:sldId id="265" r:id="rId6"/>
    <p:sldId id="274" r:id="rId7"/>
    <p:sldId id="269" r:id="rId8"/>
    <p:sldId id="275" r:id="rId9"/>
    <p:sldId id="276" r:id="rId10"/>
    <p:sldId id="273" r:id="rId11"/>
    <p:sldId id="263" r:id="rId12"/>
    <p:sldId id="272" r:id="rId13"/>
    <p:sldId id="277" r:id="rId14"/>
    <p:sldId id="266" r:id="rId15"/>
    <p:sldId id="270" r:id="rId16"/>
    <p:sldId id="268" r:id="rId17"/>
    <p:sldId id="267" r:id="rId18"/>
    <p:sldId id="271" r:id="rId19"/>
  </p:sldIdLst>
  <p:sldSz cx="12192000" cy="6858000"/>
  <p:notesSz cx="6858000" cy="2152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BEE8FD-F26D-B04F-3720-303611BF286F}" v="1" dt="2020-03-24T22:39:42.905"/>
    <p1510:client id="{160215FD-8DAC-9733-BAF1-23146D932E2C}" v="11" dt="2020-03-24T00:07:04.797"/>
    <p1510:client id="{1B235F11-FE93-4CEA-9655-A4AAAAC03885}" v="29" dt="2020-03-24T02:35:56.371"/>
    <p1510:client id="{58677977-F989-3652-EDA1-6E488B9BA9A9}" v="1" dt="2020-03-24T20:56:50.057"/>
    <p1510:client id="{CCD31371-E9C6-3145-D069-1AECF0F17A8E}" v="15" dt="2020-03-23T23:52:56.716"/>
    <p1510:client id="{E2ACFCB0-8BF8-C44B-B2AF-1DB0BAC59BB1}" v="408" dt="2020-03-24T22:59:52.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 E Thompson" userId="S::jthomp22@syr.edu::dcc79c3f-9f1c-4d8d-9eeb-3bd849e3b0b9" providerId="AD" clId="Web-{05BEE8FD-F26D-B04F-3720-303611BF286F}"/>
    <pc:docChg chg="modSld">
      <pc:chgData name="Jean E Thompson" userId="S::jthomp22@syr.edu::dcc79c3f-9f1c-4d8d-9eeb-3bd849e3b0b9" providerId="AD" clId="Web-{05BEE8FD-F26D-B04F-3720-303611BF286F}" dt="2020-03-24T22:39:50.671" v="1"/>
      <pc:docMkLst>
        <pc:docMk/>
      </pc:docMkLst>
      <pc:sldChg chg="modNotes">
        <pc:chgData name="Jean E Thompson" userId="S::jthomp22@syr.edu::dcc79c3f-9f1c-4d8d-9eeb-3bd849e3b0b9" providerId="AD" clId="Web-{05BEE8FD-F26D-B04F-3720-303611BF286F}" dt="2020-03-24T22:39:50.671" v="1"/>
        <pc:sldMkLst>
          <pc:docMk/>
          <pc:sldMk cId="1982937660" sldId="263"/>
        </pc:sldMkLst>
      </pc:sldChg>
    </pc:docChg>
  </pc:docChgLst>
  <pc:docChgLst>
    <pc:chgData name="Jean E Thompson" userId="dcc79c3f-9f1c-4d8d-9eeb-3bd849e3b0b9" providerId="ADAL" clId="{E2ACFCB0-8BF8-C44B-B2AF-1DB0BAC59BB1}"/>
    <pc:docChg chg="custSel mod addSld delSld modSld sldOrd">
      <pc:chgData name="Jean E Thompson" userId="dcc79c3f-9f1c-4d8d-9eeb-3bd849e3b0b9" providerId="ADAL" clId="{E2ACFCB0-8BF8-C44B-B2AF-1DB0BAC59BB1}" dt="2020-03-24T22:59:52.135" v="1346" actId="26606"/>
      <pc:docMkLst>
        <pc:docMk/>
      </pc:docMkLst>
      <pc:sldChg chg="modNotesTx">
        <pc:chgData name="Jean E Thompson" userId="dcc79c3f-9f1c-4d8d-9eeb-3bd849e3b0b9" providerId="ADAL" clId="{E2ACFCB0-8BF8-C44B-B2AF-1DB0BAC59BB1}" dt="2020-03-23T00:27:54.221" v="280" actId="20577"/>
        <pc:sldMkLst>
          <pc:docMk/>
          <pc:sldMk cId="952356055" sldId="256"/>
        </pc:sldMkLst>
      </pc:sldChg>
      <pc:sldChg chg="del">
        <pc:chgData name="Jean E Thompson" userId="dcc79c3f-9f1c-4d8d-9eeb-3bd849e3b0b9" providerId="ADAL" clId="{E2ACFCB0-8BF8-C44B-B2AF-1DB0BAC59BB1}" dt="2020-03-23T00:23:53.325" v="274" actId="2696"/>
        <pc:sldMkLst>
          <pc:docMk/>
          <pc:sldMk cId="693782433" sldId="257"/>
        </pc:sldMkLst>
      </pc:sldChg>
      <pc:sldChg chg="del">
        <pc:chgData name="Jean E Thompson" userId="dcc79c3f-9f1c-4d8d-9eeb-3bd849e3b0b9" providerId="ADAL" clId="{E2ACFCB0-8BF8-C44B-B2AF-1DB0BAC59BB1}" dt="2020-03-23T00:09:22.660" v="1" actId="2696"/>
        <pc:sldMkLst>
          <pc:docMk/>
          <pc:sldMk cId="2180610159" sldId="258"/>
        </pc:sldMkLst>
      </pc:sldChg>
      <pc:sldChg chg="add modNotesTx">
        <pc:chgData name="Jean E Thompson" userId="dcc79c3f-9f1c-4d8d-9eeb-3bd849e3b0b9" providerId="ADAL" clId="{E2ACFCB0-8BF8-C44B-B2AF-1DB0BAC59BB1}" dt="2020-03-23T00:27:58.466" v="288" actId="20577"/>
        <pc:sldMkLst>
          <pc:docMk/>
          <pc:sldMk cId="1700736709" sldId="259"/>
        </pc:sldMkLst>
      </pc:sldChg>
      <pc:sldChg chg="add ord modNotesTx">
        <pc:chgData name="Jean E Thompson" userId="dcc79c3f-9f1c-4d8d-9eeb-3bd849e3b0b9" providerId="ADAL" clId="{E2ACFCB0-8BF8-C44B-B2AF-1DB0BAC59BB1}" dt="2020-03-23T00:28:11.502" v="308" actId="20577"/>
        <pc:sldMkLst>
          <pc:docMk/>
          <pc:sldMk cId="739373349" sldId="260"/>
        </pc:sldMkLst>
      </pc:sldChg>
      <pc:sldChg chg="add modNotesTx">
        <pc:chgData name="Jean E Thompson" userId="dcc79c3f-9f1c-4d8d-9eeb-3bd849e3b0b9" providerId="ADAL" clId="{E2ACFCB0-8BF8-C44B-B2AF-1DB0BAC59BB1}" dt="2020-03-24T00:15:58.500" v="1247" actId="20577"/>
        <pc:sldMkLst>
          <pc:docMk/>
          <pc:sldMk cId="4215653110" sldId="261"/>
        </pc:sldMkLst>
      </pc:sldChg>
      <pc:sldChg chg="add del modNotesTx">
        <pc:chgData name="Jean E Thompson" userId="dcc79c3f-9f1c-4d8d-9eeb-3bd849e3b0b9" providerId="ADAL" clId="{E2ACFCB0-8BF8-C44B-B2AF-1DB0BAC59BB1}" dt="2020-03-24T00:03:24.457" v="1241" actId="2696"/>
        <pc:sldMkLst>
          <pc:docMk/>
          <pc:sldMk cId="2639338479" sldId="262"/>
        </pc:sldMkLst>
      </pc:sldChg>
      <pc:sldChg chg="modSp add modNotesTx">
        <pc:chgData name="Jean E Thompson" userId="dcc79c3f-9f1c-4d8d-9eeb-3bd849e3b0b9" providerId="ADAL" clId="{E2ACFCB0-8BF8-C44B-B2AF-1DB0BAC59BB1}" dt="2020-03-23T23:58:56.886" v="1240" actId="20577"/>
        <pc:sldMkLst>
          <pc:docMk/>
          <pc:sldMk cId="1982937660" sldId="263"/>
        </pc:sldMkLst>
        <pc:spChg chg="mod">
          <ac:chgData name="Jean E Thompson" userId="dcc79c3f-9f1c-4d8d-9eeb-3bd849e3b0b9" providerId="ADAL" clId="{E2ACFCB0-8BF8-C44B-B2AF-1DB0BAC59BB1}" dt="2020-03-23T23:58:51.481" v="1227" actId="20577"/>
          <ac:spMkLst>
            <pc:docMk/>
            <pc:sldMk cId="1982937660" sldId="263"/>
            <ac:spMk id="2" creationId="{3185D624-7408-1C40-B177-FFCEB0DA4CAD}"/>
          </ac:spMkLst>
        </pc:spChg>
      </pc:sldChg>
      <pc:sldChg chg="modSp add del modNotesTx">
        <pc:chgData name="Jean E Thompson" userId="dcc79c3f-9f1c-4d8d-9eeb-3bd849e3b0b9" providerId="ADAL" clId="{E2ACFCB0-8BF8-C44B-B2AF-1DB0BAC59BB1}" dt="2020-03-23T23:53:17.873" v="373" actId="2696"/>
        <pc:sldMkLst>
          <pc:docMk/>
          <pc:sldMk cId="1079834148" sldId="264"/>
        </pc:sldMkLst>
        <pc:spChg chg="mod">
          <ac:chgData name="Jean E Thompson" userId="dcc79c3f-9f1c-4d8d-9eeb-3bd849e3b0b9" providerId="ADAL" clId="{E2ACFCB0-8BF8-C44B-B2AF-1DB0BAC59BB1}" dt="2020-03-23T00:09:37.019" v="6" actId="20577"/>
          <ac:spMkLst>
            <pc:docMk/>
            <pc:sldMk cId="1079834148" sldId="264"/>
            <ac:spMk id="2" creationId="{436A1A6A-D338-044A-B638-15112192E172}"/>
          </ac:spMkLst>
        </pc:spChg>
      </pc:sldChg>
      <pc:sldChg chg="modSp add ord modNotesTx">
        <pc:chgData name="Jean E Thompson" userId="dcc79c3f-9f1c-4d8d-9eeb-3bd849e3b0b9" providerId="ADAL" clId="{E2ACFCB0-8BF8-C44B-B2AF-1DB0BAC59BB1}" dt="2020-03-23T00:28:33.688" v="322" actId="20577"/>
        <pc:sldMkLst>
          <pc:docMk/>
          <pc:sldMk cId="1450513599" sldId="265"/>
        </pc:sldMkLst>
        <pc:spChg chg="mod">
          <ac:chgData name="Jean E Thompson" userId="dcc79c3f-9f1c-4d8d-9eeb-3bd849e3b0b9" providerId="ADAL" clId="{E2ACFCB0-8BF8-C44B-B2AF-1DB0BAC59BB1}" dt="2020-03-23T00:18:54.643" v="273" actId="20577"/>
          <ac:spMkLst>
            <pc:docMk/>
            <pc:sldMk cId="1450513599" sldId="265"/>
            <ac:spMk id="2" creationId="{A168F6EE-20CB-F448-86E6-D3F989A98198}"/>
          </ac:spMkLst>
        </pc:spChg>
      </pc:sldChg>
      <pc:sldChg chg="add modNotesTx">
        <pc:chgData name="Jean E Thompson" userId="dcc79c3f-9f1c-4d8d-9eeb-3bd849e3b0b9" providerId="ADAL" clId="{E2ACFCB0-8BF8-C44B-B2AF-1DB0BAC59BB1}" dt="2020-03-23T00:28:37.383" v="328" actId="20577"/>
        <pc:sldMkLst>
          <pc:docMk/>
          <pc:sldMk cId="723743704" sldId="266"/>
        </pc:sldMkLst>
      </pc:sldChg>
      <pc:sldChg chg="add modNotesTx">
        <pc:chgData name="Jean E Thompson" userId="dcc79c3f-9f1c-4d8d-9eeb-3bd849e3b0b9" providerId="ADAL" clId="{E2ACFCB0-8BF8-C44B-B2AF-1DB0BAC59BB1}" dt="2020-03-23T00:30:06.425" v="357" actId="20577"/>
        <pc:sldMkLst>
          <pc:docMk/>
          <pc:sldMk cId="3771846105" sldId="267"/>
        </pc:sldMkLst>
      </pc:sldChg>
      <pc:sldChg chg="modSp add ord">
        <pc:chgData name="Jean E Thompson" userId="dcc79c3f-9f1c-4d8d-9eeb-3bd849e3b0b9" providerId="ADAL" clId="{E2ACFCB0-8BF8-C44B-B2AF-1DB0BAC59BB1}" dt="2020-03-23T00:29:58.026" v="349"/>
        <pc:sldMkLst>
          <pc:docMk/>
          <pc:sldMk cId="1171618201" sldId="268"/>
        </pc:sldMkLst>
        <pc:spChg chg="mod">
          <ac:chgData name="Jean E Thompson" userId="dcc79c3f-9f1c-4d8d-9eeb-3bd849e3b0b9" providerId="ADAL" clId="{E2ACFCB0-8BF8-C44B-B2AF-1DB0BAC59BB1}" dt="2020-03-23T00:29:27.668" v="347" actId="20577"/>
          <ac:spMkLst>
            <pc:docMk/>
            <pc:sldMk cId="1171618201" sldId="268"/>
            <ac:spMk id="2" creationId="{466EB6E0-1F10-9A4D-8E5D-CF02EAB61371}"/>
          </ac:spMkLst>
        </pc:spChg>
      </pc:sldChg>
      <pc:sldChg chg="modSp add modNotesTx">
        <pc:chgData name="Jean E Thompson" userId="dcc79c3f-9f1c-4d8d-9eeb-3bd849e3b0b9" providerId="ADAL" clId="{E2ACFCB0-8BF8-C44B-B2AF-1DB0BAC59BB1}" dt="2020-03-23T00:30:37.496" v="372" actId="20577"/>
        <pc:sldMkLst>
          <pc:docMk/>
          <pc:sldMk cId="3319980006" sldId="269"/>
        </pc:sldMkLst>
        <pc:spChg chg="mod">
          <ac:chgData name="Jean E Thompson" userId="dcc79c3f-9f1c-4d8d-9eeb-3bd849e3b0b9" providerId="ADAL" clId="{E2ACFCB0-8BF8-C44B-B2AF-1DB0BAC59BB1}" dt="2020-03-23T00:30:34.650" v="368" actId="20577"/>
          <ac:spMkLst>
            <pc:docMk/>
            <pc:sldMk cId="3319980006" sldId="269"/>
            <ac:spMk id="2" creationId="{2500A82D-15F4-BD49-B604-A60C8B8E1EDC}"/>
          </ac:spMkLst>
        </pc:spChg>
      </pc:sldChg>
      <pc:sldChg chg="modSp">
        <pc:chgData name="Jean E Thompson" userId="dcc79c3f-9f1c-4d8d-9eeb-3bd849e3b0b9" providerId="ADAL" clId="{E2ACFCB0-8BF8-C44B-B2AF-1DB0BAC59BB1}" dt="2020-03-24T21:07:45.183" v="1340" actId="20577"/>
        <pc:sldMkLst>
          <pc:docMk/>
          <pc:sldMk cId="1915443823" sldId="271"/>
        </pc:sldMkLst>
        <pc:spChg chg="mod">
          <ac:chgData name="Jean E Thompson" userId="dcc79c3f-9f1c-4d8d-9eeb-3bd849e3b0b9" providerId="ADAL" clId="{E2ACFCB0-8BF8-C44B-B2AF-1DB0BAC59BB1}" dt="2020-03-24T21:07:45.183" v="1340" actId="20577"/>
          <ac:spMkLst>
            <pc:docMk/>
            <pc:sldMk cId="1915443823" sldId="271"/>
            <ac:spMk id="6" creationId="{89DF1F8D-005F-4D01-83D9-8F617D2736E2}"/>
          </ac:spMkLst>
        </pc:spChg>
      </pc:sldChg>
      <pc:sldChg chg="addSp delSp modSp add mod setBg modNotesTx">
        <pc:chgData name="Jean E Thompson" userId="dcc79c3f-9f1c-4d8d-9eeb-3bd849e3b0b9" providerId="ADAL" clId="{E2ACFCB0-8BF8-C44B-B2AF-1DB0BAC59BB1}" dt="2020-03-24T22:59:52.135" v="1346" actId="26606"/>
        <pc:sldMkLst>
          <pc:docMk/>
          <pc:sldMk cId="1245449910" sldId="272"/>
        </pc:sldMkLst>
        <pc:spChg chg="mod">
          <ac:chgData name="Jean E Thompson" userId="dcc79c3f-9f1c-4d8d-9eeb-3bd849e3b0b9" providerId="ADAL" clId="{E2ACFCB0-8BF8-C44B-B2AF-1DB0BAC59BB1}" dt="2020-03-23T23:54:50.575" v="651" actId="26606"/>
          <ac:spMkLst>
            <pc:docMk/>
            <pc:sldMk cId="1245449910" sldId="272"/>
            <ac:spMk id="2" creationId="{1F12173C-D86C-A345-9C95-4397CAECB488}"/>
          </ac:spMkLst>
        </pc:spChg>
        <pc:spChg chg="mod">
          <ac:chgData name="Jean E Thompson" userId="dcc79c3f-9f1c-4d8d-9eeb-3bd849e3b0b9" providerId="ADAL" clId="{E2ACFCB0-8BF8-C44B-B2AF-1DB0BAC59BB1}" dt="2020-03-23T23:54:50.575" v="651" actId="26606"/>
          <ac:spMkLst>
            <pc:docMk/>
            <pc:sldMk cId="1245449910" sldId="272"/>
            <ac:spMk id="3" creationId="{2F7BB1CD-B269-D54F-B6A0-70E9FC9D53F2}"/>
          </ac:spMkLst>
        </pc:spChg>
        <pc:spChg chg="add del">
          <ac:chgData name="Jean E Thompson" userId="dcc79c3f-9f1c-4d8d-9eeb-3bd849e3b0b9" providerId="ADAL" clId="{E2ACFCB0-8BF8-C44B-B2AF-1DB0BAC59BB1}" dt="2020-03-24T22:59:52.135" v="1346" actId="26606"/>
          <ac:spMkLst>
            <pc:docMk/>
            <pc:sldMk cId="1245449910" sldId="272"/>
            <ac:spMk id="10" creationId="{B60D0427-02A1-4FCC-A96A-C32F7D542048}"/>
          </ac:spMkLst>
        </pc:spChg>
        <pc:spChg chg="add del">
          <ac:chgData name="Jean E Thompson" userId="dcc79c3f-9f1c-4d8d-9eeb-3bd849e3b0b9" providerId="ADAL" clId="{E2ACFCB0-8BF8-C44B-B2AF-1DB0BAC59BB1}" dt="2020-03-24T22:59:52.135" v="1346" actId="26606"/>
          <ac:spMkLst>
            <pc:docMk/>
            <pc:sldMk cId="1245449910" sldId="272"/>
            <ac:spMk id="12" creationId="{64A01B2C-270B-4617-9CE3-8AB51AC0DA38}"/>
          </ac:spMkLst>
        </pc:spChg>
        <pc:spChg chg="add del">
          <ac:chgData name="Jean E Thompson" userId="dcc79c3f-9f1c-4d8d-9eeb-3bd849e3b0b9" providerId="ADAL" clId="{E2ACFCB0-8BF8-C44B-B2AF-1DB0BAC59BB1}" dt="2020-03-24T22:59:52.135" v="1346" actId="26606"/>
          <ac:spMkLst>
            <pc:docMk/>
            <pc:sldMk cId="1245449910" sldId="272"/>
            <ac:spMk id="14" creationId="{3960A255-5D7F-455B-9869-0536C927E47D}"/>
          </ac:spMkLst>
        </pc:spChg>
        <pc:spChg chg="add">
          <ac:chgData name="Jean E Thompson" userId="dcc79c3f-9f1c-4d8d-9eeb-3bd849e3b0b9" providerId="ADAL" clId="{E2ACFCB0-8BF8-C44B-B2AF-1DB0BAC59BB1}" dt="2020-03-24T22:59:52.135" v="1346" actId="26606"/>
          <ac:spMkLst>
            <pc:docMk/>
            <pc:sldMk cId="1245449910" sldId="272"/>
            <ac:spMk id="19" creationId="{B60D0427-02A1-4FCC-A96A-C32F7D542048}"/>
          </ac:spMkLst>
        </pc:spChg>
        <pc:spChg chg="add">
          <ac:chgData name="Jean E Thompson" userId="dcc79c3f-9f1c-4d8d-9eeb-3bd849e3b0b9" providerId="ADAL" clId="{E2ACFCB0-8BF8-C44B-B2AF-1DB0BAC59BB1}" dt="2020-03-24T22:59:52.135" v="1346" actId="26606"/>
          <ac:spMkLst>
            <pc:docMk/>
            <pc:sldMk cId="1245449910" sldId="272"/>
            <ac:spMk id="21" creationId="{64A01B2C-270B-4617-9CE3-8AB51AC0DA38}"/>
          </ac:spMkLst>
        </pc:spChg>
        <pc:spChg chg="add">
          <ac:chgData name="Jean E Thompson" userId="dcc79c3f-9f1c-4d8d-9eeb-3bd849e3b0b9" providerId="ADAL" clId="{E2ACFCB0-8BF8-C44B-B2AF-1DB0BAC59BB1}" dt="2020-03-24T22:59:52.135" v="1346" actId="26606"/>
          <ac:spMkLst>
            <pc:docMk/>
            <pc:sldMk cId="1245449910" sldId="272"/>
            <ac:spMk id="23" creationId="{3960A255-5D7F-455B-9869-0536C927E47D}"/>
          </ac:spMkLst>
        </pc:spChg>
        <pc:picChg chg="add del mod">
          <ac:chgData name="Jean E Thompson" userId="dcc79c3f-9f1c-4d8d-9eeb-3bd849e3b0b9" providerId="ADAL" clId="{E2ACFCB0-8BF8-C44B-B2AF-1DB0BAC59BB1}" dt="2020-03-24T22:59:34.780" v="1341" actId="478"/>
          <ac:picMkLst>
            <pc:docMk/>
            <pc:sldMk cId="1245449910" sldId="272"/>
            <ac:picMk id="5" creationId="{81AE0D58-8D52-E54D-BA6E-3A54B95F6816}"/>
          </ac:picMkLst>
        </pc:picChg>
        <pc:picChg chg="add mod">
          <ac:chgData name="Jean E Thompson" userId="dcc79c3f-9f1c-4d8d-9eeb-3bd849e3b0b9" providerId="ADAL" clId="{E2ACFCB0-8BF8-C44B-B2AF-1DB0BAC59BB1}" dt="2020-03-24T22:59:52.135" v="1346" actId="26606"/>
          <ac:picMkLst>
            <pc:docMk/>
            <pc:sldMk cId="1245449910" sldId="272"/>
            <ac:picMk id="6" creationId="{E8538B81-0FBE-EF4A-9EA7-F2CB4918B265}"/>
          </ac:picMkLst>
        </pc:picChg>
      </pc:sldChg>
      <pc:sldChg chg="addSp delSp modSp add mod ord setBg modNotesTx">
        <pc:chgData name="Jean E Thompson" userId="dcc79c3f-9f1c-4d8d-9eeb-3bd849e3b0b9" providerId="ADAL" clId="{E2ACFCB0-8BF8-C44B-B2AF-1DB0BAC59BB1}" dt="2020-03-24T00:16:15.898" v="1257" actId="20577"/>
        <pc:sldMkLst>
          <pc:docMk/>
          <pc:sldMk cId="339952684" sldId="273"/>
        </pc:sldMkLst>
        <pc:spChg chg="mod">
          <ac:chgData name="Jean E Thompson" userId="dcc79c3f-9f1c-4d8d-9eeb-3bd849e3b0b9" providerId="ADAL" clId="{E2ACFCB0-8BF8-C44B-B2AF-1DB0BAC59BB1}" dt="2020-03-23T23:57:00.582" v="971" actId="26606"/>
          <ac:spMkLst>
            <pc:docMk/>
            <pc:sldMk cId="339952684" sldId="273"/>
            <ac:spMk id="2" creationId="{68876396-0A7C-0042-9471-F1A31A3DBFB3}"/>
          </ac:spMkLst>
        </pc:spChg>
        <pc:spChg chg="del">
          <ac:chgData name="Jean E Thompson" userId="dcc79c3f-9f1c-4d8d-9eeb-3bd849e3b0b9" providerId="ADAL" clId="{E2ACFCB0-8BF8-C44B-B2AF-1DB0BAC59BB1}" dt="2020-03-23T23:56:45.730" v="968"/>
          <ac:spMkLst>
            <pc:docMk/>
            <pc:sldMk cId="339952684" sldId="273"/>
            <ac:spMk id="3" creationId="{F1D7FEBC-DD14-1943-BBC5-A9606ED47C30}"/>
          </ac:spMkLst>
        </pc:spChg>
        <pc:spChg chg="add mod">
          <ac:chgData name="Jean E Thompson" userId="dcc79c3f-9f1c-4d8d-9eeb-3bd849e3b0b9" providerId="ADAL" clId="{E2ACFCB0-8BF8-C44B-B2AF-1DB0BAC59BB1}" dt="2020-03-23T23:57:48.889" v="1179" actId="33524"/>
          <ac:spMkLst>
            <pc:docMk/>
            <pc:sldMk cId="339952684" sldId="273"/>
            <ac:spMk id="9" creationId="{911CFAD1-8BEC-438B-A7BC-993CEB548525}"/>
          </ac:spMkLst>
        </pc:spChg>
        <pc:spChg chg="add">
          <ac:chgData name="Jean E Thompson" userId="dcc79c3f-9f1c-4d8d-9eeb-3bd849e3b0b9" providerId="ADAL" clId="{E2ACFCB0-8BF8-C44B-B2AF-1DB0BAC59BB1}" dt="2020-03-23T23:57:00.582" v="971" actId="26606"/>
          <ac:spMkLst>
            <pc:docMk/>
            <pc:sldMk cId="339952684" sldId="273"/>
            <ac:spMk id="12" creationId="{2550FEC4-B5DD-4289-A5C7-9EA1C9F719DC}"/>
          </ac:spMkLst>
        </pc:spChg>
        <pc:spChg chg="add">
          <ac:chgData name="Jean E Thompson" userId="dcc79c3f-9f1c-4d8d-9eeb-3bd849e3b0b9" providerId="ADAL" clId="{E2ACFCB0-8BF8-C44B-B2AF-1DB0BAC59BB1}" dt="2020-03-23T23:57:00.582" v="971" actId="26606"/>
          <ac:spMkLst>
            <pc:docMk/>
            <pc:sldMk cId="339952684" sldId="273"/>
            <ac:spMk id="14" creationId="{EAF37F7B-10DB-42C1-B6DF-52912D0E5A35}"/>
          </ac:spMkLst>
        </pc:spChg>
        <pc:picChg chg="add mod">
          <ac:chgData name="Jean E Thompson" userId="dcc79c3f-9f1c-4d8d-9eeb-3bd849e3b0b9" providerId="ADAL" clId="{E2ACFCB0-8BF8-C44B-B2AF-1DB0BAC59BB1}" dt="2020-03-23T23:57:00.582" v="971" actId="26606"/>
          <ac:picMkLst>
            <pc:docMk/>
            <pc:sldMk cId="339952684" sldId="273"/>
            <ac:picMk id="5" creationId="{B62F44E0-1084-BC4E-BA3C-523E54BCAAE9}"/>
          </ac:picMkLst>
        </pc:picChg>
      </pc:sldChg>
      <pc:sldChg chg="addSp delSp modSp mod setBg">
        <pc:chgData name="Jean E Thompson" userId="dcc79c3f-9f1c-4d8d-9eeb-3bd849e3b0b9" providerId="ADAL" clId="{E2ACFCB0-8BF8-C44B-B2AF-1DB0BAC59BB1}" dt="2020-03-24T21:07:06.893" v="1332" actId="26606"/>
        <pc:sldMkLst>
          <pc:docMk/>
          <pc:sldMk cId="512914108" sldId="277"/>
        </pc:sldMkLst>
        <pc:spChg chg="mod">
          <ac:chgData name="Jean E Thompson" userId="dcc79c3f-9f1c-4d8d-9eeb-3bd849e3b0b9" providerId="ADAL" clId="{E2ACFCB0-8BF8-C44B-B2AF-1DB0BAC59BB1}" dt="2020-03-24T21:07:06.893" v="1332" actId="26606"/>
          <ac:spMkLst>
            <pc:docMk/>
            <pc:sldMk cId="512914108" sldId="277"/>
            <ac:spMk id="2" creationId="{34ADB4E4-D590-4D8F-B95C-1BD8069A5B25}"/>
          </ac:spMkLst>
        </pc:spChg>
        <pc:spChg chg="del">
          <ac:chgData name="Jean E Thompson" userId="dcc79c3f-9f1c-4d8d-9eeb-3bd849e3b0b9" providerId="ADAL" clId="{E2ACFCB0-8BF8-C44B-B2AF-1DB0BAC59BB1}" dt="2020-03-24T21:05:30.392" v="1258" actId="931"/>
          <ac:spMkLst>
            <pc:docMk/>
            <pc:sldMk cId="512914108" sldId="277"/>
            <ac:spMk id="3" creationId="{7EB41168-85C2-48F8-B74F-923A8D1A5A9F}"/>
          </ac:spMkLst>
        </pc:spChg>
        <pc:spChg chg="add del mod">
          <ac:chgData name="Jean E Thompson" userId="dcc79c3f-9f1c-4d8d-9eeb-3bd849e3b0b9" providerId="ADAL" clId="{E2ACFCB0-8BF8-C44B-B2AF-1DB0BAC59BB1}" dt="2020-03-24T21:07:06.893" v="1332" actId="26606"/>
          <ac:spMkLst>
            <pc:docMk/>
            <pc:sldMk cId="512914108" sldId="277"/>
            <ac:spMk id="9" creationId="{0FC2610D-9154-7C4E-A91C-75E48337BE6A}"/>
          </ac:spMkLst>
        </pc:spChg>
        <pc:spChg chg="add del">
          <ac:chgData name="Jean E Thompson" userId="dcc79c3f-9f1c-4d8d-9eeb-3bd849e3b0b9" providerId="ADAL" clId="{E2ACFCB0-8BF8-C44B-B2AF-1DB0BAC59BB1}" dt="2020-03-24T21:07:06.893" v="1332" actId="26606"/>
          <ac:spMkLst>
            <pc:docMk/>
            <pc:sldMk cId="512914108" sldId="277"/>
            <ac:spMk id="10" creationId="{DAD47858-7A44-47E5-AC94-E528B41D13BB}"/>
          </ac:spMkLst>
        </pc:spChg>
        <pc:spChg chg="add del">
          <ac:chgData name="Jean E Thompson" userId="dcc79c3f-9f1c-4d8d-9eeb-3bd849e3b0b9" providerId="ADAL" clId="{E2ACFCB0-8BF8-C44B-B2AF-1DB0BAC59BB1}" dt="2020-03-24T21:07:06.893" v="1332" actId="26606"/>
          <ac:spMkLst>
            <pc:docMk/>
            <pc:sldMk cId="512914108" sldId="277"/>
            <ac:spMk id="12" creationId="{8463C51E-4C59-4602-8432-5BB95E37812E}"/>
          </ac:spMkLst>
        </pc:spChg>
        <pc:spChg chg="add del">
          <ac:chgData name="Jean E Thompson" userId="dcc79c3f-9f1c-4d8d-9eeb-3bd849e3b0b9" providerId="ADAL" clId="{E2ACFCB0-8BF8-C44B-B2AF-1DB0BAC59BB1}" dt="2020-03-24T21:07:06.893" v="1332" actId="26606"/>
          <ac:spMkLst>
            <pc:docMk/>
            <pc:sldMk cId="512914108" sldId="277"/>
            <ac:spMk id="14" creationId="{53BD741A-3F41-45C2-A7D1-440BB2354A52}"/>
          </ac:spMkLst>
        </pc:spChg>
        <pc:spChg chg="add">
          <ac:chgData name="Jean E Thompson" userId="dcc79c3f-9f1c-4d8d-9eeb-3bd849e3b0b9" providerId="ADAL" clId="{E2ACFCB0-8BF8-C44B-B2AF-1DB0BAC59BB1}" dt="2020-03-24T21:07:06.893" v="1332" actId="26606"/>
          <ac:spMkLst>
            <pc:docMk/>
            <pc:sldMk cId="512914108" sldId="277"/>
            <ac:spMk id="19" creationId="{DAD47858-7A44-47E5-AC94-E528B41D13BB}"/>
          </ac:spMkLst>
        </pc:spChg>
        <pc:spChg chg="add">
          <ac:chgData name="Jean E Thompson" userId="dcc79c3f-9f1c-4d8d-9eeb-3bd849e3b0b9" providerId="ADAL" clId="{E2ACFCB0-8BF8-C44B-B2AF-1DB0BAC59BB1}" dt="2020-03-24T21:07:06.893" v="1332" actId="26606"/>
          <ac:spMkLst>
            <pc:docMk/>
            <pc:sldMk cId="512914108" sldId="277"/>
            <ac:spMk id="21" creationId="{8463C51E-4C59-4602-8432-5BB95E37812E}"/>
          </ac:spMkLst>
        </pc:spChg>
        <pc:spChg chg="add">
          <ac:chgData name="Jean E Thompson" userId="dcc79c3f-9f1c-4d8d-9eeb-3bd849e3b0b9" providerId="ADAL" clId="{E2ACFCB0-8BF8-C44B-B2AF-1DB0BAC59BB1}" dt="2020-03-24T21:07:06.893" v="1332" actId="26606"/>
          <ac:spMkLst>
            <pc:docMk/>
            <pc:sldMk cId="512914108" sldId="277"/>
            <ac:spMk id="23" creationId="{53BD741A-3F41-45C2-A7D1-440BB2354A52}"/>
          </ac:spMkLst>
        </pc:spChg>
        <pc:picChg chg="add del mod">
          <ac:chgData name="Jean E Thompson" userId="dcc79c3f-9f1c-4d8d-9eeb-3bd849e3b0b9" providerId="ADAL" clId="{E2ACFCB0-8BF8-C44B-B2AF-1DB0BAC59BB1}" dt="2020-03-24T21:06:47.189" v="1331" actId="478"/>
          <ac:picMkLst>
            <pc:docMk/>
            <pc:sldMk cId="512914108" sldId="277"/>
            <ac:picMk id="5" creationId="{3178A7FA-673E-A64C-B843-BF61440CD675}"/>
          </ac:picMkLst>
        </pc:picChg>
        <pc:picChg chg="add mod">
          <ac:chgData name="Jean E Thompson" userId="dcc79c3f-9f1c-4d8d-9eeb-3bd849e3b0b9" providerId="ADAL" clId="{E2ACFCB0-8BF8-C44B-B2AF-1DB0BAC59BB1}" dt="2020-03-24T21:07:06.893" v="1332" actId="26606"/>
          <ac:picMkLst>
            <pc:docMk/>
            <pc:sldMk cId="512914108" sldId="277"/>
            <ac:picMk id="7" creationId="{C94619A1-9938-EF47-A0CC-D039861E2765}"/>
          </ac:picMkLst>
        </pc:picChg>
      </pc:sldChg>
    </pc:docChg>
  </pc:docChgLst>
  <pc:docChgLst>
    <pc:chgData name="Cory" userId="a9894fff-7674-49cb-b056-d6d46fe206fd" providerId="ADAL" clId="{1B235F11-FE93-4CEA-9655-A4AAAAC03885}"/>
    <pc:docChg chg="undo custSel mod addSld delSld modSld sldOrd">
      <pc:chgData name="Cory" userId="a9894fff-7674-49cb-b056-d6d46fe206fd" providerId="ADAL" clId="{1B235F11-FE93-4CEA-9655-A4AAAAC03885}" dt="2020-03-24T18:20:49.121" v="1619" actId="20577"/>
      <pc:docMkLst>
        <pc:docMk/>
      </pc:docMkLst>
      <pc:sldChg chg="addSp delSp modSp mod modNotesTx">
        <pc:chgData name="Cory" userId="a9894fff-7674-49cb-b056-d6d46fe206fd" providerId="ADAL" clId="{1B235F11-FE93-4CEA-9655-A4AAAAC03885}" dt="2020-03-24T01:50:50.844" v="1196" actId="1076"/>
        <pc:sldMkLst>
          <pc:docMk/>
          <pc:sldMk cId="739373349" sldId="260"/>
        </pc:sldMkLst>
        <pc:spChg chg="mod">
          <ac:chgData name="Cory" userId="a9894fff-7674-49cb-b056-d6d46fe206fd" providerId="ADAL" clId="{1B235F11-FE93-4CEA-9655-A4AAAAC03885}" dt="2020-03-24T01:50:19.822" v="1193" actId="14100"/>
          <ac:spMkLst>
            <pc:docMk/>
            <pc:sldMk cId="739373349" sldId="260"/>
            <ac:spMk id="3" creationId="{EB67A082-61D8-AC48-98AF-5D3A589C6141}"/>
          </ac:spMkLst>
        </pc:spChg>
        <pc:spChg chg="add mod">
          <ac:chgData name="Cory" userId="a9894fff-7674-49cb-b056-d6d46fe206fd" providerId="ADAL" clId="{1B235F11-FE93-4CEA-9655-A4AAAAC03885}" dt="2020-03-24T01:50:50.844" v="1196" actId="1076"/>
          <ac:spMkLst>
            <pc:docMk/>
            <pc:sldMk cId="739373349" sldId="260"/>
            <ac:spMk id="4" creationId="{79579404-5735-4A32-A734-997F0CDAC494}"/>
          </ac:spMkLst>
        </pc:spChg>
        <pc:spChg chg="add del mod">
          <ac:chgData name="Cory" userId="a9894fff-7674-49cb-b056-d6d46fe206fd" providerId="ADAL" clId="{1B235F11-FE93-4CEA-9655-A4AAAAC03885}" dt="2020-03-24T01:46:15.487" v="1011" actId="478"/>
          <ac:spMkLst>
            <pc:docMk/>
            <pc:sldMk cId="739373349" sldId="260"/>
            <ac:spMk id="5" creationId="{C912C31C-DC77-497B-956B-3AEEDE8619F9}"/>
          </ac:spMkLst>
        </pc:spChg>
        <pc:spChg chg="add mod">
          <ac:chgData name="Cory" userId="a9894fff-7674-49cb-b056-d6d46fe206fd" providerId="ADAL" clId="{1B235F11-FE93-4CEA-9655-A4AAAAC03885}" dt="2020-03-24T01:50:46.670" v="1195" actId="1076"/>
          <ac:spMkLst>
            <pc:docMk/>
            <pc:sldMk cId="739373349" sldId="260"/>
            <ac:spMk id="6" creationId="{5AA20402-617B-4C90-9EC4-68861C93CC7E}"/>
          </ac:spMkLst>
        </pc:spChg>
        <pc:spChg chg="add mod">
          <ac:chgData name="Cory" userId="a9894fff-7674-49cb-b056-d6d46fe206fd" providerId="ADAL" clId="{1B235F11-FE93-4CEA-9655-A4AAAAC03885}" dt="2020-03-24T01:50:42.344" v="1194" actId="1076"/>
          <ac:spMkLst>
            <pc:docMk/>
            <pc:sldMk cId="739373349" sldId="260"/>
            <ac:spMk id="7" creationId="{A7ADD3DF-B0CB-4D1C-8EAD-8E5D58D9F32F}"/>
          </ac:spMkLst>
        </pc:spChg>
      </pc:sldChg>
      <pc:sldChg chg="addSp delSp modSp mod setBg modNotesTx">
        <pc:chgData name="Cory" userId="a9894fff-7674-49cb-b056-d6d46fe206fd" providerId="ADAL" clId="{1B235F11-FE93-4CEA-9655-A4AAAAC03885}" dt="2020-03-24T02:37:42.640" v="1597" actId="20577"/>
        <pc:sldMkLst>
          <pc:docMk/>
          <pc:sldMk cId="1171618201" sldId="268"/>
        </pc:sldMkLst>
        <pc:spChg chg="mod">
          <ac:chgData name="Cory" userId="a9894fff-7674-49cb-b056-d6d46fe206fd" providerId="ADAL" clId="{1B235F11-FE93-4CEA-9655-A4AAAAC03885}" dt="2020-03-24T02:33:13.840" v="1362" actId="26606"/>
          <ac:spMkLst>
            <pc:docMk/>
            <pc:sldMk cId="1171618201" sldId="268"/>
            <ac:spMk id="2" creationId="{466EB6E0-1F10-9A4D-8E5D-CF02EAB61371}"/>
          </ac:spMkLst>
        </pc:spChg>
        <pc:spChg chg="del mod">
          <ac:chgData name="Cory" userId="a9894fff-7674-49cb-b056-d6d46fe206fd" providerId="ADAL" clId="{1B235F11-FE93-4CEA-9655-A4AAAAC03885}" dt="2020-03-24T02:30:59.688" v="1337"/>
          <ac:spMkLst>
            <pc:docMk/>
            <pc:sldMk cId="1171618201" sldId="268"/>
            <ac:spMk id="3" creationId="{2E7B9649-8D7E-B146-96AE-2BDC3221C72C}"/>
          </ac:spMkLst>
        </pc:spChg>
        <pc:spChg chg="add mod">
          <ac:chgData name="Cory" userId="a9894fff-7674-49cb-b056-d6d46fe206fd" providerId="ADAL" clId="{1B235F11-FE93-4CEA-9655-A4AAAAC03885}" dt="2020-03-24T02:36:43.661" v="1445" actId="115"/>
          <ac:spMkLst>
            <pc:docMk/>
            <pc:sldMk cId="1171618201" sldId="268"/>
            <ac:spMk id="7" creationId="{0491FD47-74C5-4E9C-8D33-F7A9CB186136}"/>
          </ac:spMkLst>
        </pc:spChg>
        <pc:spChg chg="add del">
          <ac:chgData name="Cory" userId="a9894fff-7674-49cb-b056-d6d46fe206fd" providerId="ADAL" clId="{1B235F11-FE93-4CEA-9655-A4AAAAC03885}" dt="2020-03-24T02:32:12.313" v="1344" actId="26606"/>
          <ac:spMkLst>
            <pc:docMk/>
            <pc:sldMk cId="1171618201" sldId="268"/>
            <ac:spMk id="9" creationId="{3BDB8DE9-D09B-44EB-B797-0C72495AD7F5}"/>
          </ac:spMkLst>
        </pc:spChg>
        <pc:spChg chg="add del">
          <ac:chgData name="Cory" userId="a9894fff-7674-49cb-b056-d6d46fe206fd" providerId="ADAL" clId="{1B235F11-FE93-4CEA-9655-A4AAAAC03885}" dt="2020-03-24T02:32:12.313" v="1344" actId="26606"/>
          <ac:spMkLst>
            <pc:docMk/>
            <pc:sldMk cId="1171618201" sldId="268"/>
            <ac:spMk id="12" creationId="{D175DB6D-328C-4880-9FDF-D07D5C0A8CB0}"/>
          </ac:spMkLst>
        </pc:spChg>
        <pc:spChg chg="add del">
          <ac:chgData name="Cory" userId="a9894fff-7674-49cb-b056-d6d46fe206fd" providerId="ADAL" clId="{1B235F11-FE93-4CEA-9655-A4AAAAC03885}" dt="2020-03-24T02:33:13.840" v="1362" actId="26606"/>
          <ac:spMkLst>
            <pc:docMk/>
            <pc:sldMk cId="1171618201" sldId="268"/>
            <ac:spMk id="14" creationId="{8ACCC328-12DA-4340-981F-DF31D512675A}"/>
          </ac:spMkLst>
        </pc:spChg>
        <pc:spChg chg="add del">
          <ac:chgData name="Cory" userId="a9894fff-7674-49cb-b056-d6d46fe206fd" providerId="ADAL" clId="{1B235F11-FE93-4CEA-9655-A4AAAAC03885}" dt="2020-03-24T02:33:13.840" v="1362" actId="26606"/>
          <ac:spMkLst>
            <pc:docMk/>
            <pc:sldMk cId="1171618201" sldId="268"/>
            <ac:spMk id="15" creationId="{5176FBE6-7D0A-4ED8-9B4A-1629E594A733}"/>
          </ac:spMkLst>
        </pc:spChg>
        <pc:spChg chg="add del">
          <ac:chgData name="Cory" userId="a9894fff-7674-49cb-b056-d6d46fe206fd" providerId="ADAL" clId="{1B235F11-FE93-4CEA-9655-A4AAAAC03885}" dt="2020-03-24T02:33:13.840" v="1362" actId="26606"/>
          <ac:spMkLst>
            <pc:docMk/>
            <pc:sldMk cId="1171618201" sldId="268"/>
            <ac:spMk id="16" creationId="{24901C62-E2F2-4A3C-972C-33FC1D894F45}"/>
          </ac:spMkLst>
        </pc:spChg>
        <pc:spChg chg="add del mod">
          <ac:chgData name="Cory" userId="a9894fff-7674-49cb-b056-d6d46fe206fd" providerId="ADAL" clId="{1B235F11-FE93-4CEA-9655-A4AAAAC03885}" dt="2020-03-24T02:33:13.840" v="1362" actId="26606"/>
          <ac:spMkLst>
            <pc:docMk/>
            <pc:sldMk cId="1171618201" sldId="268"/>
            <ac:spMk id="17" creationId="{22C2F82A-70D7-4E94-9FD8-B99C6DB15984}"/>
          </ac:spMkLst>
        </pc:spChg>
        <pc:spChg chg="add del">
          <ac:chgData name="Cory" userId="a9894fff-7674-49cb-b056-d6d46fe206fd" providerId="ADAL" clId="{1B235F11-FE93-4CEA-9655-A4AAAAC03885}" dt="2020-03-24T02:33:11.761" v="1360" actId="26606"/>
          <ac:spMkLst>
            <pc:docMk/>
            <pc:sldMk cId="1171618201" sldId="268"/>
            <ac:spMk id="22" creationId="{F40F10E1-9BF3-4B81-85C9-6302BAB13335}"/>
          </ac:spMkLst>
        </pc:spChg>
        <pc:spChg chg="add del">
          <ac:chgData name="Cory" userId="a9894fff-7674-49cb-b056-d6d46fe206fd" providerId="ADAL" clId="{1B235F11-FE93-4CEA-9655-A4AAAAC03885}" dt="2020-03-24T02:33:11.761" v="1360" actId="26606"/>
          <ac:spMkLst>
            <pc:docMk/>
            <pc:sldMk cId="1171618201" sldId="268"/>
            <ac:spMk id="24" creationId="{A36899DE-879A-4DBB-8DB4-C9B38B473935}"/>
          </ac:spMkLst>
        </pc:spChg>
        <pc:picChg chg="add mod ord">
          <ac:chgData name="Cory" userId="a9894fff-7674-49cb-b056-d6d46fe206fd" providerId="ADAL" clId="{1B235F11-FE93-4CEA-9655-A4AAAAC03885}" dt="2020-03-24T02:33:37.545" v="1366" actId="14100"/>
          <ac:picMkLst>
            <pc:docMk/>
            <pc:sldMk cId="1171618201" sldId="268"/>
            <ac:picMk id="4" creationId="{44B03016-D232-48DD-A438-070F9E2E311E}"/>
          </ac:picMkLst>
        </pc:picChg>
        <pc:picChg chg="add mod">
          <ac:chgData name="Cory" userId="a9894fff-7674-49cb-b056-d6d46fe206fd" providerId="ADAL" clId="{1B235F11-FE93-4CEA-9655-A4AAAAC03885}" dt="2020-03-24T02:33:41.764" v="1368" actId="14100"/>
          <ac:picMkLst>
            <pc:docMk/>
            <pc:sldMk cId="1171618201" sldId="268"/>
            <ac:picMk id="5" creationId="{1C3449D9-59C7-4732-8FF3-A57CBEBE38D1}"/>
          </ac:picMkLst>
        </pc:picChg>
        <pc:picChg chg="add mod">
          <ac:chgData name="Cory" userId="a9894fff-7674-49cb-b056-d6d46fe206fd" providerId="ADAL" clId="{1B235F11-FE93-4CEA-9655-A4AAAAC03885}" dt="2020-03-24T02:35:15.871" v="1372" actId="1076"/>
          <ac:picMkLst>
            <pc:docMk/>
            <pc:sldMk cId="1171618201" sldId="268"/>
            <ac:picMk id="6" creationId="{D65B160F-1484-4D65-8DE7-9DACE7A2A34F}"/>
          </ac:picMkLst>
        </pc:picChg>
      </pc:sldChg>
      <pc:sldChg chg="addSp delSp modSp mod">
        <pc:chgData name="Cory" userId="a9894fff-7674-49cb-b056-d6d46fe206fd" providerId="ADAL" clId="{1B235F11-FE93-4CEA-9655-A4AAAAC03885}" dt="2020-03-24T02:22:59.825" v="1235" actId="14100"/>
        <pc:sldMkLst>
          <pc:docMk/>
          <pc:sldMk cId="3319980006" sldId="269"/>
        </pc:sldMkLst>
        <pc:spChg chg="add del">
          <ac:chgData name="Cory" userId="a9894fff-7674-49cb-b056-d6d46fe206fd" providerId="ADAL" clId="{1B235F11-FE93-4CEA-9655-A4AAAAC03885}" dt="2020-03-24T02:22:45.421" v="1231" actId="478"/>
          <ac:spMkLst>
            <pc:docMk/>
            <pc:sldMk cId="3319980006" sldId="269"/>
            <ac:spMk id="3" creationId="{8CB3C74D-3651-3841-8EF7-75EF2FB93DD6}"/>
          </ac:spMkLst>
        </pc:spChg>
        <pc:picChg chg="add del mod">
          <ac:chgData name="Cory" userId="a9894fff-7674-49cb-b056-d6d46fe206fd" providerId="ADAL" clId="{1B235F11-FE93-4CEA-9655-A4AAAAC03885}" dt="2020-03-24T02:22:43.514" v="1230"/>
          <ac:picMkLst>
            <pc:docMk/>
            <pc:sldMk cId="3319980006" sldId="269"/>
            <ac:picMk id="4" creationId="{D86ED36F-CDC8-45E1-B0E5-E86BF4CCC52E}"/>
          </ac:picMkLst>
        </pc:picChg>
        <pc:picChg chg="add mod">
          <ac:chgData name="Cory" userId="a9894fff-7674-49cb-b056-d6d46fe206fd" providerId="ADAL" clId="{1B235F11-FE93-4CEA-9655-A4AAAAC03885}" dt="2020-03-24T02:22:59.825" v="1235" actId="14100"/>
          <ac:picMkLst>
            <pc:docMk/>
            <pc:sldMk cId="3319980006" sldId="269"/>
            <ac:picMk id="5" creationId="{5892BCCD-212A-404B-92EC-20321B616C1E}"/>
          </ac:picMkLst>
        </pc:picChg>
      </pc:sldChg>
      <pc:sldChg chg="modNotesTx">
        <pc:chgData name="Cory" userId="a9894fff-7674-49cb-b056-d6d46fe206fd" providerId="ADAL" clId="{1B235F11-FE93-4CEA-9655-A4AAAAC03885}" dt="2020-03-24T18:20:49.121" v="1619" actId="20577"/>
        <pc:sldMkLst>
          <pc:docMk/>
          <pc:sldMk cId="1915443823" sldId="271"/>
        </pc:sldMkLst>
      </pc:sldChg>
      <pc:sldChg chg="addSp delSp modSp add mod ord modNotesTx">
        <pc:chgData name="Cory" userId="a9894fff-7674-49cb-b056-d6d46fe206fd" providerId="ADAL" clId="{1B235F11-FE93-4CEA-9655-A4AAAAC03885}" dt="2020-03-24T18:14:03.160" v="1609" actId="20577"/>
        <pc:sldMkLst>
          <pc:docMk/>
          <pc:sldMk cId="3950119496" sldId="274"/>
        </pc:sldMkLst>
        <pc:spChg chg="mod">
          <ac:chgData name="Cory" userId="a9894fff-7674-49cb-b056-d6d46fe206fd" providerId="ADAL" clId="{1B235F11-FE93-4CEA-9655-A4AAAAC03885}" dt="2020-03-24T02:20:22.809" v="1228" actId="1076"/>
          <ac:spMkLst>
            <pc:docMk/>
            <pc:sldMk cId="3950119496" sldId="274"/>
            <ac:spMk id="2" creationId="{30A9FC9E-2394-4560-91E0-23CE24187548}"/>
          </ac:spMkLst>
        </pc:spChg>
        <pc:spChg chg="del mod">
          <ac:chgData name="Cory" userId="a9894fff-7674-49cb-b056-d6d46fe206fd" providerId="ADAL" clId="{1B235F11-FE93-4CEA-9655-A4AAAAC03885}" dt="2020-03-24T02:19:36.599" v="1220" actId="478"/>
          <ac:spMkLst>
            <pc:docMk/>
            <pc:sldMk cId="3950119496" sldId="274"/>
            <ac:spMk id="3" creationId="{81BBE558-5FD8-4A43-B8EB-85FDD91F2A0F}"/>
          </ac:spMkLst>
        </pc:spChg>
        <pc:picChg chg="add mod">
          <ac:chgData name="Cory" userId="a9894fff-7674-49cb-b056-d6d46fe206fd" providerId="ADAL" clId="{1B235F11-FE93-4CEA-9655-A4AAAAC03885}" dt="2020-03-24T02:20:17.543" v="1227" actId="14100"/>
          <ac:picMkLst>
            <pc:docMk/>
            <pc:sldMk cId="3950119496" sldId="274"/>
            <ac:picMk id="4" creationId="{C2595379-9546-42B5-BBB2-82EB7FB3549D}"/>
          </ac:picMkLst>
        </pc:picChg>
      </pc:sldChg>
      <pc:sldChg chg="addSp delSp modSp add mod modNotesTx">
        <pc:chgData name="Cory" userId="a9894fff-7674-49cb-b056-d6d46fe206fd" providerId="ADAL" clId="{1B235F11-FE93-4CEA-9655-A4AAAAC03885}" dt="2020-03-24T18:13:56.554" v="1605" actId="20577"/>
        <pc:sldMkLst>
          <pc:docMk/>
          <pc:sldMk cId="154672990" sldId="275"/>
        </pc:sldMkLst>
        <pc:spChg chg="mod">
          <ac:chgData name="Cory" userId="a9894fff-7674-49cb-b056-d6d46fe206fd" providerId="ADAL" clId="{1B235F11-FE93-4CEA-9655-A4AAAAC03885}" dt="2020-03-24T02:24:27.609" v="1298" actId="1076"/>
          <ac:spMkLst>
            <pc:docMk/>
            <pc:sldMk cId="154672990" sldId="275"/>
            <ac:spMk id="2" creationId="{E3895C27-5AE8-4360-A623-A4AA40A1DABB}"/>
          </ac:spMkLst>
        </pc:spChg>
        <pc:spChg chg="del">
          <ac:chgData name="Cory" userId="a9894fff-7674-49cb-b056-d6d46fe206fd" providerId="ADAL" clId="{1B235F11-FE93-4CEA-9655-A4AAAAC03885}" dt="2020-03-24T02:23:48.294" v="1238" actId="478"/>
          <ac:spMkLst>
            <pc:docMk/>
            <pc:sldMk cId="154672990" sldId="275"/>
            <ac:spMk id="3" creationId="{415C9B9E-0C38-472B-B820-A04E288AABE8}"/>
          </ac:spMkLst>
        </pc:spChg>
        <pc:picChg chg="add mod">
          <ac:chgData name="Cory" userId="a9894fff-7674-49cb-b056-d6d46fe206fd" providerId="ADAL" clId="{1B235F11-FE93-4CEA-9655-A4AAAAC03885}" dt="2020-03-24T02:26:04.091" v="1322" actId="14100"/>
          <ac:picMkLst>
            <pc:docMk/>
            <pc:sldMk cId="154672990" sldId="275"/>
            <ac:picMk id="4" creationId="{44F29C91-4D27-4BAE-A4E5-A1268243D5C8}"/>
          </ac:picMkLst>
        </pc:picChg>
      </pc:sldChg>
      <pc:sldChg chg="addSp delSp modSp add mod modNotesTx">
        <pc:chgData name="Cory" userId="a9894fff-7674-49cb-b056-d6d46fe206fd" providerId="ADAL" clId="{1B235F11-FE93-4CEA-9655-A4AAAAC03885}" dt="2020-03-24T18:13:52.240" v="1601" actId="20577"/>
        <pc:sldMkLst>
          <pc:docMk/>
          <pc:sldMk cId="2601132933" sldId="276"/>
        </pc:sldMkLst>
        <pc:spChg chg="mod">
          <ac:chgData name="Cory" userId="a9894fff-7674-49cb-b056-d6d46fe206fd" providerId="ADAL" clId="{1B235F11-FE93-4CEA-9655-A4AAAAC03885}" dt="2020-03-24T02:25:38.292" v="1315" actId="1076"/>
          <ac:spMkLst>
            <pc:docMk/>
            <pc:sldMk cId="2601132933" sldId="276"/>
            <ac:spMk id="2" creationId="{881111F6-B12E-4C9E-AD36-E225766A41EE}"/>
          </ac:spMkLst>
        </pc:spChg>
        <pc:spChg chg="del">
          <ac:chgData name="Cory" userId="a9894fff-7674-49cb-b056-d6d46fe206fd" providerId="ADAL" clId="{1B235F11-FE93-4CEA-9655-A4AAAAC03885}" dt="2020-03-24T02:24:54.299" v="1312" actId="478"/>
          <ac:spMkLst>
            <pc:docMk/>
            <pc:sldMk cId="2601132933" sldId="276"/>
            <ac:spMk id="3" creationId="{E5F4EE79-55B8-477A-B973-24D13C04E305}"/>
          </ac:spMkLst>
        </pc:spChg>
        <pc:picChg chg="add mod">
          <ac:chgData name="Cory" userId="a9894fff-7674-49cb-b056-d6d46fe206fd" providerId="ADAL" clId="{1B235F11-FE93-4CEA-9655-A4AAAAC03885}" dt="2020-03-24T02:25:54.416" v="1320" actId="14100"/>
          <ac:picMkLst>
            <pc:docMk/>
            <pc:sldMk cId="2601132933" sldId="276"/>
            <ac:picMk id="4" creationId="{D0DB50AF-EA33-4083-A607-24067BA90D03}"/>
          </ac:picMkLst>
        </pc:picChg>
      </pc:sldChg>
      <pc:sldChg chg="modSp add del mod">
        <pc:chgData name="Cory" userId="a9894fff-7674-49cb-b056-d6d46fe206fd" providerId="ADAL" clId="{1B235F11-FE93-4CEA-9655-A4AAAAC03885}" dt="2020-03-24T02:27:46.856" v="1335" actId="2696"/>
        <pc:sldMkLst>
          <pc:docMk/>
          <pc:sldMk cId="529828769" sldId="277"/>
        </pc:sldMkLst>
        <pc:spChg chg="mod">
          <ac:chgData name="Cory" userId="a9894fff-7674-49cb-b056-d6d46fe206fd" providerId="ADAL" clId="{1B235F11-FE93-4CEA-9655-A4AAAAC03885}" dt="2020-03-24T02:26:23.671" v="1334" actId="20577"/>
          <ac:spMkLst>
            <pc:docMk/>
            <pc:sldMk cId="529828769" sldId="277"/>
            <ac:spMk id="2" creationId="{BD76016E-DEE2-42AA-BB88-382B5B500A7B}"/>
          </ac:spMkLst>
        </pc:spChg>
      </pc:sldChg>
    </pc:docChg>
  </pc:docChgLst>
  <pc:docChgLst>
    <pc:chgData name="Trevor Kahl" userId="S::tdkahl@syr.edu::a4ac5c18-3e15-4743-a576-2894dbf3338c" providerId="AD" clId="Web-{160215FD-8DAC-9733-BAF1-23146D932E2C}"/>
    <pc:docChg chg="modSld sldOrd">
      <pc:chgData name="Trevor Kahl" userId="S::tdkahl@syr.edu::a4ac5c18-3e15-4743-a576-2894dbf3338c" providerId="AD" clId="Web-{160215FD-8DAC-9733-BAF1-23146D932E2C}" dt="2020-03-24T00:07:04.797" v="10" actId="20577"/>
      <pc:docMkLst>
        <pc:docMk/>
      </pc:docMkLst>
      <pc:sldChg chg="modSp">
        <pc:chgData name="Trevor Kahl" userId="S::tdkahl@syr.edu::a4ac5c18-3e15-4743-a576-2894dbf3338c" providerId="AD" clId="Web-{160215FD-8DAC-9733-BAF1-23146D932E2C}" dt="2020-03-24T00:03:17.031" v="4" actId="1076"/>
        <pc:sldMkLst>
          <pc:docMk/>
          <pc:sldMk cId="4215653110" sldId="261"/>
        </pc:sldMkLst>
        <pc:picChg chg="mod">
          <ac:chgData name="Trevor Kahl" userId="S::tdkahl@syr.edu::a4ac5c18-3e15-4743-a576-2894dbf3338c" providerId="AD" clId="Web-{160215FD-8DAC-9733-BAF1-23146D932E2C}" dt="2020-03-24T00:03:17.031" v="4" actId="1076"/>
          <ac:picMkLst>
            <pc:docMk/>
            <pc:sldMk cId="4215653110" sldId="261"/>
            <ac:picMk id="3" creationId="{39B1535E-E7E3-4FC6-A42A-062CDA23AA9A}"/>
          </ac:picMkLst>
        </pc:picChg>
      </pc:sldChg>
      <pc:sldChg chg="modSp ord">
        <pc:chgData name="Trevor Kahl" userId="S::tdkahl@syr.edu::a4ac5c18-3e15-4743-a576-2894dbf3338c" providerId="AD" clId="Web-{160215FD-8DAC-9733-BAF1-23146D932E2C}" dt="2020-03-24T00:07:04.797" v="9" actId="20577"/>
        <pc:sldMkLst>
          <pc:docMk/>
          <pc:sldMk cId="723743704" sldId="266"/>
        </pc:sldMkLst>
        <pc:spChg chg="mod">
          <ac:chgData name="Trevor Kahl" userId="S::tdkahl@syr.edu::a4ac5c18-3e15-4743-a576-2894dbf3338c" providerId="AD" clId="Web-{160215FD-8DAC-9733-BAF1-23146D932E2C}" dt="2020-03-24T00:07:04.797" v="9" actId="20577"/>
          <ac:spMkLst>
            <pc:docMk/>
            <pc:sldMk cId="723743704" sldId="266"/>
            <ac:spMk id="10" creationId="{CDFB3361-FDFB-4C9B-9C69-D40755E36EC7}"/>
          </ac:spMkLst>
        </pc:spChg>
      </pc:sldChg>
      <pc:sldChg chg="ord">
        <pc:chgData name="Trevor Kahl" userId="S::tdkahl@syr.edu::a4ac5c18-3e15-4743-a576-2894dbf3338c" providerId="AD" clId="Web-{160215FD-8DAC-9733-BAF1-23146D932E2C}" dt="2020-03-24T00:02:40.468" v="1"/>
        <pc:sldMkLst>
          <pc:docMk/>
          <pc:sldMk cId="1843016638" sldId="270"/>
        </pc:sldMkLst>
      </pc:sldChg>
    </pc:docChg>
  </pc:docChgLst>
  <pc:docChgLst>
    <pc:chgData name="Jean E Thompson" userId="S::jthomp22@syr.edu::dcc79c3f-9f1c-4d8d-9eeb-3bd849e3b0b9" providerId="AD" clId="Web-{C8F33331-D9EA-11EA-18B9-84E7402DD618}"/>
    <pc:docChg chg="addSld">
      <pc:chgData name="Jean E Thompson" userId="S::jthomp22@syr.edu::dcc79c3f-9f1c-4d8d-9eeb-3bd849e3b0b9" providerId="AD" clId="Web-{C8F33331-D9EA-11EA-18B9-84E7402DD618}" dt="2020-03-23T00:08:47.523" v="0"/>
      <pc:docMkLst>
        <pc:docMk/>
      </pc:docMkLst>
      <pc:sldChg chg="new">
        <pc:chgData name="Jean E Thompson" userId="S::jthomp22@syr.edu::dcc79c3f-9f1c-4d8d-9eeb-3bd849e3b0b9" providerId="AD" clId="Web-{C8F33331-D9EA-11EA-18B9-84E7402DD618}" dt="2020-03-23T00:08:47.523" v="0"/>
        <pc:sldMkLst>
          <pc:docMk/>
          <pc:sldMk cId="2180610159" sldId="258"/>
        </pc:sldMkLst>
      </pc:sldChg>
    </pc:docChg>
  </pc:docChgLst>
  <pc:docChgLst>
    <pc:chgData name="Trevor Kahl" userId="a4ac5c18-3e15-4743-a576-2894dbf3338c" providerId="ADAL" clId="{E7554E11-541C-4544-973D-B5C300A0420D}"/>
    <pc:docChg chg="undo custSel addSld modSld">
      <pc:chgData name="Trevor Kahl" userId="a4ac5c18-3e15-4743-a576-2894dbf3338c" providerId="ADAL" clId="{E7554E11-541C-4544-973D-B5C300A0420D}" dt="2020-03-24T00:59:16.660" v="2824" actId="20577"/>
      <pc:docMkLst>
        <pc:docMk/>
      </pc:docMkLst>
      <pc:sldChg chg="modNotesTx">
        <pc:chgData name="Trevor Kahl" userId="a4ac5c18-3e15-4743-a576-2894dbf3338c" providerId="ADAL" clId="{E7554E11-541C-4544-973D-B5C300A0420D}" dt="2020-03-23T21:39:39.585" v="1207" actId="20577"/>
        <pc:sldMkLst>
          <pc:docMk/>
          <pc:sldMk cId="1700736709" sldId="259"/>
        </pc:sldMkLst>
      </pc:sldChg>
      <pc:sldChg chg="addSp delSp modSp modNotesTx">
        <pc:chgData name="Trevor Kahl" userId="a4ac5c18-3e15-4743-a576-2894dbf3338c" providerId="ADAL" clId="{E7554E11-541C-4544-973D-B5C300A0420D}" dt="2020-03-24T00:51:49.449" v="1756" actId="20577"/>
        <pc:sldMkLst>
          <pc:docMk/>
          <pc:sldMk cId="4215653110" sldId="261"/>
        </pc:sldMkLst>
        <pc:spChg chg="del mod">
          <ac:chgData name="Trevor Kahl" userId="a4ac5c18-3e15-4743-a576-2894dbf3338c" providerId="ADAL" clId="{E7554E11-541C-4544-973D-B5C300A0420D}" dt="2020-03-23T21:45:08.107" v="1209" actId="931"/>
          <ac:spMkLst>
            <pc:docMk/>
            <pc:sldMk cId="4215653110" sldId="261"/>
            <ac:spMk id="6" creationId="{540A7C9B-ADE9-B54F-8CEF-14F53F102B6A}"/>
          </ac:spMkLst>
        </pc:spChg>
        <pc:picChg chg="add mod">
          <ac:chgData name="Trevor Kahl" userId="a4ac5c18-3e15-4743-a576-2894dbf3338c" providerId="ADAL" clId="{E7554E11-541C-4544-973D-B5C300A0420D}" dt="2020-03-23T21:45:08.107" v="1209" actId="931"/>
          <ac:picMkLst>
            <pc:docMk/>
            <pc:sldMk cId="4215653110" sldId="261"/>
            <ac:picMk id="3" creationId="{39B1535E-E7E3-4FC6-A42A-062CDA23AA9A}"/>
          </ac:picMkLst>
        </pc:picChg>
      </pc:sldChg>
      <pc:sldChg chg="addSp delSp modSp modNotesTx">
        <pc:chgData name="Trevor Kahl" userId="a4ac5c18-3e15-4743-a576-2894dbf3338c" providerId="ADAL" clId="{E7554E11-541C-4544-973D-B5C300A0420D}" dt="2020-03-24T00:55:16.763" v="2210" actId="20577"/>
        <pc:sldMkLst>
          <pc:docMk/>
          <pc:sldMk cId="1450513599" sldId="265"/>
        </pc:sldMkLst>
        <pc:spChg chg="del">
          <ac:chgData name="Trevor Kahl" userId="a4ac5c18-3e15-4743-a576-2894dbf3338c" providerId="ADAL" clId="{E7554E11-541C-4544-973D-B5C300A0420D}" dt="2020-03-23T16:59:00.165" v="330" actId="931"/>
          <ac:spMkLst>
            <pc:docMk/>
            <pc:sldMk cId="1450513599" sldId="265"/>
            <ac:spMk id="3" creationId="{79564D04-EF92-A64D-8B0B-0DEC42F5FFC2}"/>
          </ac:spMkLst>
        </pc:spChg>
        <pc:picChg chg="add mod">
          <ac:chgData name="Trevor Kahl" userId="a4ac5c18-3e15-4743-a576-2894dbf3338c" providerId="ADAL" clId="{E7554E11-541C-4544-973D-B5C300A0420D}" dt="2020-03-23T16:59:15.022" v="334" actId="1076"/>
          <ac:picMkLst>
            <pc:docMk/>
            <pc:sldMk cId="1450513599" sldId="265"/>
            <ac:picMk id="5" creationId="{4726F5B5-71E9-4578-9BA5-9E580768EDC7}"/>
          </ac:picMkLst>
        </pc:picChg>
      </pc:sldChg>
      <pc:sldChg chg="addSp delSp modSp">
        <pc:chgData name="Trevor Kahl" userId="a4ac5c18-3e15-4743-a576-2894dbf3338c" providerId="ADAL" clId="{E7554E11-541C-4544-973D-B5C300A0420D}" dt="2020-03-23T21:15:50.176" v="753" actId="478"/>
        <pc:sldMkLst>
          <pc:docMk/>
          <pc:sldMk cId="723743704" sldId="266"/>
        </pc:sldMkLst>
        <pc:spChg chg="del">
          <ac:chgData name="Trevor Kahl" userId="a4ac5c18-3e15-4743-a576-2894dbf3338c" providerId="ADAL" clId="{E7554E11-541C-4544-973D-B5C300A0420D}" dt="2020-03-23T16:57:02.339" v="320"/>
          <ac:spMkLst>
            <pc:docMk/>
            <pc:sldMk cId="723743704" sldId="266"/>
            <ac:spMk id="3" creationId="{CF169894-1669-9A4E-979D-0D0D0390782E}"/>
          </ac:spMkLst>
        </pc:spChg>
        <pc:spChg chg="add del mod">
          <ac:chgData name="Trevor Kahl" userId="a4ac5c18-3e15-4743-a576-2894dbf3338c" providerId="ADAL" clId="{E7554E11-541C-4544-973D-B5C300A0420D}" dt="2020-03-23T16:57:50.589" v="324" actId="21"/>
          <ac:spMkLst>
            <pc:docMk/>
            <pc:sldMk cId="723743704" sldId="266"/>
            <ac:spMk id="4" creationId="{6C25C382-E242-4160-977E-5D4D08108A7D}"/>
          </ac:spMkLst>
        </pc:spChg>
        <pc:spChg chg="add mod">
          <ac:chgData name="Trevor Kahl" userId="a4ac5c18-3e15-4743-a576-2894dbf3338c" providerId="ADAL" clId="{E7554E11-541C-4544-973D-B5C300A0420D}" dt="2020-03-23T21:09:59.306" v="390" actId="20577"/>
          <ac:spMkLst>
            <pc:docMk/>
            <pc:sldMk cId="723743704" sldId="266"/>
            <ac:spMk id="5" creationId="{163F207D-CB2C-40E7-8F5F-753EE04FE493}"/>
          </ac:spMkLst>
        </pc:spChg>
        <pc:spChg chg="add del mod">
          <ac:chgData name="Trevor Kahl" userId="a4ac5c18-3e15-4743-a576-2894dbf3338c" providerId="ADAL" clId="{E7554E11-541C-4544-973D-B5C300A0420D}" dt="2020-03-23T16:57:34.287" v="321" actId="931"/>
          <ac:spMkLst>
            <pc:docMk/>
            <pc:sldMk cId="723743704" sldId="266"/>
            <ac:spMk id="5" creationId="{3CBDDA1D-9396-4A6B-8D8D-50790A2AF098}"/>
          </ac:spMkLst>
        </pc:spChg>
        <pc:spChg chg="add del mod">
          <ac:chgData name="Trevor Kahl" userId="a4ac5c18-3e15-4743-a576-2894dbf3338c" providerId="ADAL" clId="{E7554E11-541C-4544-973D-B5C300A0420D}" dt="2020-03-23T21:08:45.117" v="347"/>
          <ac:spMkLst>
            <pc:docMk/>
            <pc:sldMk cId="723743704" sldId="266"/>
            <ac:spMk id="6" creationId="{4AB4DBA1-007A-4605-9DD1-1C788327E53B}"/>
          </ac:spMkLst>
        </pc:spChg>
        <pc:spChg chg="add del mod">
          <ac:chgData name="Trevor Kahl" userId="a4ac5c18-3e15-4743-a576-2894dbf3338c" providerId="ADAL" clId="{E7554E11-541C-4544-973D-B5C300A0420D}" dt="2020-03-23T16:58:13.359" v="326" actId="931"/>
          <ac:spMkLst>
            <pc:docMk/>
            <pc:sldMk cId="723743704" sldId="266"/>
            <ac:spMk id="7" creationId="{52F2CAFD-FE46-4E1C-B11B-31434D1A7D05}"/>
          </ac:spMkLst>
        </pc:spChg>
        <pc:spChg chg="add del mod">
          <ac:chgData name="Trevor Kahl" userId="a4ac5c18-3e15-4743-a576-2894dbf3338c" providerId="ADAL" clId="{E7554E11-541C-4544-973D-B5C300A0420D}" dt="2020-03-23T21:08:54.670" v="350" actId="21"/>
          <ac:spMkLst>
            <pc:docMk/>
            <pc:sldMk cId="723743704" sldId="266"/>
            <ac:spMk id="7" creationId="{9BFA8BFB-734D-42DC-9EC4-4DC3185B0E4F}"/>
          </ac:spMkLst>
        </pc:spChg>
        <pc:spChg chg="add mod">
          <ac:chgData name="Trevor Kahl" userId="a4ac5c18-3e15-4743-a576-2894dbf3338c" providerId="ADAL" clId="{E7554E11-541C-4544-973D-B5C300A0420D}" dt="2020-03-23T21:12:54.676" v="709" actId="20577"/>
          <ac:spMkLst>
            <pc:docMk/>
            <pc:sldMk cId="723743704" sldId="266"/>
            <ac:spMk id="10" creationId="{CDFB3361-FDFB-4C9B-9C69-D40755E36EC7}"/>
          </ac:spMkLst>
        </pc:spChg>
        <pc:spChg chg="add del mod">
          <ac:chgData name="Trevor Kahl" userId="a4ac5c18-3e15-4743-a576-2894dbf3338c" providerId="ADAL" clId="{E7554E11-541C-4544-973D-B5C300A0420D}" dt="2020-03-23T21:15:50.176" v="753" actId="478"/>
          <ac:spMkLst>
            <pc:docMk/>
            <pc:sldMk cId="723743704" sldId="266"/>
            <ac:spMk id="12" creationId="{85309F08-AB4E-435A-8270-5DA630397585}"/>
          </ac:spMkLst>
        </pc:spChg>
        <pc:spChg chg="add del mod">
          <ac:chgData name="Trevor Kahl" userId="a4ac5c18-3e15-4743-a576-2894dbf3338c" providerId="ADAL" clId="{E7554E11-541C-4544-973D-B5C300A0420D}" dt="2020-03-23T21:07:56.153" v="336" actId="931"/>
          <ac:spMkLst>
            <pc:docMk/>
            <pc:sldMk cId="723743704" sldId="266"/>
            <ac:spMk id="13" creationId="{ABA78DCE-01EC-44B6-AE23-D8670FAB09B0}"/>
          </ac:spMkLst>
        </pc:spChg>
        <pc:picChg chg="add mod">
          <ac:chgData name="Trevor Kahl" userId="a4ac5c18-3e15-4743-a576-2894dbf3338c" providerId="ADAL" clId="{E7554E11-541C-4544-973D-B5C300A0420D}" dt="2020-03-23T21:09:21.798" v="365" actId="1076"/>
          <ac:picMkLst>
            <pc:docMk/>
            <pc:sldMk cId="723743704" sldId="266"/>
            <ac:picMk id="4" creationId="{4AC163FB-FBC2-4A0E-AEE8-7134DB9678D2}"/>
          </ac:picMkLst>
        </pc:picChg>
        <pc:picChg chg="add del mod">
          <ac:chgData name="Trevor Kahl" userId="a4ac5c18-3e15-4743-a576-2894dbf3338c" providerId="ADAL" clId="{E7554E11-541C-4544-973D-B5C300A0420D}" dt="2020-03-23T21:10:46.939" v="392" actId="478"/>
          <ac:picMkLst>
            <pc:docMk/>
            <pc:sldMk cId="723743704" sldId="266"/>
            <ac:picMk id="8" creationId="{9DFCB888-881B-46CF-9AE4-B4F21AEBF859}"/>
          </ac:picMkLst>
        </pc:picChg>
        <pc:picChg chg="add del mod">
          <ac:chgData name="Trevor Kahl" userId="a4ac5c18-3e15-4743-a576-2894dbf3338c" providerId="ADAL" clId="{E7554E11-541C-4544-973D-B5C300A0420D}" dt="2020-03-23T21:14:16.413" v="715" actId="478"/>
          <ac:picMkLst>
            <pc:docMk/>
            <pc:sldMk cId="723743704" sldId="266"/>
            <ac:picMk id="9" creationId="{C021DC30-8EE5-421F-8B77-81140B9ABA90}"/>
          </ac:picMkLst>
        </pc:picChg>
        <pc:picChg chg="add del mod">
          <ac:chgData name="Trevor Kahl" userId="a4ac5c18-3e15-4743-a576-2894dbf3338c" providerId="ADAL" clId="{E7554E11-541C-4544-973D-B5C300A0420D}" dt="2020-03-23T16:58:21.625" v="329" actId="478"/>
          <ac:picMkLst>
            <pc:docMk/>
            <pc:sldMk cId="723743704" sldId="266"/>
            <ac:picMk id="11" creationId="{1CE2D6CD-AFF8-41F4-9B51-0C89F344BEFA}"/>
          </ac:picMkLst>
        </pc:picChg>
        <pc:picChg chg="add mod">
          <ac:chgData name="Trevor Kahl" userId="a4ac5c18-3e15-4743-a576-2894dbf3338c" providerId="ADAL" clId="{E7554E11-541C-4544-973D-B5C300A0420D}" dt="2020-03-23T21:14:49.379" v="723" actId="1076"/>
          <ac:picMkLst>
            <pc:docMk/>
            <pc:sldMk cId="723743704" sldId="266"/>
            <ac:picMk id="14" creationId="{8A7FD9C8-064C-49FF-9245-534AEEC36DE2}"/>
          </ac:picMkLst>
        </pc:picChg>
      </pc:sldChg>
      <pc:sldChg chg="addSp delSp modSp">
        <pc:chgData name="Trevor Kahl" userId="a4ac5c18-3e15-4743-a576-2894dbf3338c" providerId="ADAL" clId="{E7554E11-541C-4544-973D-B5C300A0420D}" dt="2020-03-23T16:56:48.112" v="319" actId="20577"/>
        <pc:sldMkLst>
          <pc:docMk/>
          <pc:sldMk cId="3771846105" sldId="267"/>
        </pc:sldMkLst>
        <pc:spChg chg="del">
          <ac:chgData name="Trevor Kahl" userId="a4ac5c18-3e15-4743-a576-2894dbf3338c" providerId="ADAL" clId="{E7554E11-541C-4544-973D-B5C300A0420D}" dt="2020-03-23T16:51:24.554" v="0" actId="931"/>
          <ac:spMkLst>
            <pc:docMk/>
            <pc:sldMk cId="3771846105" sldId="267"/>
            <ac:spMk id="3" creationId="{96CF6753-4DD1-044F-9C78-4B5B40F3812C}"/>
          </ac:spMkLst>
        </pc:spChg>
        <pc:spChg chg="del">
          <ac:chgData name="Trevor Kahl" userId="a4ac5c18-3e15-4743-a576-2894dbf3338c" providerId="ADAL" clId="{E7554E11-541C-4544-973D-B5C300A0420D}" dt="2020-03-23T16:51:46.112" v="4" actId="931"/>
          <ac:spMkLst>
            <pc:docMk/>
            <pc:sldMk cId="3771846105" sldId="267"/>
            <ac:spMk id="4" creationId="{723098D0-B729-4D87-ADEC-526FF205F798}"/>
          </ac:spMkLst>
        </pc:spChg>
        <pc:spChg chg="add mod">
          <ac:chgData name="Trevor Kahl" userId="a4ac5c18-3e15-4743-a576-2894dbf3338c" providerId="ADAL" clId="{E7554E11-541C-4544-973D-B5C300A0420D}" dt="2020-03-23T16:56:48.112" v="319" actId="20577"/>
          <ac:spMkLst>
            <pc:docMk/>
            <pc:sldMk cId="3771846105" sldId="267"/>
            <ac:spMk id="9" creationId="{4B2B327B-6912-4BC4-A554-DF045B01AB96}"/>
          </ac:spMkLst>
        </pc:spChg>
        <pc:picChg chg="add mod">
          <ac:chgData name="Trevor Kahl" userId="a4ac5c18-3e15-4743-a576-2894dbf3338c" providerId="ADAL" clId="{E7554E11-541C-4544-973D-B5C300A0420D}" dt="2020-03-23T16:52:41.882" v="19" actId="1076"/>
          <ac:picMkLst>
            <pc:docMk/>
            <pc:sldMk cId="3771846105" sldId="267"/>
            <ac:picMk id="6" creationId="{E46DFB3E-3056-412D-9733-A499CA744B49}"/>
          </ac:picMkLst>
        </pc:picChg>
        <pc:picChg chg="add mod">
          <ac:chgData name="Trevor Kahl" userId="a4ac5c18-3e15-4743-a576-2894dbf3338c" providerId="ADAL" clId="{E7554E11-541C-4544-973D-B5C300A0420D}" dt="2020-03-23T16:52:35.508" v="18" actId="1076"/>
          <ac:picMkLst>
            <pc:docMk/>
            <pc:sldMk cId="3771846105" sldId="267"/>
            <ac:picMk id="8" creationId="{1A9C4702-DE1C-4FED-8C59-9626B66CD482}"/>
          </ac:picMkLst>
        </pc:picChg>
      </pc:sldChg>
      <pc:sldChg chg="addSp delSp modSp add">
        <pc:chgData name="Trevor Kahl" userId="a4ac5c18-3e15-4743-a576-2894dbf3338c" providerId="ADAL" clId="{E7554E11-541C-4544-973D-B5C300A0420D}" dt="2020-03-23T21:35:07.201" v="1161" actId="20577"/>
        <pc:sldMkLst>
          <pc:docMk/>
          <pc:sldMk cId="1843016638" sldId="270"/>
        </pc:sldMkLst>
        <pc:spChg chg="del">
          <ac:chgData name="Trevor Kahl" userId="a4ac5c18-3e15-4743-a576-2894dbf3338c" providerId="ADAL" clId="{E7554E11-541C-4544-973D-B5C300A0420D}" dt="2020-03-23T21:13:12.697" v="710"/>
          <ac:spMkLst>
            <pc:docMk/>
            <pc:sldMk cId="1843016638" sldId="270"/>
            <ac:spMk id="3" creationId="{CF169894-1669-9A4E-979D-0D0D0390782E}"/>
          </ac:spMkLst>
        </pc:spChg>
        <pc:spChg chg="add del mod">
          <ac:chgData name="Trevor Kahl" userId="a4ac5c18-3e15-4743-a576-2894dbf3338c" providerId="ADAL" clId="{E7554E11-541C-4544-973D-B5C300A0420D}" dt="2020-03-23T21:13:47.036" v="711"/>
          <ac:spMkLst>
            <pc:docMk/>
            <pc:sldMk cId="1843016638" sldId="270"/>
            <ac:spMk id="4" creationId="{94970FD5-A186-4EF2-9CFE-5F1E853F3538}"/>
          </ac:spMkLst>
        </pc:spChg>
        <pc:spChg chg="add del mod">
          <ac:chgData name="Trevor Kahl" userId="a4ac5c18-3e15-4743-a576-2894dbf3338c" providerId="ADAL" clId="{E7554E11-541C-4544-973D-B5C300A0420D}" dt="2020-03-23T21:13:47.036" v="711"/>
          <ac:spMkLst>
            <pc:docMk/>
            <pc:sldMk cId="1843016638" sldId="270"/>
            <ac:spMk id="5" creationId="{2AB8E96B-268E-4B7B-8132-DE02E747EA6C}"/>
          </ac:spMkLst>
        </pc:spChg>
        <pc:spChg chg="add del mod">
          <ac:chgData name="Trevor Kahl" userId="a4ac5c18-3e15-4743-a576-2894dbf3338c" providerId="ADAL" clId="{E7554E11-541C-4544-973D-B5C300A0420D}" dt="2020-03-23T21:14:55.941" v="724" actId="478"/>
          <ac:spMkLst>
            <pc:docMk/>
            <pc:sldMk cId="1843016638" sldId="270"/>
            <ac:spMk id="6" creationId="{FFC58528-BBD6-4FAC-93A2-D0511F4EE7FA}"/>
          </ac:spMkLst>
        </pc:spChg>
        <pc:spChg chg="add del mod">
          <ac:chgData name="Trevor Kahl" userId="a4ac5c18-3e15-4743-a576-2894dbf3338c" providerId="ADAL" clId="{E7554E11-541C-4544-973D-B5C300A0420D}" dt="2020-03-23T21:14:01.220" v="712" actId="931"/>
          <ac:spMkLst>
            <pc:docMk/>
            <pc:sldMk cId="1843016638" sldId="270"/>
            <ac:spMk id="7" creationId="{3DE885A0-CE93-4857-AD42-8E8F503FFFBE}"/>
          </ac:spMkLst>
        </pc:spChg>
        <pc:spChg chg="add mod">
          <ac:chgData name="Trevor Kahl" userId="a4ac5c18-3e15-4743-a576-2894dbf3338c" providerId="ADAL" clId="{E7554E11-541C-4544-973D-B5C300A0420D}" dt="2020-03-23T21:15:14.668" v="746" actId="20577"/>
          <ac:spMkLst>
            <pc:docMk/>
            <pc:sldMk cId="1843016638" sldId="270"/>
            <ac:spMk id="8" creationId="{7D9CA5B2-96F9-4C68-AA63-CF942CD3661B}"/>
          </ac:spMkLst>
        </pc:spChg>
        <pc:spChg chg="add mod">
          <ac:chgData name="Trevor Kahl" userId="a4ac5c18-3e15-4743-a576-2894dbf3338c" providerId="ADAL" clId="{E7554E11-541C-4544-973D-B5C300A0420D}" dt="2020-03-23T21:35:07.201" v="1161" actId="20577"/>
          <ac:spMkLst>
            <pc:docMk/>
            <pc:sldMk cId="1843016638" sldId="270"/>
            <ac:spMk id="9" creationId="{D8C11CD1-72FC-4DD3-96ED-7C956FF12DAC}"/>
          </ac:spMkLst>
        </pc:spChg>
        <pc:picChg chg="add mod">
          <ac:chgData name="Trevor Kahl" userId="a4ac5c18-3e15-4743-a576-2894dbf3338c" providerId="ADAL" clId="{E7554E11-541C-4544-973D-B5C300A0420D}" dt="2020-03-23T21:15:03.428" v="727" actId="1076"/>
          <ac:picMkLst>
            <pc:docMk/>
            <pc:sldMk cId="1843016638" sldId="270"/>
            <ac:picMk id="11" creationId="{E3CAED4A-1763-400B-BDCE-F9CF55615B3C}"/>
          </ac:picMkLst>
        </pc:picChg>
      </pc:sldChg>
      <pc:sldChg chg="addSp delSp modSp add">
        <pc:chgData name="Trevor Kahl" userId="a4ac5c18-3e15-4743-a576-2894dbf3338c" providerId="ADAL" clId="{E7554E11-541C-4544-973D-B5C300A0420D}" dt="2020-03-24T00:59:16.660" v="2824" actId="20577"/>
        <pc:sldMkLst>
          <pc:docMk/>
          <pc:sldMk cId="1915443823" sldId="271"/>
        </pc:sldMkLst>
        <pc:spChg chg="del">
          <ac:chgData name="Trevor Kahl" userId="a4ac5c18-3e15-4743-a576-2894dbf3338c" providerId="ADAL" clId="{E7554E11-541C-4544-973D-B5C300A0420D}" dt="2020-03-23T21:36:58.561" v="1163"/>
          <ac:spMkLst>
            <pc:docMk/>
            <pc:sldMk cId="1915443823" sldId="271"/>
            <ac:spMk id="2" creationId="{DD9FC15A-9F48-4D79-98E4-A3DDF08A844E}"/>
          </ac:spMkLst>
        </pc:spChg>
        <pc:spChg chg="del">
          <ac:chgData name="Trevor Kahl" userId="a4ac5c18-3e15-4743-a576-2894dbf3338c" providerId="ADAL" clId="{E7554E11-541C-4544-973D-B5C300A0420D}" dt="2020-03-23T21:36:58.561" v="1163"/>
          <ac:spMkLst>
            <pc:docMk/>
            <pc:sldMk cId="1915443823" sldId="271"/>
            <ac:spMk id="3" creationId="{6ECA0139-67FD-431C-B0EC-2EA5CB8F2E02}"/>
          </ac:spMkLst>
        </pc:spChg>
        <pc:spChg chg="del">
          <ac:chgData name="Trevor Kahl" userId="a4ac5c18-3e15-4743-a576-2894dbf3338c" providerId="ADAL" clId="{E7554E11-541C-4544-973D-B5C300A0420D}" dt="2020-03-23T21:36:58.561" v="1163"/>
          <ac:spMkLst>
            <pc:docMk/>
            <pc:sldMk cId="1915443823" sldId="271"/>
            <ac:spMk id="4" creationId="{80B0D7AD-9015-46B0-A097-CE0594B9BF66}"/>
          </ac:spMkLst>
        </pc:spChg>
        <pc:spChg chg="add mod">
          <ac:chgData name="Trevor Kahl" userId="a4ac5c18-3e15-4743-a576-2894dbf3338c" providerId="ADAL" clId="{E7554E11-541C-4544-973D-B5C300A0420D}" dt="2020-03-23T21:37:04.491" v="1180" actId="20577"/>
          <ac:spMkLst>
            <pc:docMk/>
            <pc:sldMk cId="1915443823" sldId="271"/>
            <ac:spMk id="5" creationId="{E20396C4-3B86-4ACF-A086-2F78785B054C}"/>
          </ac:spMkLst>
        </pc:spChg>
        <pc:spChg chg="add mod">
          <ac:chgData name="Trevor Kahl" userId="a4ac5c18-3e15-4743-a576-2894dbf3338c" providerId="ADAL" clId="{E7554E11-541C-4544-973D-B5C300A0420D}" dt="2020-03-24T00:59:16.660" v="2824" actId="20577"/>
          <ac:spMkLst>
            <pc:docMk/>
            <pc:sldMk cId="1915443823" sldId="271"/>
            <ac:spMk id="6" creationId="{89DF1F8D-005F-4D01-83D9-8F617D2736E2}"/>
          </ac:spMkLst>
        </pc:spChg>
      </pc:sldChg>
    </pc:docChg>
  </pc:docChgLst>
  <pc:docChgLst>
    <pc:chgData name="Jean E Thompson" userId="S::jthomp22@syr.edu::dcc79c3f-9f1c-4d8d-9eeb-3bd849e3b0b9" providerId="AD" clId="Web-{CCD31371-E9C6-3145-D069-1AECF0F17A8E}"/>
    <pc:docChg chg="modSld">
      <pc:chgData name="Jean E Thompson" userId="S::jthomp22@syr.edu::dcc79c3f-9f1c-4d8d-9eeb-3bd849e3b0b9" providerId="AD" clId="Web-{CCD31371-E9C6-3145-D069-1AECF0F17A8E}" dt="2020-03-23T23:52:54.388" v="11" actId="20577"/>
      <pc:docMkLst>
        <pc:docMk/>
      </pc:docMkLst>
      <pc:sldChg chg="addSp delSp modSp mod setBg">
        <pc:chgData name="Jean E Thompson" userId="S::jthomp22@syr.edu::dcc79c3f-9f1c-4d8d-9eeb-3bd849e3b0b9" providerId="AD" clId="Web-{CCD31371-E9C6-3145-D069-1AECF0F17A8E}" dt="2020-03-23T23:52:53.529" v="9" actId="20577"/>
        <pc:sldMkLst>
          <pc:docMk/>
          <pc:sldMk cId="1982937660" sldId="263"/>
        </pc:sldMkLst>
        <pc:spChg chg="mod">
          <ac:chgData name="Jean E Thompson" userId="S::jthomp22@syr.edu::dcc79c3f-9f1c-4d8d-9eeb-3bd849e3b0b9" providerId="AD" clId="Web-{CCD31371-E9C6-3145-D069-1AECF0F17A8E}" dt="2020-03-23T23:52:53.529" v="9" actId="20577"/>
          <ac:spMkLst>
            <pc:docMk/>
            <pc:sldMk cId="1982937660" sldId="263"/>
            <ac:spMk id="2" creationId="{3185D624-7408-1C40-B177-FFCEB0DA4CAD}"/>
          </ac:spMkLst>
        </pc:spChg>
        <pc:spChg chg="del mod">
          <ac:chgData name="Jean E Thompson" userId="S::jthomp22@syr.edu::dcc79c3f-9f1c-4d8d-9eeb-3bd849e3b0b9" providerId="AD" clId="Web-{CCD31371-E9C6-3145-D069-1AECF0F17A8E}" dt="2020-03-23T23:52:28.779" v="3"/>
          <ac:spMkLst>
            <pc:docMk/>
            <pc:sldMk cId="1982937660" sldId="263"/>
            <ac:spMk id="3" creationId="{B8BA9695-2E1B-8D46-9639-42033964E103}"/>
          </ac:spMkLst>
        </pc:spChg>
        <pc:spChg chg="add">
          <ac:chgData name="Jean E Thompson" userId="S::jthomp22@syr.edu::dcc79c3f-9f1c-4d8d-9eeb-3bd849e3b0b9" providerId="AD" clId="Web-{CCD31371-E9C6-3145-D069-1AECF0F17A8E}" dt="2020-03-23T23:52:47.685" v="8"/>
          <ac:spMkLst>
            <pc:docMk/>
            <pc:sldMk cId="1982937660" sldId="263"/>
            <ac:spMk id="11" creationId="{2AAB8AA0-1558-4F8A-9A8A-B59E5FD3CE8C}"/>
          </ac:spMkLst>
        </pc:spChg>
        <pc:grpChg chg="add">
          <ac:chgData name="Jean E Thompson" userId="S::jthomp22@syr.edu::dcc79c3f-9f1c-4d8d-9eeb-3bd849e3b0b9" providerId="AD" clId="Web-{CCD31371-E9C6-3145-D069-1AECF0F17A8E}" dt="2020-03-23T23:52:47.685" v="8"/>
          <ac:grpSpMkLst>
            <pc:docMk/>
            <pc:sldMk cId="1982937660" sldId="263"/>
            <ac:grpSpMk id="13" creationId="{BF571F5A-5B47-4ED1-9A81-77E3D7FC160E}"/>
          </ac:grpSpMkLst>
        </pc:grpChg>
        <pc:picChg chg="add mod ord">
          <ac:chgData name="Jean E Thompson" userId="S::jthomp22@syr.edu::dcc79c3f-9f1c-4d8d-9eeb-3bd849e3b0b9" providerId="AD" clId="Web-{CCD31371-E9C6-3145-D069-1AECF0F17A8E}" dt="2020-03-23T23:52:47.685" v="8"/>
          <ac:picMkLst>
            <pc:docMk/>
            <pc:sldMk cId="1982937660" sldId="263"/>
            <ac:picMk id="4" creationId="{EC952837-D74B-4E4D-ABDF-3B3E0CA4C946}"/>
          </ac:picMkLst>
        </pc:picChg>
        <pc:picChg chg="add mod">
          <ac:chgData name="Jean E Thompson" userId="S::jthomp22@syr.edu::dcc79c3f-9f1c-4d8d-9eeb-3bd849e3b0b9" providerId="AD" clId="Web-{CCD31371-E9C6-3145-D069-1AECF0F17A8E}" dt="2020-03-23T23:52:47.685" v="8"/>
          <ac:picMkLst>
            <pc:docMk/>
            <pc:sldMk cId="1982937660" sldId="263"/>
            <ac:picMk id="6" creationId="{64046967-4893-4069-95F9-F5FA9A909D88}"/>
          </ac:picMkLst>
        </pc:picChg>
      </pc:sldChg>
    </pc:docChg>
  </pc:docChgLst>
  <pc:docChgLst>
    <pc:chgData name="Cory Wellbrock" userId="S::cwellbro@syr.edu::a9894fff-7674-49cb-b056-d6d46fe206fd" providerId="AD" clId="Web-{7B3529CC-0206-347A-6E40-13F549B22D3A}"/>
    <pc:docChg chg="modSld">
      <pc:chgData name="Cory Wellbrock" userId="S::cwellbro@syr.edu::a9894fff-7674-49cb-b056-d6d46fe206fd" providerId="AD" clId="Web-{7B3529CC-0206-347A-6E40-13F549B22D3A}" dt="2020-03-24T02:40:43.565" v="100"/>
      <pc:docMkLst>
        <pc:docMk/>
      </pc:docMkLst>
      <pc:sldChg chg="modNotes">
        <pc:chgData name="Cory Wellbrock" userId="S::cwellbro@syr.edu::a9894fff-7674-49cb-b056-d6d46fe206fd" providerId="AD" clId="Web-{7B3529CC-0206-347A-6E40-13F549B22D3A}" dt="2020-03-24T02:40:43.565" v="100"/>
        <pc:sldMkLst>
          <pc:docMk/>
          <pc:sldMk cId="1171618201" sldId="268"/>
        </pc:sldMkLst>
      </pc:sldChg>
    </pc:docChg>
  </pc:docChgLst>
  <pc:docChgLst>
    <pc:chgData name="Trevor Kahl" userId="S::tdkahl@syr.edu::a4ac5c18-3e15-4743-a576-2894dbf3338c" providerId="AD" clId="Web-{96B44D40-3476-334A-CBFD-0AF6051FE17A}"/>
    <pc:docChg chg="modSld">
      <pc:chgData name="Trevor Kahl" userId="S::tdkahl@syr.edu::a4ac5c18-3e15-4743-a576-2894dbf3338c" providerId="AD" clId="Web-{96B44D40-3476-334A-CBFD-0AF6051FE17A}" dt="2020-03-23T16:50:21.437" v="0"/>
      <pc:docMkLst>
        <pc:docMk/>
      </pc:docMkLst>
      <pc:sldChg chg="addSp modSp mod modClrScheme chgLayout">
        <pc:chgData name="Trevor Kahl" userId="S::tdkahl@syr.edu::a4ac5c18-3e15-4743-a576-2894dbf3338c" providerId="AD" clId="Web-{96B44D40-3476-334A-CBFD-0AF6051FE17A}" dt="2020-03-23T16:50:21.437" v="0"/>
        <pc:sldMkLst>
          <pc:docMk/>
          <pc:sldMk cId="3771846105" sldId="267"/>
        </pc:sldMkLst>
        <pc:spChg chg="mod ord">
          <ac:chgData name="Trevor Kahl" userId="S::tdkahl@syr.edu::a4ac5c18-3e15-4743-a576-2894dbf3338c" providerId="AD" clId="Web-{96B44D40-3476-334A-CBFD-0AF6051FE17A}" dt="2020-03-23T16:50:21.437" v="0"/>
          <ac:spMkLst>
            <pc:docMk/>
            <pc:sldMk cId="3771846105" sldId="267"/>
            <ac:spMk id="2" creationId="{041FD881-F3C9-0444-B99F-BFB69830ED12}"/>
          </ac:spMkLst>
        </pc:spChg>
        <pc:spChg chg="mod ord">
          <ac:chgData name="Trevor Kahl" userId="S::tdkahl@syr.edu::a4ac5c18-3e15-4743-a576-2894dbf3338c" providerId="AD" clId="Web-{96B44D40-3476-334A-CBFD-0AF6051FE17A}" dt="2020-03-23T16:50:21.437" v="0"/>
          <ac:spMkLst>
            <pc:docMk/>
            <pc:sldMk cId="3771846105" sldId="267"/>
            <ac:spMk id="3" creationId="{96CF6753-4DD1-044F-9C78-4B5B40F3812C}"/>
          </ac:spMkLst>
        </pc:spChg>
        <pc:spChg chg="add mod ord">
          <ac:chgData name="Trevor Kahl" userId="S::tdkahl@syr.edu::a4ac5c18-3e15-4743-a576-2894dbf3338c" providerId="AD" clId="Web-{96B44D40-3476-334A-CBFD-0AF6051FE17A}" dt="2020-03-23T16:50:21.437" v="0"/>
          <ac:spMkLst>
            <pc:docMk/>
            <pc:sldMk cId="3771846105" sldId="267"/>
            <ac:spMk id="4" creationId="{723098D0-B729-4D87-ADEC-526FF205F798}"/>
          </ac:spMkLst>
        </pc:spChg>
      </pc:sldChg>
    </pc:docChg>
  </pc:docChgLst>
  <pc:docChgLst>
    <pc:chgData name="Cory Wellbrock" userId="S::cwellbro@syr.edu::a9894fff-7674-49cb-b056-d6d46fe206fd" providerId="AD" clId="Web-{96DA17FF-B439-4744-84B5-480570025FF4}"/>
    <pc:docChg chg="modSld">
      <pc:chgData name="Cory Wellbrock" userId="S::cwellbro@syr.edu::a9894fff-7674-49cb-b056-d6d46fe206fd" providerId="AD" clId="Web-{96DA17FF-B439-4744-84B5-480570025FF4}" dt="2020-03-23T18:24:38.833" v="3"/>
      <pc:docMkLst>
        <pc:docMk/>
      </pc:docMkLst>
      <pc:sldChg chg="modNotes">
        <pc:chgData name="Cory Wellbrock" userId="S::cwellbro@syr.edu::a9894fff-7674-49cb-b056-d6d46fe206fd" providerId="AD" clId="Web-{96DA17FF-B439-4744-84B5-480570025FF4}" dt="2020-03-23T18:24:38.833" v="3"/>
        <pc:sldMkLst>
          <pc:docMk/>
          <pc:sldMk cId="1171618201" sldId="268"/>
        </pc:sldMkLst>
      </pc:sldChg>
    </pc:docChg>
  </pc:docChgLst>
  <pc:docChgLst>
    <pc:chgData name="Trevor Kahl" userId="S::tdkahl@syr.edu::a4ac5c18-3e15-4743-a576-2894dbf3338c" providerId="AD" clId="Web-{24111D51-C2C3-11F6-F3C7-27C7D370BCF9}"/>
    <pc:docChg chg="addSld modSld addMainMaster delMainMaster">
      <pc:chgData name="Trevor Kahl" userId="S::tdkahl@syr.edu::a4ac5c18-3e15-4743-a576-2894dbf3338c" providerId="AD" clId="Web-{24111D51-C2C3-11F6-F3C7-27C7D370BCF9}" dt="2020-03-22T19:41:50.438" v="259"/>
      <pc:docMkLst>
        <pc:docMk/>
      </pc:docMkLst>
      <pc:sldChg chg="modSp new mod modClrScheme chgLayout">
        <pc:chgData name="Trevor Kahl" userId="S::tdkahl@syr.edu::a4ac5c18-3e15-4743-a576-2894dbf3338c" providerId="AD" clId="Web-{24111D51-C2C3-11F6-F3C7-27C7D370BCF9}" dt="2020-03-22T19:41:50.438" v="259"/>
        <pc:sldMkLst>
          <pc:docMk/>
          <pc:sldMk cId="952356055" sldId="256"/>
        </pc:sldMkLst>
        <pc:spChg chg="mod ord">
          <ac:chgData name="Trevor Kahl" userId="S::tdkahl@syr.edu::a4ac5c18-3e15-4743-a576-2894dbf3338c" providerId="AD" clId="Web-{24111D51-C2C3-11F6-F3C7-27C7D370BCF9}" dt="2020-03-22T19:41:50.438" v="259"/>
          <ac:spMkLst>
            <pc:docMk/>
            <pc:sldMk cId="952356055" sldId="256"/>
            <ac:spMk id="2" creationId="{C5EEC205-5E09-4A74-9336-A112177582B9}"/>
          </ac:spMkLst>
        </pc:spChg>
        <pc:spChg chg="mod ord">
          <ac:chgData name="Trevor Kahl" userId="S::tdkahl@syr.edu::a4ac5c18-3e15-4743-a576-2894dbf3338c" providerId="AD" clId="Web-{24111D51-C2C3-11F6-F3C7-27C7D370BCF9}" dt="2020-03-22T19:41:50.438" v="259"/>
          <ac:spMkLst>
            <pc:docMk/>
            <pc:sldMk cId="952356055" sldId="256"/>
            <ac:spMk id="3" creationId="{E686F491-4288-42B4-B26F-D07C0D31CE14}"/>
          </ac:spMkLst>
        </pc:spChg>
      </pc:sldChg>
      <pc:sldChg chg="addSp delSp modSp new mod modClrScheme chgLayout">
        <pc:chgData name="Trevor Kahl" userId="S::tdkahl@syr.edu::a4ac5c18-3e15-4743-a576-2894dbf3338c" providerId="AD" clId="Web-{24111D51-C2C3-11F6-F3C7-27C7D370BCF9}" dt="2020-03-22T19:41:50.438" v="259"/>
        <pc:sldMkLst>
          <pc:docMk/>
          <pc:sldMk cId="693782433" sldId="257"/>
        </pc:sldMkLst>
        <pc:spChg chg="mod ord">
          <ac:chgData name="Trevor Kahl" userId="S::tdkahl@syr.edu::a4ac5c18-3e15-4743-a576-2894dbf3338c" providerId="AD" clId="Web-{24111D51-C2C3-11F6-F3C7-27C7D370BCF9}" dt="2020-03-22T19:41:50.438" v="259"/>
          <ac:spMkLst>
            <pc:docMk/>
            <pc:sldMk cId="693782433" sldId="257"/>
            <ac:spMk id="2" creationId="{B7A124CD-2F63-477E-B09D-F6D9BB02F92E}"/>
          </ac:spMkLst>
        </pc:spChg>
        <pc:spChg chg="del">
          <ac:chgData name="Trevor Kahl" userId="S::tdkahl@syr.edu::a4ac5c18-3e15-4743-a576-2894dbf3338c" providerId="AD" clId="Web-{24111D51-C2C3-11F6-F3C7-27C7D370BCF9}" dt="2020-03-22T19:30:20.255" v="122"/>
          <ac:spMkLst>
            <pc:docMk/>
            <pc:sldMk cId="693782433" sldId="257"/>
            <ac:spMk id="3" creationId="{BF44BFB2-B5E7-493E-99D6-234B736D538A}"/>
          </ac:spMkLst>
        </pc:spChg>
        <pc:spChg chg="mod ord">
          <ac:chgData name="Trevor Kahl" userId="S::tdkahl@syr.edu::a4ac5c18-3e15-4743-a576-2894dbf3338c" providerId="AD" clId="Web-{24111D51-C2C3-11F6-F3C7-27C7D370BCF9}" dt="2020-03-22T19:41:50.438" v="259"/>
          <ac:spMkLst>
            <pc:docMk/>
            <pc:sldMk cId="693782433" sldId="257"/>
            <ac:spMk id="4" creationId="{103A744A-2BD0-411A-88DE-AEEB8B9F54D6}"/>
          </ac:spMkLst>
        </pc:spChg>
        <pc:picChg chg="add mod ord">
          <ac:chgData name="Trevor Kahl" userId="S::tdkahl@syr.edu::a4ac5c18-3e15-4743-a576-2894dbf3338c" providerId="AD" clId="Web-{24111D51-C2C3-11F6-F3C7-27C7D370BCF9}" dt="2020-03-22T19:41:50.438" v="259"/>
          <ac:picMkLst>
            <pc:docMk/>
            <pc:sldMk cId="693782433" sldId="257"/>
            <ac:picMk id="5" creationId="{E6A89036-746C-4E57-BF7A-7F7275986071}"/>
          </ac:picMkLst>
        </pc:picChg>
      </pc:sldChg>
      <pc:sldMasterChg chg="del delSldLayout">
        <pc:chgData name="Trevor Kahl" userId="S::tdkahl@syr.edu::a4ac5c18-3e15-4743-a576-2894dbf3338c" providerId="AD" clId="Web-{24111D51-C2C3-11F6-F3C7-27C7D370BCF9}" dt="2020-03-22T19:21:37.657" v="1"/>
        <pc:sldMasterMkLst>
          <pc:docMk/>
          <pc:sldMasterMk cId="2460954070" sldId="2147483660"/>
        </pc:sldMasterMkLst>
        <pc:sldLayoutChg chg="del">
          <pc:chgData name="Trevor Kahl" userId="S::tdkahl@syr.edu::a4ac5c18-3e15-4743-a576-2894dbf3338c" providerId="AD" clId="Web-{24111D51-C2C3-11F6-F3C7-27C7D370BCF9}" dt="2020-03-22T19:21:37.657" v="1"/>
          <pc:sldLayoutMkLst>
            <pc:docMk/>
            <pc:sldMasterMk cId="2460954070" sldId="2147483660"/>
            <pc:sldLayoutMk cId="2385387890" sldId="2147483661"/>
          </pc:sldLayoutMkLst>
        </pc:sldLayoutChg>
        <pc:sldLayoutChg chg="del">
          <pc:chgData name="Trevor Kahl" userId="S::tdkahl@syr.edu::a4ac5c18-3e15-4743-a576-2894dbf3338c" providerId="AD" clId="Web-{24111D51-C2C3-11F6-F3C7-27C7D370BCF9}" dt="2020-03-22T19:21:37.657" v="1"/>
          <pc:sldLayoutMkLst>
            <pc:docMk/>
            <pc:sldMasterMk cId="2460954070" sldId="2147483660"/>
            <pc:sldLayoutMk cId="949138452" sldId="2147483662"/>
          </pc:sldLayoutMkLst>
        </pc:sldLayoutChg>
        <pc:sldLayoutChg chg="del">
          <pc:chgData name="Trevor Kahl" userId="S::tdkahl@syr.edu::a4ac5c18-3e15-4743-a576-2894dbf3338c" providerId="AD" clId="Web-{24111D51-C2C3-11F6-F3C7-27C7D370BCF9}" dt="2020-03-22T19:21:37.657" v="1"/>
          <pc:sldLayoutMkLst>
            <pc:docMk/>
            <pc:sldMasterMk cId="2460954070" sldId="2147483660"/>
            <pc:sldLayoutMk cId="2591524520" sldId="2147483663"/>
          </pc:sldLayoutMkLst>
        </pc:sldLayoutChg>
        <pc:sldLayoutChg chg="del">
          <pc:chgData name="Trevor Kahl" userId="S::tdkahl@syr.edu::a4ac5c18-3e15-4743-a576-2894dbf3338c" providerId="AD" clId="Web-{24111D51-C2C3-11F6-F3C7-27C7D370BCF9}" dt="2020-03-22T19:21:37.657" v="1"/>
          <pc:sldLayoutMkLst>
            <pc:docMk/>
            <pc:sldMasterMk cId="2460954070" sldId="2147483660"/>
            <pc:sldLayoutMk cId="1203092039" sldId="2147483664"/>
          </pc:sldLayoutMkLst>
        </pc:sldLayoutChg>
        <pc:sldLayoutChg chg="del">
          <pc:chgData name="Trevor Kahl" userId="S::tdkahl@syr.edu::a4ac5c18-3e15-4743-a576-2894dbf3338c" providerId="AD" clId="Web-{24111D51-C2C3-11F6-F3C7-27C7D370BCF9}" dt="2020-03-22T19:21:37.657" v="1"/>
          <pc:sldLayoutMkLst>
            <pc:docMk/>
            <pc:sldMasterMk cId="2460954070" sldId="2147483660"/>
            <pc:sldLayoutMk cId="3733172339" sldId="2147483665"/>
          </pc:sldLayoutMkLst>
        </pc:sldLayoutChg>
        <pc:sldLayoutChg chg="del">
          <pc:chgData name="Trevor Kahl" userId="S::tdkahl@syr.edu::a4ac5c18-3e15-4743-a576-2894dbf3338c" providerId="AD" clId="Web-{24111D51-C2C3-11F6-F3C7-27C7D370BCF9}" dt="2020-03-22T19:21:37.657" v="1"/>
          <pc:sldLayoutMkLst>
            <pc:docMk/>
            <pc:sldMasterMk cId="2460954070" sldId="2147483660"/>
            <pc:sldLayoutMk cId="3210312558" sldId="2147483666"/>
          </pc:sldLayoutMkLst>
        </pc:sldLayoutChg>
        <pc:sldLayoutChg chg="del">
          <pc:chgData name="Trevor Kahl" userId="S::tdkahl@syr.edu::a4ac5c18-3e15-4743-a576-2894dbf3338c" providerId="AD" clId="Web-{24111D51-C2C3-11F6-F3C7-27C7D370BCF9}" dt="2020-03-22T19:21:37.657" v="1"/>
          <pc:sldLayoutMkLst>
            <pc:docMk/>
            <pc:sldMasterMk cId="2460954070" sldId="2147483660"/>
            <pc:sldLayoutMk cId="3146388984" sldId="2147483667"/>
          </pc:sldLayoutMkLst>
        </pc:sldLayoutChg>
        <pc:sldLayoutChg chg="del">
          <pc:chgData name="Trevor Kahl" userId="S::tdkahl@syr.edu::a4ac5c18-3e15-4743-a576-2894dbf3338c" providerId="AD" clId="Web-{24111D51-C2C3-11F6-F3C7-27C7D370BCF9}" dt="2020-03-22T19:21:37.657" v="1"/>
          <pc:sldLayoutMkLst>
            <pc:docMk/>
            <pc:sldMasterMk cId="2460954070" sldId="2147483660"/>
            <pc:sldLayoutMk cId="3171841454" sldId="2147483668"/>
          </pc:sldLayoutMkLst>
        </pc:sldLayoutChg>
        <pc:sldLayoutChg chg="del">
          <pc:chgData name="Trevor Kahl" userId="S::tdkahl@syr.edu::a4ac5c18-3e15-4743-a576-2894dbf3338c" providerId="AD" clId="Web-{24111D51-C2C3-11F6-F3C7-27C7D370BCF9}" dt="2020-03-22T19:21:37.657" v="1"/>
          <pc:sldLayoutMkLst>
            <pc:docMk/>
            <pc:sldMasterMk cId="2460954070" sldId="2147483660"/>
            <pc:sldLayoutMk cId="1718958274" sldId="2147483669"/>
          </pc:sldLayoutMkLst>
        </pc:sldLayoutChg>
        <pc:sldLayoutChg chg="del">
          <pc:chgData name="Trevor Kahl" userId="S::tdkahl@syr.edu::a4ac5c18-3e15-4743-a576-2894dbf3338c" providerId="AD" clId="Web-{24111D51-C2C3-11F6-F3C7-27C7D370BCF9}" dt="2020-03-22T19:21:37.657" v="1"/>
          <pc:sldLayoutMkLst>
            <pc:docMk/>
            <pc:sldMasterMk cId="2460954070" sldId="2147483660"/>
            <pc:sldLayoutMk cId="2202905451" sldId="2147483670"/>
          </pc:sldLayoutMkLst>
        </pc:sldLayoutChg>
        <pc:sldLayoutChg chg="del">
          <pc:chgData name="Trevor Kahl" userId="S::tdkahl@syr.edu::a4ac5c18-3e15-4743-a576-2894dbf3338c" providerId="AD" clId="Web-{24111D51-C2C3-11F6-F3C7-27C7D370BCF9}" dt="2020-03-22T19:21:37.657" v="1"/>
          <pc:sldLayoutMkLst>
            <pc:docMk/>
            <pc:sldMasterMk cId="2460954070" sldId="2147483660"/>
            <pc:sldLayoutMk cId="3479445657" sldId="2147483671"/>
          </pc:sldLayoutMkLst>
        </pc:sldLayoutChg>
      </pc:sldMasterChg>
      <pc:sldMasterChg chg="add del addSldLayout delSldLayout modSldLayout">
        <pc:chgData name="Trevor Kahl" userId="S::tdkahl@syr.edu::a4ac5c18-3e15-4743-a576-2894dbf3338c" providerId="AD" clId="Web-{24111D51-C2C3-11F6-F3C7-27C7D370BCF9}" dt="2020-03-22T19:21:46.736" v="2"/>
        <pc:sldMasterMkLst>
          <pc:docMk/>
          <pc:sldMasterMk cId="2926491368" sldId="2147483672"/>
        </pc:sldMasterMkLst>
        <pc:sldLayoutChg chg="add del mod replId">
          <pc:chgData name="Trevor Kahl" userId="S::tdkahl@syr.edu::a4ac5c18-3e15-4743-a576-2894dbf3338c" providerId="AD" clId="Web-{24111D51-C2C3-11F6-F3C7-27C7D370BCF9}" dt="2020-03-22T19:21:46.736" v="2"/>
          <pc:sldLayoutMkLst>
            <pc:docMk/>
            <pc:sldMasterMk cId="2926491368" sldId="2147483672"/>
            <pc:sldLayoutMk cId="2706768936" sldId="2147483673"/>
          </pc:sldLayoutMkLst>
        </pc:sldLayoutChg>
        <pc:sldLayoutChg chg="add del mod replId">
          <pc:chgData name="Trevor Kahl" userId="S::tdkahl@syr.edu::a4ac5c18-3e15-4743-a576-2894dbf3338c" providerId="AD" clId="Web-{24111D51-C2C3-11F6-F3C7-27C7D370BCF9}" dt="2020-03-22T19:21:46.736" v="2"/>
          <pc:sldLayoutMkLst>
            <pc:docMk/>
            <pc:sldMasterMk cId="2926491368" sldId="2147483672"/>
            <pc:sldLayoutMk cId="3623934992" sldId="2147483674"/>
          </pc:sldLayoutMkLst>
        </pc:sldLayoutChg>
        <pc:sldLayoutChg chg="add del mod replId">
          <pc:chgData name="Trevor Kahl" userId="S::tdkahl@syr.edu::a4ac5c18-3e15-4743-a576-2894dbf3338c" providerId="AD" clId="Web-{24111D51-C2C3-11F6-F3C7-27C7D370BCF9}" dt="2020-03-22T19:21:46.736" v="2"/>
          <pc:sldLayoutMkLst>
            <pc:docMk/>
            <pc:sldMasterMk cId="2926491368" sldId="2147483672"/>
            <pc:sldLayoutMk cId="3045954009" sldId="2147483675"/>
          </pc:sldLayoutMkLst>
        </pc:sldLayoutChg>
        <pc:sldLayoutChg chg="add del mod replId">
          <pc:chgData name="Trevor Kahl" userId="S::tdkahl@syr.edu::a4ac5c18-3e15-4743-a576-2894dbf3338c" providerId="AD" clId="Web-{24111D51-C2C3-11F6-F3C7-27C7D370BCF9}" dt="2020-03-22T19:21:46.736" v="2"/>
          <pc:sldLayoutMkLst>
            <pc:docMk/>
            <pc:sldMasterMk cId="2926491368" sldId="2147483672"/>
            <pc:sldLayoutMk cId="3786222345" sldId="2147483676"/>
          </pc:sldLayoutMkLst>
        </pc:sldLayoutChg>
        <pc:sldLayoutChg chg="add del mod replId">
          <pc:chgData name="Trevor Kahl" userId="S::tdkahl@syr.edu::a4ac5c18-3e15-4743-a576-2894dbf3338c" providerId="AD" clId="Web-{24111D51-C2C3-11F6-F3C7-27C7D370BCF9}" dt="2020-03-22T19:21:46.736" v="2"/>
          <pc:sldLayoutMkLst>
            <pc:docMk/>
            <pc:sldMasterMk cId="2926491368" sldId="2147483672"/>
            <pc:sldLayoutMk cId="2798624483" sldId="2147483677"/>
          </pc:sldLayoutMkLst>
        </pc:sldLayoutChg>
        <pc:sldLayoutChg chg="add del mod replId">
          <pc:chgData name="Trevor Kahl" userId="S::tdkahl@syr.edu::a4ac5c18-3e15-4743-a576-2894dbf3338c" providerId="AD" clId="Web-{24111D51-C2C3-11F6-F3C7-27C7D370BCF9}" dt="2020-03-22T19:21:46.736" v="2"/>
          <pc:sldLayoutMkLst>
            <pc:docMk/>
            <pc:sldMasterMk cId="2926491368" sldId="2147483672"/>
            <pc:sldLayoutMk cId="127977318" sldId="2147483678"/>
          </pc:sldLayoutMkLst>
        </pc:sldLayoutChg>
        <pc:sldLayoutChg chg="add del mod replId">
          <pc:chgData name="Trevor Kahl" userId="S::tdkahl@syr.edu::a4ac5c18-3e15-4743-a576-2894dbf3338c" providerId="AD" clId="Web-{24111D51-C2C3-11F6-F3C7-27C7D370BCF9}" dt="2020-03-22T19:21:46.736" v="2"/>
          <pc:sldLayoutMkLst>
            <pc:docMk/>
            <pc:sldMasterMk cId="2926491368" sldId="2147483672"/>
            <pc:sldLayoutMk cId="1038100706" sldId="2147483679"/>
          </pc:sldLayoutMkLst>
        </pc:sldLayoutChg>
        <pc:sldLayoutChg chg="add del mod replId">
          <pc:chgData name="Trevor Kahl" userId="S::tdkahl@syr.edu::a4ac5c18-3e15-4743-a576-2894dbf3338c" providerId="AD" clId="Web-{24111D51-C2C3-11F6-F3C7-27C7D370BCF9}" dt="2020-03-22T19:21:46.736" v="2"/>
          <pc:sldLayoutMkLst>
            <pc:docMk/>
            <pc:sldMasterMk cId="2926491368" sldId="2147483672"/>
            <pc:sldLayoutMk cId="221811770" sldId="2147483680"/>
          </pc:sldLayoutMkLst>
        </pc:sldLayoutChg>
        <pc:sldLayoutChg chg="add del mod replId">
          <pc:chgData name="Trevor Kahl" userId="S::tdkahl@syr.edu::a4ac5c18-3e15-4743-a576-2894dbf3338c" providerId="AD" clId="Web-{24111D51-C2C3-11F6-F3C7-27C7D370BCF9}" dt="2020-03-22T19:21:46.736" v="2"/>
          <pc:sldLayoutMkLst>
            <pc:docMk/>
            <pc:sldMasterMk cId="2926491368" sldId="2147483672"/>
            <pc:sldLayoutMk cId="1471600545" sldId="2147483681"/>
          </pc:sldLayoutMkLst>
        </pc:sldLayoutChg>
        <pc:sldLayoutChg chg="add del mod replId">
          <pc:chgData name="Trevor Kahl" userId="S::tdkahl@syr.edu::a4ac5c18-3e15-4743-a576-2894dbf3338c" providerId="AD" clId="Web-{24111D51-C2C3-11F6-F3C7-27C7D370BCF9}" dt="2020-03-22T19:21:46.736" v="2"/>
          <pc:sldLayoutMkLst>
            <pc:docMk/>
            <pc:sldMasterMk cId="2926491368" sldId="2147483672"/>
            <pc:sldLayoutMk cId="3528247226" sldId="2147483682"/>
          </pc:sldLayoutMkLst>
        </pc:sldLayoutChg>
        <pc:sldLayoutChg chg="add del mod replId">
          <pc:chgData name="Trevor Kahl" userId="S::tdkahl@syr.edu::a4ac5c18-3e15-4743-a576-2894dbf3338c" providerId="AD" clId="Web-{24111D51-C2C3-11F6-F3C7-27C7D370BCF9}" dt="2020-03-22T19:21:46.736" v="2"/>
          <pc:sldLayoutMkLst>
            <pc:docMk/>
            <pc:sldMasterMk cId="2926491368" sldId="2147483672"/>
            <pc:sldLayoutMk cId="583240155" sldId="2147483683"/>
          </pc:sldLayoutMkLst>
        </pc:sldLayoutChg>
      </pc:sldMasterChg>
      <pc:sldMasterChg chg="add del addSldLayout delSldLayout modSldLayout">
        <pc:chgData name="Trevor Kahl" userId="S::tdkahl@syr.edu::a4ac5c18-3e15-4743-a576-2894dbf3338c" providerId="AD" clId="Web-{24111D51-C2C3-11F6-F3C7-27C7D370BCF9}" dt="2020-03-22T19:41:32.828" v="257"/>
        <pc:sldMasterMkLst>
          <pc:docMk/>
          <pc:sldMasterMk cId="3201197369" sldId="2147483684"/>
        </pc:sldMasterMkLst>
        <pc:sldLayoutChg chg="add del mod replId">
          <pc:chgData name="Trevor Kahl" userId="S::tdkahl@syr.edu::a4ac5c18-3e15-4743-a576-2894dbf3338c" providerId="AD" clId="Web-{24111D51-C2C3-11F6-F3C7-27C7D370BCF9}" dt="2020-03-22T19:41:32.828" v="257"/>
          <pc:sldLayoutMkLst>
            <pc:docMk/>
            <pc:sldMasterMk cId="3201197369" sldId="2147483684"/>
            <pc:sldLayoutMk cId="91463573" sldId="2147483685"/>
          </pc:sldLayoutMkLst>
        </pc:sldLayoutChg>
        <pc:sldLayoutChg chg="add del mod replId">
          <pc:chgData name="Trevor Kahl" userId="S::tdkahl@syr.edu::a4ac5c18-3e15-4743-a576-2894dbf3338c" providerId="AD" clId="Web-{24111D51-C2C3-11F6-F3C7-27C7D370BCF9}" dt="2020-03-22T19:41:32.828" v="257"/>
          <pc:sldLayoutMkLst>
            <pc:docMk/>
            <pc:sldMasterMk cId="3201197369" sldId="2147483684"/>
            <pc:sldLayoutMk cId="3527328162" sldId="2147483686"/>
          </pc:sldLayoutMkLst>
        </pc:sldLayoutChg>
        <pc:sldLayoutChg chg="add del mod replId">
          <pc:chgData name="Trevor Kahl" userId="S::tdkahl@syr.edu::a4ac5c18-3e15-4743-a576-2894dbf3338c" providerId="AD" clId="Web-{24111D51-C2C3-11F6-F3C7-27C7D370BCF9}" dt="2020-03-22T19:41:32.828" v="257"/>
          <pc:sldLayoutMkLst>
            <pc:docMk/>
            <pc:sldMasterMk cId="3201197369" sldId="2147483684"/>
            <pc:sldLayoutMk cId="3397861862" sldId="2147483687"/>
          </pc:sldLayoutMkLst>
        </pc:sldLayoutChg>
        <pc:sldLayoutChg chg="add del mod replId">
          <pc:chgData name="Trevor Kahl" userId="S::tdkahl@syr.edu::a4ac5c18-3e15-4743-a576-2894dbf3338c" providerId="AD" clId="Web-{24111D51-C2C3-11F6-F3C7-27C7D370BCF9}" dt="2020-03-22T19:41:32.828" v="257"/>
          <pc:sldLayoutMkLst>
            <pc:docMk/>
            <pc:sldMasterMk cId="3201197369" sldId="2147483684"/>
            <pc:sldLayoutMk cId="2739641950" sldId="2147483688"/>
          </pc:sldLayoutMkLst>
        </pc:sldLayoutChg>
        <pc:sldLayoutChg chg="add del mod replId">
          <pc:chgData name="Trevor Kahl" userId="S::tdkahl@syr.edu::a4ac5c18-3e15-4743-a576-2894dbf3338c" providerId="AD" clId="Web-{24111D51-C2C3-11F6-F3C7-27C7D370BCF9}" dt="2020-03-22T19:41:32.828" v="257"/>
          <pc:sldLayoutMkLst>
            <pc:docMk/>
            <pc:sldMasterMk cId="3201197369" sldId="2147483684"/>
            <pc:sldLayoutMk cId="2627935525" sldId="2147483689"/>
          </pc:sldLayoutMkLst>
        </pc:sldLayoutChg>
        <pc:sldLayoutChg chg="add del mod replId">
          <pc:chgData name="Trevor Kahl" userId="S::tdkahl@syr.edu::a4ac5c18-3e15-4743-a576-2894dbf3338c" providerId="AD" clId="Web-{24111D51-C2C3-11F6-F3C7-27C7D370BCF9}" dt="2020-03-22T19:41:32.828" v="257"/>
          <pc:sldLayoutMkLst>
            <pc:docMk/>
            <pc:sldMasterMk cId="3201197369" sldId="2147483684"/>
            <pc:sldLayoutMk cId="1864377217" sldId="2147483690"/>
          </pc:sldLayoutMkLst>
        </pc:sldLayoutChg>
        <pc:sldLayoutChg chg="add del mod replId">
          <pc:chgData name="Trevor Kahl" userId="S::tdkahl@syr.edu::a4ac5c18-3e15-4743-a576-2894dbf3338c" providerId="AD" clId="Web-{24111D51-C2C3-11F6-F3C7-27C7D370BCF9}" dt="2020-03-22T19:41:32.828" v="257"/>
          <pc:sldLayoutMkLst>
            <pc:docMk/>
            <pc:sldMasterMk cId="3201197369" sldId="2147483684"/>
            <pc:sldLayoutMk cId="3224877310" sldId="2147483691"/>
          </pc:sldLayoutMkLst>
        </pc:sldLayoutChg>
        <pc:sldLayoutChg chg="add del mod replId">
          <pc:chgData name="Trevor Kahl" userId="S::tdkahl@syr.edu::a4ac5c18-3e15-4743-a576-2894dbf3338c" providerId="AD" clId="Web-{24111D51-C2C3-11F6-F3C7-27C7D370BCF9}" dt="2020-03-22T19:41:32.828" v="257"/>
          <pc:sldLayoutMkLst>
            <pc:docMk/>
            <pc:sldMasterMk cId="3201197369" sldId="2147483684"/>
            <pc:sldLayoutMk cId="1899667010" sldId="2147483692"/>
          </pc:sldLayoutMkLst>
        </pc:sldLayoutChg>
        <pc:sldLayoutChg chg="add del mod replId">
          <pc:chgData name="Trevor Kahl" userId="S::tdkahl@syr.edu::a4ac5c18-3e15-4743-a576-2894dbf3338c" providerId="AD" clId="Web-{24111D51-C2C3-11F6-F3C7-27C7D370BCF9}" dt="2020-03-22T19:41:32.828" v="257"/>
          <pc:sldLayoutMkLst>
            <pc:docMk/>
            <pc:sldMasterMk cId="3201197369" sldId="2147483684"/>
            <pc:sldLayoutMk cId="2255510971" sldId="2147483693"/>
          </pc:sldLayoutMkLst>
        </pc:sldLayoutChg>
        <pc:sldLayoutChg chg="add del mod replId">
          <pc:chgData name="Trevor Kahl" userId="S::tdkahl@syr.edu::a4ac5c18-3e15-4743-a576-2894dbf3338c" providerId="AD" clId="Web-{24111D51-C2C3-11F6-F3C7-27C7D370BCF9}" dt="2020-03-22T19:41:32.828" v="257"/>
          <pc:sldLayoutMkLst>
            <pc:docMk/>
            <pc:sldMasterMk cId="3201197369" sldId="2147483684"/>
            <pc:sldLayoutMk cId="685851140" sldId="2147483694"/>
          </pc:sldLayoutMkLst>
        </pc:sldLayoutChg>
        <pc:sldLayoutChg chg="add del mod replId">
          <pc:chgData name="Trevor Kahl" userId="S::tdkahl@syr.edu::a4ac5c18-3e15-4743-a576-2894dbf3338c" providerId="AD" clId="Web-{24111D51-C2C3-11F6-F3C7-27C7D370BCF9}" dt="2020-03-22T19:41:32.828" v="257"/>
          <pc:sldLayoutMkLst>
            <pc:docMk/>
            <pc:sldMasterMk cId="3201197369" sldId="2147483684"/>
            <pc:sldLayoutMk cId="4003301810" sldId="2147483695"/>
          </pc:sldLayoutMkLst>
        </pc:sldLayoutChg>
      </pc:sldMasterChg>
      <pc:sldMasterChg chg="add del addSldLayout delSldLayout modSldLayout">
        <pc:chgData name="Trevor Kahl" userId="S::tdkahl@syr.edu::a4ac5c18-3e15-4743-a576-2894dbf3338c" providerId="AD" clId="Web-{24111D51-C2C3-11F6-F3C7-27C7D370BCF9}" dt="2020-03-22T19:41:40.453" v="258"/>
        <pc:sldMasterMkLst>
          <pc:docMk/>
          <pc:sldMasterMk cId="265475184" sldId="2147483696"/>
        </pc:sldMasterMkLst>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3449482724" sldId="2147483697"/>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2320466241" sldId="2147483698"/>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3761904873" sldId="2147483699"/>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248589457" sldId="2147483700"/>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468853289" sldId="2147483701"/>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276550151" sldId="2147483702"/>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2504392392" sldId="2147483703"/>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3237385092" sldId="2147483704"/>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4036772670" sldId="2147483705"/>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1002110058" sldId="2147483706"/>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1969636469" sldId="2147483707"/>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2791013924" sldId="2147483708"/>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1042769089" sldId="2147483709"/>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1179616530" sldId="2147483710"/>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2032728892" sldId="2147483711"/>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280884588" sldId="2147483712"/>
          </pc:sldLayoutMkLst>
        </pc:sldLayoutChg>
        <pc:sldLayoutChg chg="add del mod replId">
          <pc:chgData name="Trevor Kahl" userId="S::tdkahl@syr.edu::a4ac5c18-3e15-4743-a576-2894dbf3338c" providerId="AD" clId="Web-{24111D51-C2C3-11F6-F3C7-27C7D370BCF9}" dt="2020-03-22T19:41:40.453" v="258"/>
          <pc:sldLayoutMkLst>
            <pc:docMk/>
            <pc:sldMasterMk cId="265475184" sldId="2147483696"/>
            <pc:sldLayoutMk cId="1955687160" sldId="2147483713"/>
          </pc:sldLayoutMkLst>
        </pc:sldLayoutChg>
      </pc:sldMasterChg>
      <pc:sldMasterChg chg="add del addSldLayout delSldLayout modSldLayout">
        <pc:chgData name="Trevor Kahl" userId="S::tdkahl@syr.edu::a4ac5c18-3e15-4743-a576-2894dbf3338c" providerId="AD" clId="Web-{24111D51-C2C3-11F6-F3C7-27C7D370BCF9}" dt="2020-03-22T19:41:50.438" v="259"/>
        <pc:sldMasterMkLst>
          <pc:docMk/>
          <pc:sldMasterMk cId="2347884131" sldId="2147483714"/>
        </pc:sldMasterMkLst>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4205991741" sldId="2147483715"/>
          </pc:sldLayoutMkLst>
        </pc:sldLayoutChg>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1373674737" sldId="2147483716"/>
          </pc:sldLayoutMkLst>
        </pc:sldLayoutChg>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2464213231" sldId="2147483717"/>
          </pc:sldLayoutMkLst>
        </pc:sldLayoutChg>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3644735613" sldId="2147483718"/>
          </pc:sldLayoutMkLst>
        </pc:sldLayoutChg>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2673992294" sldId="2147483719"/>
          </pc:sldLayoutMkLst>
        </pc:sldLayoutChg>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188169812" sldId="2147483720"/>
          </pc:sldLayoutMkLst>
        </pc:sldLayoutChg>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867043961" sldId="2147483721"/>
          </pc:sldLayoutMkLst>
        </pc:sldLayoutChg>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4038417132" sldId="2147483722"/>
          </pc:sldLayoutMkLst>
        </pc:sldLayoutChg>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1586897649" sldId="2147483723"/>
          </pc:sldLayoutMkLst>
        </pc:sldLayoutChg>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232471405" sldId="2147483724"/>
          </pc:sldLayoutMkLst>
        </pc:sldLayoutChg>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3565478604" sldId="2147483725"/>
          </pc:sldLayoutMkLst>
        </pc:sldLayoutChg>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1225449632" sldId="2147483726"/>
          </pc:sldLayoutMkLst>
        </pc:sldLayoutChg>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2564467773" sldId="2147483727"/>
          </pc:sldLayoutMkLst>
        </pc:sldLayoutChg>
        <pc:sldLayoutChg chg="add del mod replId">
          <pc:chgData name="Trevor Kahl" userId="S::tdkahl@syr.edu::a4ac5c18-3e15-4743-a576-2894dbf3338c" providerId="AD" clId="Web-{24111D51-C2C3-11F6-F3C7-27C7D370BCF9}" dt="2020-03-22T19:41:50.438" v="259"/>
          <pc:sldLayoutMkLst>
            <pc:docMk/>
            <pc:sldMasterMk cId="2347884131" sldId="2147483714"/>
            <pc:sldLayoutMk cId="571869957" sldId="2147483728"/>
          </pc:sldLayoutMkLst>
        </pc:sldLayoutChg>
      </pc:sldMasterChg>
      <pc:sldMasterChg chg="add addSldLayout modSldLayout">
        <pc:chgData name="Trevor Kahl" userId="S::tdkahl@syr.edu::a4ac5c18-3e15-4743-a576-2894dbf3338c" providerId="AD" clId="Web-{24111D51-C2C3-11F6-F3C7-27C7D370BCF9}" dt="2020-03-22T19:41:50.438" v="259"/>
        <pc:sldMasterMkLst>
          <pc:docMk/>
          <pc:sldMasterMk cId="1485193514" sldId="2147483729"/>
        </pc:sldMasterMkLst>
        <pc:sldLayoutChg chg="add mod replId">
          <pc:chgData name="Trevor Kahl" userId="S::tdkahl@syr.edu::a4ac5c18-3e15-4743-a576-2894dbf3338c" providerId="AD" clId="Web-{24111D51-C2C3-11F6-F3C7-27C7D370BCF9}" dt="2020-03-22T19:41:50.438" v="259"/>
          <pc:sldLayoutMkLst>
            <pc:docMk/>
            <pc:sldMasterMk cId="1485193514" sldId="2147483729"/>
            <pc:sldLayoutMk cId="3626872608" sldId="2147483730"/>
          </pc:sldLayoutMkLst>
        </pc:sldLayoutChg>
        <pc:sldLayoutChg chg="add mod replId">
          <pc:chgData name="Trevor Kahl" userId="S::tdkahl@syr.edu::a4ac5c18-3e15-4743-a576-2894dbf3338c" providerId="AD" clId="Web-{24111D51-C2C3-11F6-F3C7-27C7D370BCF9}" dt="2020-03-22T19:41:50.438" v="259"/>
          <pc:sldLayoutMkLst>
            <pc:docMk/>
            <pc:sldMasterMk cId="1485193514" sldId="2147483729"/>
            <pc:sldLayoutMk cId="940028929" sldId="2147483731"/>
          </pc:sldLayoutMkLst>
        </pc:sldLayoutChg>
        <pc:sldLayoutChg chg="add mod replId">
          <pc:chgData name="Trevor Kahl" userId="S::tdkahl@syr.edu::a4ac5c18-3e15-4743-a576-2894dbf3338c" providerId="AD" clId="Web-{24111D51-C2C3-11F6-F3C7-27C7D370BCF9}" dt="2020-03-22T19:41:50.438" v="259"/>
          <pc:sldLayoutMkLst>
            <pc:docMk/>
            <pc:sldMasterMk cId="1485193514" sldId="2147483729"/>
            <pc:sldLayoutMk cId="922552605" sldId="2147483732"/>
          </pc:sldLayoutMkLst>
        </pc:sldLayoutChg>
        <pc:sldLayoutChg chg="add mod replId">
          <pc:chgData name="Trevor Kahl" userId="S::tdkahl@syr.edu::a4ac5c18-3e15-4743-a576-2894dbf3338c" providerId="AD" clId="Web-{24111D51-C2C3-11F6-F3C7-27C7D370BCF9}" dt="2020-03-22T19:41:50.438" v="259"/>
          <pc:sldLayoutMkLst>
            <pc:docMk/>
            <pc:sldMasterMk cId="1485193514" sldId="2147483729"/>
            <pc:sldLayoutMk cId="2465150445" sldId="2147483733"/>
          </pc:sldLayoutMkLst>
        </pc:sldLayoutChg>
        <pc:sldLayoutChg chg="add mod replId">
          <pc:chgData name="Trevor Kahl" userId="S::tdkahl@syr.edu::a4ac5c18-3e15-4743-a576-2894dbf3338c" providerId="AD" clId="Web-{24111D51-C2C3-11F6-F3C7-27C7D370BCF9}" dt="2020-03-22T19:41:50.438" v="259"/>
          <pc:sldLayoutMkLst>
            <pc:docMk/>
            <pc:sldMasterMk cId="1485193514" sldId="2147483729"/>
            <pc:sldLayoutMk cId="1991699513" sldId="2147483734"/>
          </pc:sldLayoutMkLst>
        </pc:sldLayoutChg>
        <pc:sldLayoutChg chg="add mod replId">
          <pc:chgData name="Trevor Kahl" userId="S::tdkahl@syr.edu::a4ac5c18-3e15-4743-a576-2894dbf3338c" providerId="AD" clId="Web-{24111D51-C2C3-11F6-F3C7-27C7D370BCF9}" dt="2020-03-22T19:41:50.438" v="259"/>
          <pc:sldLayoutMkLst>
            <pc:docMk/>
            <pc:sldMasterMk cId="1485193514" sldId="2147483729"/>
            <pc:sldLayoutMk cId="1364266691" sldId="2147483735"/>
          </pc:sldLayoutMkLst>
        </pc:sldLayoutChg>
        <pc:sldLayoutChg chg="add mod replId">
          <pc:chgData name="Trevor Kahl" userId="S::tdkahl@syr.edu::a4ac5c18-3e15-4743-a576-2894dbf3338c" providerId="AD" clId="Web-{24111D51-C2C3-11F6-F3C7-27C7D370BCF9}" dt="2020-03-22T19:41:50.438" v="259"/>
          <pc:sldLayoutMkLst>
            <pc:docMk/>
            <pc:sldMasterMk cId="1485193514" sldId="2147483729"/>
            <pc:sldLayoutMk cId="2447619011" sldId="2147483736"/>
          </pc:sldLayoutMkLst>
        </pc:sldLayoutChg>
        <pc:sldLayoutChg chg="add mod replId">
          <pc:chgData name="Trevor Kahl" userId="S::tdkahl@syr.edu::a4ac5c18-3e15-4743-a576-2894dbf3338c" providerId="AD" clId="Web-{24111D51-C2C3-11F6-F3C7-27C7D370BCF9}" dt="2020-03-22T19:41:50.438" v="259"/>
          <pc:sldLayoutMkLst>
            <pc:docMk/>
            <pc:sldMasterMk cId="1485193514" sldId="2147483729"/>
            <pc:sldLayoutMk cId="3815624725" sldId="2147483737"/>
          </pc:sldLayoutMkLst>
        </pc:sldLayoutChg>
        <pc:sldLayoutChg chg="add mod replId">
          <pc:chgData name="Trevor Kahl" userId="S::tdkahl@syr.edu::a4ac5c18-3e15-4743-a576-2894dbf3338c" providerId="AD" clId="Web-{24111D51-C2C3-11F6-F3C7-27C7D370BCF9}" dt="2020-03-22T19:41:50.438" v="259"/>
          <pc:sldLayoutMkLst>
            <pc:docMk/>
            <pc:sldMasterMk cId="1485193514" sldId="2147483729"/>
            <pc:sldLayoutMk cId="828410862" sldId="2147483738"/>
          </pc:sldLayoutMkLst>
        </pc:sldLayoutChg>
        <pc:sldLayoutChg chg="add mod replId">
          <pc:chgData name="Trevor Kahl" userId="S::tdkahl@syr.edu::a4ac5c18-3e15-4743-a576-2894dbf3338c" providerId="AD" clId="Web-{24111D51-C2C3-11F6-F3C7-27C7D370BCF9}" dt="2020-03-22T19:41:50.438" v="259"/>
          <pc:sldLayoutMkLst>
            <pc:docMk/>
            <pc:sldMasterMk cId="1485193514" sldId="2147483729"/>
            <pc:sldLayoutMk cId="2487369310" sldId="2147483739"/>
          </pc:sldLayoutMkLst>
        </pc:sldLayoutChg>
        <pc:sldLayoutChg chg="add mod replId">
          <pc:chgData name="Trevor Kahl" userId="S::tdkahl@syr.edu::a4ac5c18-3e15-4743-a576-2894dbf3338c" providerId="AD" clId="Web-{24111D51-C2C3-11F6-F3C7-27C7D370BCF9}" dt="2020-03-22T19:41:50.438" v="259"/>
          <pc:sldLayoutMkLst>
            <pc:docMk/>
            <pc:sldMasterMk cId="1485193514" sldId="2147483729"/>
            <pc:sldLayoutMk cId="2962854225" sldId="2147483740"/>
          </pc:sldLayoutMkLst>
        </pc:sldLayoutChg>
        <pc:sldLayoutChg chg="add mod replId">
          <pc:chgData name="Trevor Kahl" userId="S::tdkahl@syr.edu::a4ac5c18-3e15-4743-a576-2894dbf3338c" providerId="AD" clId="Web-{24111D51-C2C3-11F6-F3C7-27C7D370BCF9}" dt="2020-03-22T19:41:50.438" v="259"/>
          <pc:sldLayoutMkLst>
            <pc:docMk/>
            <pc:sldMasterMk cId="1485193514" sldId="2147483729"/>
            <pc:sldLayoutMk cId="1130685180" sldId="2147483741"/>
          </pc:sldLayoutMkLst>
        </pc:sldLayoutChg>
        <pc:sldLayoutChg chg="add mod replId">
          <pc:chgData name="Trevor Kahl" userId="S::tdkahl@syr.edu::a4ac5c18-3e15-4743-a576-2894dbf3338c" providerId="AD" clId="Web-{24111D51-C2C3-11F6-F3C7-27C7D370BCF9}" dt="2020-03-22T19:41:50.438" v="259"/>
          <pc:sldLayoutMkLst>
            <pc:docMk/>
            <pc:sldMasterMk cId="1485193514" sldId="2147483729"/>
            <pc:sldLayoutMk cId="2071152043" sldId="2147483742"/>
          </pc:sldLayoutMkLst>
        </pc:sldLayoutChg>
        <pc:sldLayoutChg chg="add mod replId">
          <pc:chgData name="Trevor Kahl" userId="S::tdkahl@syr.edu::a4ac5c18-3e15-4743-a576-2894dbf3338c" providerId="AD" clId="Web-{24111D51-C2C3-11F6-F3C7-27C7D370BCF9}" dt="2020-03-22T19:41:50.438" v="259"/>
          <pc:sldLayoutMkLst>
            <pc:docMk/>
            <pc:sldMasterMk cId="1485193514" sldId="2147483729"/>
            <pc:sldLayoutMk cId="2755126074" sldId="2147483743"/>
          </pc:sldLayoutMkLst>
        </pc:sldLayoutChg>
      </pc:sldMasterChg>
    </pc:docChg>
  </pc:docChgLst>
  <pc:docChgLst>
    <pc:chgData name="Jean E Thompson" userId="S::jthomp22@syr.edu::dcc79c3f-9f1c-4d8d-9eeb-3bd849e3b0b9" providerId="AD" clId="Web-{58677977-F989-3652-EDA1-6E488B9BA9A9}"/>
    <pc:docChg chg="addSld">
      <pc:chgData name="Jean E Thompson" userId="S::jthomp22@syr.edu::dcc79c3f-9f1c-4d8d-9eeb-3bd849e3b0b9" providerId="AD" clId="Web-{58677977-F989-3652-EDA1-6E488B9BA9A9}" dt="2020-03-24T20:56:50.057" v="0"/>
      <pc:docMkLst>
        <pc:docMk/>
      </pc:docMkLst>
      <pc:sldChg chg="new">
        <pc:chgData name="Jean E Thompson" userId="S::jthomp22@syr.edu::dcc79c3f-9f1c-4d8d-9eeb-3bd849e3b0b9" providerId="AD" clId="Web-{58677977-F989-3652-EDA1-6E488B9BA9A9}" dt="2020-03-24T20:56:50.057" v="0"/>
        <pc:sldMkLst>
          <pc:docMk/>
          <pc:sldMk cId="512914108"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D66D9-CE96-FC48-8408-DFCA9F66F692}" type="datetimeFigureOut">
              <a:rPr lang="en-US" smtClean="0"/>
              <a:t>3/24/2020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0B1492-918A-FC4C-8BA4-FE72D1B9A3A9}" type="slidenum">
              <a:rPr lang="en-US" smtClean="0"/>
              <a:t>‹#›</a:t>
            </a:fld>
            <a:endParaRPr lang="en-US"/>
          </a:p>
        </p:txBody>
      </p:sp>
    </p:spTree>
    <p:extLst>
      <p:ext uri="{BB962C8B-B14F-4D97-AF65-F5344CB8AC3E}">
        <p14:creationId xmlns:p14="http://schemas.microsoft.com/office/powerpoint/2010/main" val="4098998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TREVOR</a:t>
            </a:r>
          </a:p>
        </p:txBody>
      </p:sp>
      <p:sp>
        <p:nvSpPr>
          <p:cNvPr id="4" name="Slide Number Placeholder 3"/>
          <p:cNvSpPr>
            <a:spLocks noGrp="1"/>
          </p:cNvSpPr>
          <p:nvPr>
            <p:ph type="sldNum" sz="quarter" idx="5"/>
          </p:nvPr>
        </p:nvSpPr>
        <p:spPr/>
        <p:txBody>
          <a:bodyPr/>
          <a:lstStyle/>
          <a:p>
            <a:fld id="{080B1492-918A-FC4C-8BA4-FE72D1B9A3A9}" type="slidenum">
              <a:rPr lang="en-US" smtClean="0"/>
              <a:t>1</a:t>
            </a:fld>
            <a:endParaRPr lang="en-US"/>
          </a:p>
        </p:txBody>
      </p:sp>
    </p:spTree>
    <p:extLst>
      <p:ext uri="{BB962C8B-B14F-4D97-AF65-F5344CB8AC3E}">
        <p14:creationId xmlns:p14="http://schemas.microsoft.com/office/powerpoint/2010/main" val="171450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JEAN</a:t>
            </a:r>
          </a:p>
        </p:txBody>
      </p:sp>
      <p:sp>
        <p:nvSpPr>
          <p:cNvPr id="4" name="Slide Number Placeholder 3"/>
          <p:cNvSpPr>
            <a:spLocks noGrp="1"/>
          </p:cNvSpPr>
          <p:nvPr>
            <p:ph type="sldNum" sz="quarter" idx="5"/>
          </p:nvPr>
        </p:nvSpPr>
        <p:spPr/>
        <p:txBody>
          <a:bodyPr/>
          <a:lstStyle/>
          <a:p>
            <a:fld id="{080B1492-918A-FC4C-8BA4-FE72D1B9A3A9}" type="slidenum">
              <a:rPr lang="en-US" smtClean="0"/>
              <a:t>10</a:t>
            </a:fld>
            <a:endParaRPr lang="en-US"/>
          </a:p>
        </p:txBody>
      </p:sp>
    </p:spTree>
    <p:extLst>
      <p:ext uri="{BB962C8B-B14F-4D97-AF65-F5344CB8AC3E}">
        <p14:creationId xmlns:p14="http://schemas.microsoft.com/office/powerpoint/2010/main" val="1766276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JEAN</a:t>
            </a:r>
          </a:p>
          <a:p>
            <a:endParaRPr lang="en-US"/>
          </a:p>
          <a:p>
            <a:r>
              <a:rPr lang="en-US"/>
              <a:t>-commentary on skewness to the right for our ages</a:t>
            </a:r>
            <a:endParaRPr lang="en-US">
              <a:cs typeface="Calibri"/>
            </a:endParaRPr>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080B1492-918A-FC4C-8BA4-FE72D1B9A3A9}" type="slidenum">
              <a:rPr lang="en-US" smtClean="0"/>
              <a:t>11</a:t>
            </a:fld>
            <a:endParaRPr lang="en-US"/>
          </a:p>
        </p:txBody>
      </p:sp>
    </p:spTree>
    <p:extLst>
      <p:ext uri="{BB962C8B-B14F-4D97-AF65-F5344CB8AC3E}">
        <p14:creationId xmlns:p14="http://schemas.microsoft.com/office/powerpoint/2010/main" val="718517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JEAN</a:t>
            </a:r>
          </a:p>
          <a:p>
            <a:endParaRPr lang="en-US"/>
          </a:p>
          <a:p>
            <a:r>
              <a:rPr lang="en-US"/>
              <a:t>Our analysis combined the multiple industry categories into streamlined simplistic industries.</a:t>
            </a:r>
          </a:p>
          <a:p>
            <a:endParaRPr lang="en-US"/>
          </a:p>
          <a:p>
            <a:r>
              <a:rPr lang="en-US"/>
              <a:t>This analysis broke up the percentage of the employees making X amount of income by each industry. Proportionately, self employed had the highest percentage.</a:t>
            </a:r>
          </a:p>
          <a:p>
            <a:endParaRPr lang="en-US"/>
          </a:p>
          <a:p>
            <a:r>
              <a:rPr lang="en-US"/>
              <a:t>#results combined with count</a:t>
            </a:r>
          </a:p>
          <a:p>
            <a:r>
              <a:rPr lang="en-US"/>
              <a:t># </a:t>
            </a:r>
            <a:r>
              <a:rPr lang="en-US" err="1"/>
              <a:t>adultindustry</a:t>
            </a:r>
            <a:r>
              <a:rPr lang="en-US"/>
              <a:t> </a:t>
            </a:r>
            <a:r>
              <a:rPr lang="en-US" err="1"/>
              <a:t>adultincome</a:t>
            </a:r>
            <a:r>
              <a:rPr lang="en-US"/>
              <a:t> count</a:t>
            </a:r>
          </a:p>
          <a:p>
            <a:r>
              <a:rPr lang="en-US"/>
              <a:t>#1         Other/Unknown       &lt;=50K     0</a:t>
            </a:r>
          </a:p>
          <a:p>
            <a:r>
              <a:rPr lang="en-US"/>
              <a:t>#2         Other/Unknown        &gt;50K     0</a:t>
            </a:r>
          </a:p>
          <a:p>
            <a:r>
              <a:rPr lang="en-US"/>
              <a:t>#3 Other/Unknown/Unknown       &lt;=50K  2393</a:t>
            </a:r>
          </a:p>
          <a:p>
            <a:r>
              <a:rPr lang="en-US"/>
              <a:t>#4 Other/Unknown/Unknown        &gt;50K   953</a:t>
            </a:r>
          </a:p>
          <a:p>
            <a:r>
              <a:rPr lang="en-US"/>
              <a:t>#5               Private       &lt;=50K 17410</a:t>
            </a:r>
          </a:p>
          <a:p>
            <a:r>
              <a:rPr lang="en-US"/>
              <a:t>#6               Private        &gt;50K  4876</a:t>
            </a:r>
          </a:p>
          <a:p>
            <a:r>
              <a:rPr lang="en-US"/>
              <a:t>#7         Self-Employed       &lt;=50K  2259</a:t>
            </a:r>
          </a:p>
          <a:p>
            <a:r>
              <a:rPr lang="en-US"/>
              <a:t>#8         Self-Employed        &gt;50K  1314</a:t>
            </a:r>
          </a:p>
        </p:txBody>
      </p:sp>
      <p:sp>
        <p:nvSpPr>
          <p:cNvPr id="4" name="Slide Number Placeholder 3"/>
          <p:cNvSpPr>
            <a:spLocks noGrp="1"/>
          </p:cNvSpPr>
          <p:nvPr>
            <p:ph type="sldNum" sz="quarter" idx="5"/>
          </p:nvPr>
        </p:nvSpPr>
        <p:spPr/>
        <p:txBody>
          <a:bodyPr/>
          <a:lstStyle/>
          <a:p>
            <a:fld id="{080B1492-918A-FC4C-8BA4-FE72D1B9A3A9}" type="slidenum">
              <a:rPr lang="en-US" smtClean="0"/>
              <a:t>12</a:t>
            </a:fld>
            <a:endParaRPr lang="en-US"/>
          </a:p>
        </p:txBody>
      </p:sp>
    </p:spTree>
    <p:extLst>
      <p:ext uri="{BB962C8B-B14F-4D97-AF65-F5344CB8AC3E}">
        <p14:creationId xmlns:p14="http://schemas.microsoft.com/office/powerpoint/2010/main" val="1216402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TREVOR</a:t>
            </a:r>
          </a:p>
        </p:txBody>
      </p:sp>
      <p:sp>
        <p:nvSpPr>
          <p:cNvPr id="4" name="Slide Number Placeholder 3"/>
          <p:cNvSpPr>
            <a:spLocks noGrp="1"/>
          </p:cNvSpPr>
          <p:nvPr>
            <p:ph type="sldNum" sz="quarter" idx="5"/>
          </p:nvPr>
        </p:nvSpPr>
        <p:spPr/>
        <p:txBody>
          <a:bodyPr/>
          <a:lstStyle/>
          <a:p>
            <a:fld id="{080B1492-918A-FC4C-8BA4-FE72D1B9A3A9}" type="slidenum">
              <a:rPr lang="en-US" smtClean="0"/>
              <a:t>14</a:t>
            </a:fld>
            <a:endParaRPr lang="en-US"/>
          </a:p>
        </p:txBody>
      </p:sp>
    </p:spTree>
    <p:extLst>
      <p:ext uri="{BB962C8B-B14F-4D97-AF65-F5344CB8AC3E}">
        <p14:creationId xmlns:p14="http://schemas.microsoft.com/office/powerpoint/2010/main" val="1057652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TREVOR</a:t>
            </a:r>
          </a:p>
        </p:txBody>
      </p:sp>
      <p:sp>
        <p:nvSpPr>
          <p:cNvPr id="4" name="Slide Number Placeholder 3"/>
          <p:cNvSpPr>
            <a:spLocks noGrp="1"/>
          </p:cNvSpPr>
          <p:nvPr>
            <p:ph type="sldNum" sz="quarter" idx="5"/>
          </p:nvPr>
        </p:nvSpPr>
        <p:spPr/>
        <p:txBody>
          <a:bodyPr/>
          <a:lstStyle/>
          <a:p>
            <a:fld id="{080B1492-918A-FC4C-8BA4-FE72D1B9A3A9}" type="slidenum">
              <a:rPr lang="en-US" smtClean="0"/>
              <a:t>15</a:t>
            </a:fld>
            <a:endParaRPr lang="en-US"/>
          </a:p>
        </p:txBody>
      </p:sp>
    </p:spTree>
    <p:extLst>
      <p:ext uri="{BB962C8B-B14F-4D97-AF65-F5344CB8AC3E}">
        <p14:creationId xmlns:p14="http://schemas.microsoft.com/office/powerpoint/2010/main" val="1919316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CORY</a:t>
            </a:r>
          </a:p>
          <a:p>
            <a:endParaRPr lang="en-US">
              <a:cs typeface="Calibri"/>
            </a:endParaRPr>
          </a:p>
          <a:p>
            <a:r>
              <a:rPr lang="en-US">
                <a:cs typeface="Calibri"/>
              </a:rPr>
              <a:t>Talk about:</a:t>
            </a:r>
          </a:p>
          <a:p>
            <a:pPr marL="171450" indent="-171450">
              <a:buFont typeface="Arial" panose="020B0604020202020204" pitchFamily="34" charset="0"/>
              <a:buChar char="•"/>
            </a:pPr>
            <a:r>
              <a:rPr lang="en-US">
                <a:cs typeface="Calibri"/>
              </a:rPr>
              <a:t>Costs and cross numbers</a:t>
            </a:r>
          </a:p>
          <a:p>
            <a:pPr marL="171450" indent="-171450">
              <a:buFont typeface="Arial" panose="020B0604020202020204" pitchFamily="34" charset="0"/>
              <a:buChar char="•"/>
            </a:pPr>
            <a:r>
              <a:rPr lang="en-US">
                <a:cs typeface="Calibri"/>
              </a:rPr>
              <a:t>Training error</a:t>
            </a:r>
          </a:p>
          <a:p>
            <a:pPr marL="171450" indent="-171450">
              <a:buFont typeface="Arial" panose="020B0604020202020204" pitchFamily="34" charset="0"/>
              <a:buChar char="•"/>
            </a:pPr>
            <a:r>
              <a:rPr lang="en-US">
                <a:cs typeface="Calibri"/>
              </a:rPr>
              <a:t>Cross validation error</a:t>
            </a:r>
          </a:p>
          <a:p>
            <a:pPr marL="171450" indent="-171450">
              <a:buFont typeface="Arial" panose="020B0604020202020204" pitchFamily="34" charset="0"/>
              <a:buChar char="•"/>
            </a:pPr>
            <a:r>
              <a:rPr lang="en-US">
                <a:cs typeface="Calibri"/>
              </a:rPr>
              <a:t>Confusion matrix</a:t>
            </a:r>
          </a:p>
          <a:p>
            <a:pPr marL="171450" indent="-171450">
              <a:buFont typeface="Arial" panose="020B0604020202020204" pitchFamily="34" charset="0"/>
              <a:buChar char="•"/>
            </a:pPr>
            <a:r>
              <a:rPr lang="en-US">
                <a:cs typeface="Calibri"/>
              </a:rPr>
              <a:t>83% correct prediction rate which was surprising as all variables were included</a:t>
            </a:r>
          </a:p>
          <a:p>
            <a:pPr marL="628650" lvl="1" indent="-171450">
              <a:buFont typeface="Arial" panose="020B0604020202020204" pitchFamily="34" charset="0"/>
              <a:buChar char="•"/>
            </a:pPr>
            <a:r>
              <a:rPr lang="en-US">
                <a:cs typeface="Calibri"/>
              </a:rPr>
              <a:t>Actually got a worse percentage rate when configuring a model with select variables that one would think would have an impact </a:t>
            </a:r>
          </a:p>
        </p:txBody>
      </p:sp>
      <p:sp>
        <p:nvSpPr>
          <p:cNvPr id="4" name="Slide Number Placeholder 3"/>
          <p:cNvSpPr>
            <a:spLocks noGrp="1"/>
          </p:cNvSpPr>
          <p:nvPr>
            <p:ph type="sldNum" sz="quarter" idx="5"/>
          </p:nvPr>
        </p:nvSpPr>
        <p:spPr/>
        <p:txBody>
          <a:bodyPr/>
          <a:lstStyle/>
          <a:p>
            <a:fld id="{080B1492-918A-FC4C-8BA4-FE72D1B9A3A9}" type="slidenum">
              <a:rPr lang="en-US" smtClean="0"/>
              <a:t>16</a:t>
            </a:fld>
            <a:endParaRPr lang="en-US"/>
          </a:p>
        </p:txBody>
      </p:sp>
    </p:spTree>
    <p:extLst>
      <p:ext uri="{BB962C8B-B14F-4D97-AF65-F5344CB8AC3E}">
        <p14:creationId xmlns:p14="http://schemas.microsoft.com/office/powerpoint/2010/main" val="1745710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TREVOR</a:t>
            </a:r>
          </a:p>
        </p:txBody>
      </p:sp>
      <p:sp>
        <p:nvSpPr>
          <p:cNvPr id="4" name="Slide Number Placeholder 3"/>
          <p:cNvSpPr>
            <a:spLocks noGrp="1"/>
          </p:cNvSpPr>
          <p:nvPr>
            <p:ph type="sldNum" sz="quarter" idx="5"/>
          </p:nvPr>
        </p:nvSpPr>
        <p:spPr/>
        <p:txBody>
          <a:bodyPr/>
          <a:lstStyle/>
          <a:p>
            <a:fld id="{080B1492-918A-FC4C-8BA4-FE72D1B9A3A9}" type="slidenum">
              <a:rPr lang="en-US" smtClean="0"/>
              <a:t>17</a:t>
            </a:fld>
            <a:endParaRPr lang="en-US"/>
          </a:p>
        </p:txBody>
      </p:sp>
    </p:spTree>
    <p:extLst>
      <p:ext uri="{BB962C8B-B14F-4D97-AF65-F5344CB8AC3E}">
        <p14:creationId xmlns:p14="http://schemas.microsoft.com/office/powerpoint/2010/main" val="148752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TREVOR</a:t>
            </a:r>
          </a:p>
        </p:txBody>
      </p:sp>
      <p:sp>
        <p:nvSpPr>
          <p:cNvPr id="4" name="Slide Number Placeholder 3"/>
          <p:cNvSpPr>
            <a:spLocks noGrp="1"/>
          </p:cNvSpPr>
          <p:nvPr>
            <p:ph type="sldNum" sz="quarter" idx="5"/>
          </p:nvPr>
        </p:nvSpPr>
        <p:spPr/>
        <p:txBody>
          <a:bodyPr/>
          <a:lstStyle/>
          <a:p>
            <a:fld id="{080B1492-918A-FC4C-8BA4-FE72D1B9A3A9}" type="slidenum">
              <a:rPr lang="en-US" smtClean="0"/>
              <a:t>18</a:t>
            </a:fld>
            <a:endParaRPr lang="en-US"/>
          </a:p>
        </p:txBody>
      </p:sp>
    </p:spTree>
    <p:extLst>
      <p:ext uri="{BB962C8B-B14F-4D97-AF65-F5344CB8AC3E}">
        <p14:creationId xmlns:p14="http://schemas.microsoft.com/office/powerpoint/2010/main" val="2671712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TREVOR</a:t>
            </a:r>
          </a:p>
          <a:p>
            <a:endParaRPr lang="en-US"/>
          </a:p>
          <a:p>
            <a:r>
              <a:rPr lang="en-US"/>
              <a:t>What is this data set?</a:t>
            </a:r>
          </a:p>
          <a:p>
            <a:r>
              <a:rPr lang="en-US"/>
              <a:t>-Wanted to choose a data set with easily understandable variables to go more deep into analysis</a:t>
            </a:r>
          </a:p>
          <a:p>
            <a:endParaRPr lang="en-US"/>
          </a:p>
          <a:p>
            <a:r>
              <a:rPr lang="en-US"/>
              <a:t>-Adult census data from 1994</a:t>
            </a:r>
          </a:p>
          <a:p>
            <a:r>
              <a:rPr lang="en-US"/>
              <a:t>-Variables consist of ages, social class, martial status, occupations, relationship (the unit’s role in a family), race, sex, capital gain, capital loss, hours per week work, native country, and a binomial variable for income</a:t>
            </a:r>
          </a:p>
          <a:p>
            <a:endParaRPr lang="en-US"/>
          </a:p>
          <a:p>
            <a:r>
              <a:rPr lang="en-US"/>
              <a:t>-We mainly wanted to investigate what factors from census data contributed to the likelihood of someone earning more or less than 50K. </a:t>
            </a:r>
          </a:p>
          <a:p>
            <a:r>
              <a:rPr lang="en-US"/>
              <a:t>-How can we determine most effectively if someone makes over 50,000.</a:t>
            </a:r>
          </a:p>
          <a:p>
            <a:r>
              <a:rPr lang="en-US"/>
              <a:t>-What are indicators that we can use to best predict this? Education, relationship, native country, </a:t>
            </a:r>
            <a:r>
              <a:rPr lang="en-US" err="1"/>
              <a:t>etc</a:t>
            </a:r>
            <a:r>
              <a:rPr lang="en-US"/>
              <a:t>?</a:t>
            </a:r>
          </a:p>
        </p:txBody>
      </p:sp>
      <p:sp>
        <p:nvSpPr>
          <p:cNvPr id="4" name="Slide Number Placeholder 3"/>
          <p:cNvSpPr>
            <a:spLocks noGrp="1"/>
          </p:cNvSpPr>
          <p:nvPr>
            <p:ph type="sldNum" sz="quarter" idx="5"/>
          </p:nvPr>
        </p:nvSpPr>
        <p:spPr/>
        <p:txBody>
          <a:bodyPr/>
          <a:lstStyle/>
          <a:p>
            <a:fld id="{E6B44CA4-EEA5-DD49-B9E0-EED9BBBF8282}" type="slidenum">
              <a:rPr lang="en-US" smtClean="0"/>
              <a:t>2</a:t>
            </a:fld>
            <a:endParaRPr lang="en-US"/>
          </a:p>
        </p:txBody>
      </p:sp>
    </p:spTree>
    <p:extLst>
      <p:ext uri="{BB962C8B-B14F-4D97-AF65-F5344CB8AC3E}">
        <p14:creationId xmlns:p14="http://schemas.microsoft.com/office/powerpoint/2010/main" val="1044830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TREVOR</a:t>
            </a:r>
          </a:p>
          <a:p>
            <a:endParaRPr lang="en-US"/>
          </a:p>
          <a:p>
            <a:pPr marL="171450" indent="-171450">
              <a:buFontTx/>
              <a:buChar char="-"/>
            </a:pPr>
            <a:r>
              <a:rPr lang="en-US"/>
              <a:t>Discuss our data spread above</a:t>
            </a:r>
          </a:p>
          <a:p>
            <a:pPr marL="171450" indent="-171450">
              <a:buFontTx/>
              <a:buChar char="-"/>
            </a:pPr>
            <a:r>
              <a:rPr lang="en-US"/>
              <a:t>Means:</a:t>
            </a:r>
          </a:p>
          <a:p>
            <a:pPr marL="628650" lvl="1" indent="-171450">
              <a:buFontTx/>
              <a:buChar char="-"/>
            </a:pPr>
            <a:r>
              <a:rPr lang="en-US"/>
              <a:t>Age: 38</a:t>
            </a:r>
          </a:p>
          <a:p>
            <a:pPr marL="628650" lvl="1" indent="-171450">
              <a:buFontTx/>
              <a:buChar char="-"/>
            </a:pPr>
            <a:r>
              <a:rPr lang="en-US"/>
              <a:t>Education Num: 10 = some college</a:t>
            </a:r>
          </a:p>
          <a:p>
            <a:pPr marL="628650" lvl="1" indent="-171450">
              <a:buFontTx/>
              <a:buChar char="-"/>
            </a:pPr>
            <a:r>
              <a:rPr lang="en-US"/>
              <a:t>Hours per week: 40</a:t>
            </a:r>
          </a:p>
          <a:p>
            <a:pPr marL="628650" lvl="1" indent="-171450">
              <a:buFontTx/>
              <a:buChar char="-"/>
            </a:pPr>
            <a:r>
              <a:rPr lang="en-US"/>
              <a:t>Relationship Num: 3 = Husband or wife, so married</a:t>
            </a:r>
          </a:p>
          <a:p>
            <a:pPr marL="457200" lvl="1" indent="0">
              <a:buFontTx/>
              <a:buNone/>
            </a:pPr>
            <a:endParaRPr lang="en-US"/>
          </a:p>
          <a:p>
            <a:pPr marL="171450" lvl="0" indent="-171450" algn="l">
              <a:buFontTx/>
              <a:buChar char="-"/>
            </a:pPr>
            <a:r>
              <a:rPr lang="en-US" err="1"/>
              <a:t>Workclass</a:t>
            </a:r>
            <a:r>
              <a:rPr lang="en-US"/>
              <a:t>: most = private, least = without-pay or Federal-gov</a:t>
            </a:r>
          </a:p>
          <a:p>
            <a:pPr marL="171450" lvl="0" indent="-171450" algn="l">
              <a:buFontTx/>
              <a:buChar char="-"/>
            </a:pPr>
            <a:r>
              <a:rPr lang="en-US"/>
              <a:t>Race: most = white: 25,933, least = American Indian: 286</a:t>
            </a:r>
          </a:p>
          <a:p>
            <a:pPr marL="171450" lvl="0" indent="-171450" algn="l">
              <a:buFontTx/>
              <a:buChar char="-"/>
            </a:pPr>
            <a:r>
              <a:rPr lang="en-US"/>
              <a:t>Sex: Female = 9782, Male = 20380</a:t>
            </a:r>
          </a:p>
          <a:p>
            <a:pPr marL="171450" lvl="0" indent="-171450" algn="l">
              <a:buFontTx/>
              <a:buChar char="-"/>
            </a:pPr>
            <a:r>
              <a:rPr lang="en-US"/>
              <a:t>Native-Country: Most = USA, Least: Canada</a:t>
            </a:r>
          </a:p>
          <a:p>
            <a:pPr marL="171450" lvl="0" indent="-171450" algn="l">
              <a:buFontTx/>
              <a:buChar char="-"/>
            </a:pPr>
            <a:r>
              <a:rPr lang="en-US"/>
              <a:t>Income: &lt;=50k: 22654, &gt;50k: 7508</a:t>
            </a:r>
          </a:p>
          <a:p>
            <a:pPr marL="171450" lvl="0" indent="-171450" algn="l">
              <a:buFontTx/>
              <a:buChar char="-"/>
            </a:pPr>
            <a:endParaRPr lang="en-US"/>
          </a:p>
          <a:p>
            <a:pPr marL="171450" lvl="0" indent="-171450" algn="l">
              <a:buFontTx/>
              <a:buChar char="-"/>
            </a:pPr>
            <a:endParaRPr lang="en-US"/>
          </a:p>
          <a:p>
            <a:pPr marL="628650" lvl="1" indent="-171450">
              <a:buFontTx/>
              <a:buChar char="-"/>
            </a:pPr>
            <a:endParaRPr lang="en-US"/>
          </a:p>
        </p:txBody>
      </p:sp>
      <p:sp>
        <p:nvSpPr>
          <p:cNvPr id="4" name="Slide Number Placeholder 3"/>
          <p:cNvSpPr>
            <a:spLocks noGrp="1"/>
          </p:cNvSpPr>
          <p:nvPr>
            <p:ph type="sldNum" sz="quarter" idx="5"/>
          </p:nvPr>
        </p:nvSpPr>
        <p:spPr/>
        <p:txBody>
          <a:bodyPr/>
          <a:lstStyle/>
          <a:p>
            <a:fld id="{E6B44CA4-EEA5-DD49-B9E0-EED9BBBF8282}" type="slidenum">
              <a:rPr lang="en-US" smtClean="0"/>
              <a:t>3</a:t>
            </a:fld>
            <a:endParaRPr lang="en-US"/>
          </a:p>
        </p:txBody>
      </p:sp>
    </p:spTree>
    <p:extLst>
      <p:ext uri="{BB962C8B-B14F-4D97-AF65-F5344CB8AC3E}">
        <p14:creationId xmlns:p14="http://schemas.microsoft.com/office/powerpoint/2010/main" val="3864886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CORY</a:t>
            </a:r>
          </a:p>
          <a:p>
            <a:endParaRPr lang="en-US"/>
          </a:p>
          <a:p>
            <a:r>
              <a:rPr lang="en-US"/>
              <a:t>Why did we cleanup what we cleaned up?</a:t>
            </a:r>
          </a:p>
          <a:p>
            <a:pPr marL="171450" indent="-171450">
              <a:buFont typeface="Arial" panose="020B0604020202020204" pitchFamily="34" charset="0"/>
              <a:buChar char="•"/>
            </a:pPr>
            <a:r>
              <a:rPr lang="en-US"/>
              <a:t>Original data didn’t contain column names, so we pulled that for ease of data viewing</a:t>
            </a:r>
          </a:p>
          <a:p>
            <a:pPr marL="171450" indent="-171450">
              <a:buFont typeface="Arial" panose="020B0604020202020204" pitchFamily="34" charset="0"/>
              <a:buChar char="•"/>
            </a:pPr>
            <a:r>
              <a:rPr lang="en-US"/>
              <a:t>Two columns we deemed un-useful, so we removed them to clear up the clutter</a:t>
            </a:r>
          </a:p>
          <a:p>
            <a:pPr marL="171450" indent="-171450">
              <a:buFont typeface="Arial" panose="020B0604020202020204" pitchFamily="34" charset="0"/>
              <a:buChar char="•"/>
            </a:pPr>
            <a:r>
              <a:rPr lang="en-US"/>
              <a:t>Three columns contained question marks (I.E. incomplete/empty data).  These were set to NA and then removed via the </a:t>
            </a:r>
            <a:r>
              <a:rPr lang="en-US" err="1"/>
              <a:t>na.omit</a:t>
            </a:r>
            <a:r>
              <a:rPr lang="en-US"/>
              <a:t>() function</a:t>
            </a:r>
          </a:p>
          <a:p>
            <a:pPr marL="628650" lvl="1" indent="-171450">
              <a:buFont typeface="Arial" panose="020B0604020202020204" pitchFamily="34" charset="0"/>
              <a:buChar char="•"/>
            </a:pPr>
            <a:r>
              <a:rPr lang="en-US"/>
              <a:t>This removed roughly 4,200 rows leaving 30,162 as ‘clean data’</a:t>
            </a:r>
          </a:p>
          <a:p>
            <a:pPr marL="171450" lvl="0" indent="-171450">
              <a:buFont typeface="Arial" panose="020B0604020202020204" pitchFamily="34" charset="0"/>
              <a:buChar char="•"/>
            </a:pPr>
            <a:r>
              <a:rPr lang="en-US"/>
              <a:t>Virtually every column contained leading whitespace, which complicated mapping and other data evaluation</a:t>
            </a:r>
          </a:p>
          <a:p>
            <a:pPr marL="628650" lvl="1" indent="-171450">
              <a:buFont typeface="Arial" panose="020B0604020202020204" pitchFamily="34" charset="0"/>
              <a:buChar char="•"/>
            </a:pPr>
            <a:r>
              <a:rPr lang="en-US"/>
              <a:t>A block of code was inserted to trim the whitespace via the </a:t>
            </a:r>
            <a:r>
              <a:rPr lang="en-US" err="1"/>
              <a:t>trimws</a:t>
            </a:r>
            <a:r>
              <a:rPr lang="en-US"/>
              <a:t>() function</a:t>
            </a:r>
          </a:p>
          <a:p>
            <a:pPr marL="628650" lvl="1" indent="-171450">
              <a:buFont typeface="Arial" panose="020B0604020202020204" pitchFamily="34" charset="0"/>
              <a:buChar char="•"/>
            </a:pPr>
            <a:r>
              <a:rPr lang="en-US" err="1"/>
              <a:t>trimws</a:t>
            </a:r>
            <a:r>
              <a:rPr lang="en-US"/>
              <a:t>() sets the remaining data as character strings, so a separate block of code was inserted to restore the original data structure</a:t>
            </a:r>
          </a:p>
          <a:p>
            <a:pPr marL="171450" lvl="0" indent="-171450">
              <a:buFont typeface="Arial" panose="020B0604020202020204" pitchFamily="34" charset="0"/>
              <a:buChar char="•"/>
            </a:pPr>
            <a:endParaRPr lang="en-US"/>
          </a:p>
          <a:p>
            <a:r>
              <a:rPr lang="en-US"/>
              <a:t>-Words -&gt; factors and manipulating the data (ex. income to binomial 0 and 1 variable)</a:t>
            </a:r>
          </a:p>
        </p:txBody>
      </p:sp>
      <p:sp>
        <p:nvSpPr>
          <p:cNvPr id="4" name="Slide Number Placeholder 3"/>
          <p:cNvSpPr>
            <a:spLocks noGrp="1"/>
          </p:cNvSpPr>
          <p:nvPr>
            <p:ph type="sldNum" sz="quarter" idx="5"/>
          </p:nvPr>
        </p:nvSpPr>
        <p:spPr/>
        <p:txBody>
          <a:bodyPr/>
          <a:lstStyle/>
          <a:p>
            <a:fld id="{080B1492-918A-FC4C-8BA4-FE72D1B9A3A9}" type="slidenum">
              <a:rPr lang="en-US" smtClean="0"/>
              <a:t>4</a:t>
            </a:fld>
            <a:endParaRPr lang="en-US"/>
          </a:p>
        </p:txBody>
      </p:sp>
    </p:spTree>
    <p:extLst>
      <p:ext uri="{BB962C8B-B14F-4D97-AF65-F5344CB8AC3E}">
        <p14:creationId xmlns:p14="http://schemas.microsoft.com/office/powerpoint/2010/main" val="1295273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TREVOR</a:t>
            </a:r>
          </a:p>
          <a:p>
            <a:endParaRPr lang="en-US"/>
          </a:p>
          <a:p>
            <a:pPr marL="171450" indent="-171450">
              <a:buFontTx/>
              <a:buChar char="-"/>
            </a:pPr>
            <a:r>
              <a:rPr lang="en-US"/>
              <a:t>Discuss use case of our world map visual</a:t>
            </a:r>
          </a:p>
          <a:p>
            <a:pPr marL="171450" indent="-171450">
              <a:buFontTx/>
              <a:buChar char="-"/>
            </a:pPr>
            <a:r>
              <a:rPr lang="en-US"/>
              <a:t>Positives are it shows us at a glance our education at a glance by country. Visually appealing</a:t>
            </a:r>
          </a:p>
          <a:p>
            <a:pPr marL="171450" indent="-171450">
              <a:buFontTx/>
              <a:buChar char="-"/>
            </a:pPr>
            <a:r>
              <a:rPr lang="en-US"/>
              <a:t>Negatives are that it doesn’t show contextually how much we pulled from each country, also shows the disparity of the data that was given to us. We would suggest that more data be pulled from other countries to most effectively show best results</a:t>
            </a:r>
          </a:p>
        </p:txBody>
      </p:sp>
      <p:sp>
        <p:nvSpPr>
          <p:cNvPr id="4" name="Slide Number Placeholder 3"/>
          <p:cNvSpPr>
            <a:spLocks noGrp="1"/>
          </p:cNvSpPr>
          <p:nvPr>
            <p:ph type="sldNum" sz="quarter" idx="5"/>
          </p:nvPr>
        </p:nvSpPr>
        <p:spPr/>
        <p:txBody>
          <a:bodyPr/>
          <a:lstStyle/>
          <a:p>
            <a:fld id="{080B1492-918A-FC4C-8BA4-FE72D1B9A3A9}" type="slidenum">
              <a:rPr lang="en-US" smtClean="0"/>
              <a:t>5</a:t>
            </a:fld>
            <a:endParaRPr lang="en-US"/>
          </a:p>
        </p:txBody>
      </p:sp>
    </p:spTree>
    <p:extLst>
      <p:ext uri="{BB962C8B-B14F-4D97-AF65-F5344CB8AC3E}">
        <p14:creationId xmlns:p14="http://schemas.microsoft.com/office/powerpoint/2010/main" val="166345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CORY</a:t>
            </a:r>
          </a:p>
        </p:txBody>
      </p:sp>
      <p:sp>
        <p:nvSpPr>
          <p:cNvPr id="4" name="Slide Number Placeholder 3"/>
          <p:cNvSpPr>
            <a:spLocks noGrp="1"/>
          </p:cNvSpPr>
          <p:nvPr>
            <p:ph type="sldNum" sz="quarter" idx="5"/>
          </p:nvPr>
        </p:nvSpPr>
        <p:spPr/>
        <p:txBody>
          <a:bodyPr/>
          <a:lstStyle/>
          <a:p>
            <a:fld id="{080B1492-918A-FC4C-8BA4-FE72D1B9A3A9}" type="slidenum">
              <a:rPr lang="en-US" smtClean="0"/>
              <a:t>6</a:t>
            </a:fld>
            <a:endParaRPr lang="en-US"/>
          </a:p>
        </p:txBody>
      </p:sp>
    </p:spTree>
    <p:extLst>
      <p:ext uri="{BB962C8B-B14F-4D97-AF65-F5344CB8AC3E}">
        <p14:creationId xmlns:p14="http://schemas.microsoft.com/office/powerpoint/2010/main" val="513552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CORY</a:t>
            </a:r>
          </a:p>
        </p:txBody>
      </p:sp>
      <p:sp>
        <p:nvSpPr>
          <p:cNvPr id="4" name="Slide Number Placeholder 3"/>
          <p:cNvSpPr>
            <a:spLocks noGrp="1"/>
          </p:cNvSpPr>
          <p:nvPr>
            <p:ph type="sldNum" sz="quarter" idx="5"/>
          </p:nvPr>
        </p:nvSpPr>
        <p:spPr/>
        <p:txBody>
          <a:bodyPr/>
          <a:lstStyle/>
          <a:p>
            <a:fld id="{080B1492-918A-FC4C-8BA4-FE72D1B9A3A9}" type="slidenum">
              <a:rPr lang="en-US" smtClean="0"/>
              <a:t>7</a:t>
            </a:fld>
            <a:endParaRPr lang="en-US"/>
          </a:p>
        </p:txBody>
      </p:sp>
    </p:spTree>
    <p:extLst>
      <p:ext uri="{BB962C8B-B14F-4D97-AF65-F5344CB8AC3E}">
        <p14:creationId xmlns:p14="http://schemas.microsoft.com/office/powerpoint/2010/main" val="1306152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CORY</a:t>
            </a:r>
          </a:p>
        </p:txBody>
      </p:sp>
      <p:sp>
        <p:nvSpPr>
          <p:cNvPr id="4" name="Slide Number Placeholder 3"/>
          <p:cNvSpPr>
            <a:spLocks noGrp="1"/>
          </p:cNvSpPr>
          <p:nvPr>
            <p:ph type="sldNum" sz="quarter" idx="5"/>
          </p:nvPr>
        </p:nvSpPr>
        <p:spPr/>
        <p:txBody>
          <a:bodyPr/>
          <a:lstStyle/>
          <a:p>
            <a:fld id="{080B1492-918A-FC4C-8BA4-FE72D1B9A3A9}" type="slidenum">
              <a:rPr lang="en-US" smtClean="0"/>
              <a:t>8</a:t>
            </a:fld>
            <a:endParaRPr lang="en-US"/>
          </a:p>
        </p:txBody>
      </p:sp>
    </p:spTree>
    <p:extLst>
      <p:ext uri="{BB962C8B-B14F-4D97-AF65-F5344CB8AC3E}">
        <p14:creationId xmlns:p14="http://schemas.microsoft.com/office/powerpoint/2010/main" val="348171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CORY</a:t>
            </a:r>
          </a:p>
        </p:txBody>
      </p:sp>
      <p:sp>
        <p:nvSpPr>
          <p:cNvPr id="4" name="Slide Number Placeholder 3"/>
          <p:cNvSpPr>
            <a:spLocks noGrp="1"/>
          </p:cNvSpPr>
          <p:nvPr>
            <p:ph type="sldNum" sz="quarter" idx="5"/>
          </p:nvPr>
        </p:nvSpPr>
        <p:spPr/>
        <p:txBody>
          <a:bodyPr/>
          <a:lstStyle/>
          <a:p>
            <a:fld id="{080B1492-918A-FC4C-8BA4-FE72D1B9A3A9}" type="slidenum">
              <a:rPr lang="en-US" smtClean="0"/>
              <a:t>9</a:t>
            </a:fld>
            <a:endParaRPr lang="en-US"/>
          </a:p>
        </p:txBody>
      </p:sp>
    </p:spTree>
    <p:extLst>
      <p:ext uri="{BB962C8B-B14F-4D97-AF65-F5344CB8AC3E}">
        <p14:creationId xmlns:p14="http://schemas.microsoft.com/office/powerpoint/2010/main" val="318648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2687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736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6285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0685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7115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5512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002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255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65150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9169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6426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4761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1562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3/24/2020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2841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3/24/2020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485193514"/>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C205-5E09-4A74-9336-A112177582B9}"/>
              </a:ext>
            </a:extLst>
          </p:cNvPr>
          <p:cNvSpPr>
            <a:spLocks noGrp="1"/>
          </p:cNvSpPr>
          <p:nvPr>
            <p:ph type="ctrTitle"/>
          </p:nvPr>
        </p:nvSpPr>
        <p:spPr/>
        <p:txBody>
          <a:bodyPr/>
          <a:lstStyle/>
          <a:p>
            <a:r>
              <a:rPr lang="en-US">
                <a:cs typeface="Arial"/>
              </a:rPr>
              <a:t>Adult Data Collection</a:t>
            </a:r>
          </a:p>
        </p:txBody>
      </p:sp>
      <p:sp>
        <p:nvSpPr>
          <p:cNvPr id="3" name="Subtitle 2">
            <a:extLst>
              <a:ext uri="{FF2B5EF4-FFF2-40B4-BE49-F238E27FC236}">
                <a16:creationId xmlns:a16="http://schemas.microsoft.com/office/drawing/2014/main" id="{E686F491-4288-42B4-B26F-D07C0D31CE14}"/>
              </a:ext>
            </a:extLst>
          </p:cNvPr>
          <p:cNvSpPr>
            <a:spLocks noGrp="1"/>
          </p:cNvSpPr>
          <p:nvPr>
            <p:ph type="subTitle" idx="1"/>
          </p:nvPr>
        </p:nvSpPr>
        <p:spPr/>
        <p:txBody>
          <a:bodyPr/>
          <a:lstStyle/>
          <a:p>
            <a:r>
              <a:rPr lang="en-US">
                <a:cs typeface="Arial"/>
              </a:rPr>
              <a:t>Cory Wellbrock, Jean Thompson, Trevor Kahl</a:t>
            </a:r>
            <a:endParaRPr lang="en-US"/>
          </a:p>
        </p:txBody>
      </p:sp>
    </p:spTree>
    <p:extLst>
      <p:ext uri="{BB962C8B-B14F-4D97-AF65-F5344CB8AC3E}">
        <p14:creationId xmlns:p14="http://schemas.microsoft.com/office/powerpoint/2010/main" val="952356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6396-0A7C-0042-9471-F1A31A3DBFB3}"/>
              </a:ext>
            </a:extLst>
          </p:cNvPr>
          <p:cNvSpPr>
            <a:spLocks noGrp="1"/>
          </p:cNvSpPr>
          <p:nvPr>
            <p:ph type="title"/>
          </p:nvPr>
        </p:nvSpPr>
        <p:spPr>
          <a:xfrm>
            <a:off x="810000" y="447188"/>
            <a:ext cx="5359921" cy="970450"/>
          </a:xfrm>
        </p:spPr>
        <p:txBody>
          <a:bodyPr>
            <a:normAutofit/>
          </a:bodyPr>
          <a:lstStyle/>
          <a:p>
            <a:pPr>
              <a:lnSpc>
                <a:spcPct val="90000"/>
              </a:lnSpc>
            </a:pPr>
            <a:r>
              <a:rPr lang="en-US" sz="3400"/>
              <a:t>Hours Worked per Week</a:t>
            </a:r>
          </a:p>
        </p:txBody>
      </p:sp>
      <p:sp>
        <p:nvSpPr>
          <p:cNvPr id="9" name="Content Placeholder 8">
            <a:extLst>
              <a:ext uri="{FF2B5EF4-FFF2-40B4-BE49-F238E27FC236}">
                <a16:creationId xmlns:a16="http://schemas.microsoft.com/office/drawing/2014/main" id="{911CFAD1-8BEC-438B-A7BC-993CEB548525}"/>
              </a:ext>
            </a:extLst>
          </p:cNvPr>
          <p:cNvSpPr>
            <a:spLocks noGrp="1"/>
          </p:cNvSpPr>
          <p:nvPr>
            <p:ph idx="1"/>
          </p:nvPr>
        </p:nvSpPr>
        <p:spPr>
          <a:xfrm>
            <a:off x="818712" y="2222287"/>
            <a:ext cx="5351209" cy="3636511"/>
          </a:xfrm>
        </p:spPr>
        <p:txBody>
          <a:bodyPr>
            <a:normAutofit/>
          </a:bodyPr>
          <a:lstStyle/>
          <a:p>
            <a:r>
              <a:rPr lang="en-US"/>
              <a:t>This graph breaks down the total workweek hours for all our observations</a:t>
            </a:r>
          </a:p>
          <a:p>
            <a:r>
              <a:rPr lang="en-US"/>
              <a:t>As we can see, most respondents work our typical 40 hour week week.</a:t>
            </a:r>
          </a:p>
        </p:txBody>
      </p:sp>
      <p:sp>
        <p:nvSpPr>
          <p:cNvPr id="12" name="Rectangle 11">
            <a:extLst>
              <a:ext uri="{FF2B5EF4-FFF2-40B4-BE49-F238E27FC236}">
                <a16:creationId xmlns:a16="http://schemas.microsoft.com/office/drawing/2014/main" id="{2550FEC4-B5DD-4289-A5C7-9EA1C9F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7">
            <a:extLst>
              <a:ext uri="{FF2B5EF4-FFF2-40B4-BE49-F238E27FC236}">
                <a16:creationId xmlns:a16="http://schemas.microsoft.com/office/drawing/2014/main" id="{EAF37F7B-10DB-42C1-B6DF-52912D0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B62F44E0-1084-BC4E-BA3C-523E54BCAAE9}"/>
              </a:ext>
            </a:extLst>
          </p:cNvPr>
          <p:cNvPicPr>
            <a:picLocks noChangeAspect="1"/>
          </p:cNvPicPr>
          <p:nvPr/>
        </p:nvPicPr>
        <p:blipFill rotWithShape="1">
          <a:blip r:embed="rId3">
            <a:extLst>
              <a:ext uri="{28A0092B-C50C-407E-A947-70E740481C1C}">
                <a14:useLocalDpi xmlns:a14="http://schemas.microsoft.com/office/drawing/2010/main" val="0"/>
              </a:ext>
            </a:extLst>
          </a:blip>
          <a:srcRect l="23427" r="15292" b="3"/>
          <a:stretch/>
        </p:blipFill>
        <p:spPr>
          <a:xfrm>
            <a:off x="7410517" y="1258529"/>
            <a:ext cx="3832042" cy="4330205"/>
          </a:xfrm>
          <a:prstGeom prst="rect">
            <a:avLst/>
          </a:prstGeom>
        </p:spPr>
      </p:pic>
    </p:spTree>
    <p:extLst>
      <p:ext uri="{BB962C8B-B14F-4D97-AF65-F5344CB8AC3E}">
        <p14:creationId xmlns:p14="http://schemas.microsoft.com/office/powerpoint/2010/main" val="33995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2AAB8AA0-1558-4F8A-9A8A-B59E5FD3C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BF571F5A-5B47-4ED1-9A81-77E3D7FC16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4" name="Freeform 9">
              <a:extLst>
                <a:ext uri="{FF2B5EF4-FFF2-40B4-BE49-F238E27FC236}">
                  <a16:creationId xmlns:a16="http://schemas.microsoft.com/office/drawing/2014/main" id="{0F5FD9C0-86C8-46B5-B4BF-7174981A9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A3C5ED0-389B-4847-A311-3DE4805B8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0C9E148B-6D52-4E09-9066-65A33030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185D624-7408-1C40-B177-FFCEB0DA4CAD}"/>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a:t>Age Histograms</a:t>
            </a:r>
          </a:p>
        </p:txBody>
      </p:sp>
      <p:pic>
        <p:nvPicPr>
          <p:cNvPr id="4" name="Picture 4" descr="A picture containing organ&#10;&#10;Description generated with very high confidence">
            <a:extLst>
              <a:ext uri="{FF2B5EF4-FFF2-40B4-BE49-F238E27FC236}">
                <a16:creationId xmlns:a16="http://schemas.microsoft.com/office/drawing/2014/main" id="{EC952837-D74B-4E4D-ABDF-3B3E0CA4C946}"/>
              </a:ext>
            </a:extLst>
          </p:cNvPr>
          <p:cNvPicPr>
            <a:picLocks noGrp="1" noChangeAspect="1"/>
          </p:cNvPicPr>
          <p:nvPr>
            <p:ph idx="1"/>
          </p:nvPr>
        </p:nvPicPr>
        <p:blipFill>
          <a:blip r:embed="rId3"/>
          <a:stretch>
            <a:fillRect/>
          </a:stretch>
        </p:blipFill>
        <p:spPr>
          <a:xfrm>
            <a:off x="838997" y="640080"/>
            <a:ext cx="4969290" cy="3602736"/>
          </a:xfrm>
          <a:prstGeom prst="roundRect">
            <a:avLst>
              <a:gd name="adj" fmla="val 3876"/>
            </a:avLst>
          </a:prstGeom>
          <a:ln>
            <a:solidFill>
              <a:schemeClr val="accent1"/>
            </a:solidFill>
          </a:ln>
          <a:effectLst/>
        </p:spPr>
      </p:pic>
      <p:pic>
        <p:nvPicPr>
          <p:cNvPr id="6" name="Picture 6" descr="A picture containing photo, sitting, table, kitchen&#10;&#10;Description generated with very high confidence">
            <a:extLst>
              <a:ext uri="{FF2B5EF4-FFF2-40B4-BE49-F238E27FC236}">
                <a16:creationId xmlns:a16="http://schemas.microsoft.com/office/drawing/2014/main" id="{64046967-4893-4069-95F9-F5FA9A909D88}"/>
              </a:ext>
            </a:extLst>
          </p:cNvPr>
          <p:cNvPicPr>
            <a:picLocks noChangeAspect="1"/>
          </p:cNvPicPr>
          <p:nvPr/>
        </p:nvPicPr>
        <p:blipFill>
          <a:blip r:embed="rId4"/>
          <a:stretch>
            <a:fillRect/>
          </a:stretch>
        </p:blipFill>
        <p:spPr>
          <a:xfrm>
            <a:off x="6344339" y="640080"/>
            <a:ext cx="5038792" cy="360273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98293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12173C-D86C-A345-9C95-4397CAECB488}"/>
              </a:ext>
            </a:extLst>
          </p:cNvPr>
          <p:cNvSpPr>
            <a:spLocks noGrp="1"/>
          </p:cNvSpPr>
          <p:nvPr>
            <p:ph type="title"/>
          </p:nvPr>
        </p:nvSpPr>
        <p:spPr>
          <a:xfrm>
            <a:off x="810001" y="447188"/>
            <a:ext cx="3413084" cy="1559412"/>
          </a:xfrm>
        </p:spPr>
        <p:txBody>
          <a:bodyPr>
            <a:normAutofit/>
          </a:bodyPr>
          <a:lstStyle/>
          <a:p>
            <a:r>
              <a:rPr lang="en-US" sz="3200"/>
              <a:t>Income by Industry</a:t>
            </a:r>
          </a:p>
        </p:txBody>
      </p:sp>
      <p:sp>
        <p:nvSpPr>
          <p:cNvPr id="3" name="Content Placeholder 2">
            <a:extLst>
              <a:ext uri="{FF2B5EF4-FFF2-40B4-BE49-F238E27FC236}">
                <a16:creationId xmlns:a16="http://schemas.microsoft.com/office/drawing/2014/main" id="{2F7BB1CD-B269-D54F-B6A0-70E9FC9D53F2}"/>
              </a:ext>
            </a:extLst>
          </p:cNvPr>
          <p:cNvSpPr>
            <a:spLocks noGrp="1"/>
          </p:cNvSpPr>
          <p:nvPr>
            <p:ph idx="1"/>
          </p:nvPr>
        </p:nvSpPr>
        <p:spPr>
          <a:xfrm>
            <a:off x="818713" y="2413000"/>
            <a:ext cx="3404372" cy="3632200"/>
          </a:xfrm>
        </p:spPr>
        <p:txBody>
          <a:bodyPr>
            <a:normAutofit/>
          </a:bodyPr>
          <a:lstStyle/>
          <a:p>
            <a:r>
              <a:rPr lang="en-US" sz="1600"/>
              <a:t>Per this binomial diagram percentage breakup of income by industry, of each industry, if you are self employed you have the greatest proportionate chance of having an income over 50K. </a:t>
            </a:r>
          </a:p>
        </p:txBody>
      </p:sp>
      <p:sp>
        <p:nvSpPr>
          <p:cNvPr id="23"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E8538B81-0FBE-EF4A-9EA7-F2CB4918B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8391" y="1258529"/>
            <a:ext cx="5329483" cy="4330205"/>
          </a:xfrm>
          <a:prstGeom prst="rect">
            <a:avLst/>
          </a:prstGeom>
        </p:spPr>
      </p:pic>
    </p:spTree>
    <p:extLst>
      <p:ext uri="{BB962C8B-B14F-4D97-AF65-F5344CB8AC3E}">
        <p14:creationId xmlns:p14="http://schemas.microsoft.com/office/powerpoint/2010/main" val="1245449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DAD47858-7A44-47E5-AC94-E528B41D1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ADB4E4-D590-4D8F-B95C-1BD8069A5B25}"/>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400"/>
              <a:t>Proportionate Income by Age and Education</a:t>
            </a:r>
          </a:p>
        </p:txBody>
      </p:sp>
      <p:sp>
        <p:nvSpPr>
          <p:cNvPr id="21" name="Rectangle 20">
            <a:extLst>
              <a:ext uri="{FF2B5EF4-FFF2-40B4-BE49-F238E27FC236}">
                <a16:creationId xmlns:a16="http://schemas.microsoft.com/office/drawing/2014/main" id="{8463C51E-4C59-4602-8432-5BB95E37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14">
            <a:extLst>
              <a:ext uri="{FF2B5EF4-FFF2-40B4-BE49-F238E27FC236}">
                <a16:creationId xmlns:a16="http://schemas.microsoft.com/office/drawing/2014/main" id="{53BD741A-3F41-45C2-A7D1-440BB2354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C94619A1-9938-EF47-A0CC-D039861E27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2118" y="1865774"/>
            <a:ext cx="5630441" cy="3096742"/>
          </a:xfrm>
          <a:prstGeom prst="rect">
            <a:avLst/>
          </a:prstGeom>
        </p:spPr>
      </p:pic>
    </p:spTree>
    <p:extLst>
      <p:ext uri="{BB962C8B-B14F-4D97-AF65-F5344CB8AC3E}">
        <p14:creationId xmlns:p14="http://schemas.microsoft.com/office/powerpoint/2010/main" val="51291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3EE3-96CC-DC4C-A15D-F7246572B84C}"/>
              </a:ext>
            </a:extLst>
          </p:cNvPr>
          <p:cNvSpPr>
            <a:spLocks noGrp="1"/>
          </p:cNvSpPr>
          <p:nvPr>
            <p:ph type="title"/>
          </p:nvPr>
        </p:nvSpPr>
        <p:spPr/>
        <p:txBody>
          <a:bodyPr/>
          <a:lstStyle/>
          <a:p>
            <a:r>
              <a:rPr lang="en-US"/>
              <a:t>Linear Models</a:t>
            </a:r>
          </a:p>
        </p:txBody>
      </p:sp>
      <p:sp>
        <p:nvSpPr>
          <p:cNvPr id="5" name="Text Placeholder 4">
            <a:extLst>
              <a:ext uri="{FF2B5EF4-FFF2-40B4-BE49-F238E27FC236}">
                <a16:creationId xmlns:a16="http://schemas.microsoft.com/office/drawing/2014/main" id="{163F207D-CB2C-40E7-8F5F-753EE04FE493}"/>
              </a:ext>
            </a:extLst>
          </p:cNvPr>
          <p:cNvSpPr>
            <a:spLocks noGrp="1"/>
          </p:cNvSpPr>
          <p:nvPr>
            <p:ph type="body" idx="1"/>
          </p:nvPr>
        </p:nvSpPr>
        <p:spPr>
          <a:xfrm>
            <a:off x="814728" y="2174875"/>
            <a:ext cx="5277039" cy="576262"/>
          </a:xfrm>
        </p:spPr>
        <p:txBody>
          <a:bodyPr/>
          <a:lstStyle/>
          <a:p>
            <a:r>
              <a:rPr lang="en-US"/>
              <a:t>Initial Models</a:t>
            </a:r>
          </a:p>
        </p:txBody>
      </p:sp>
      <p:pic>
        <p:nvPicPr>
          <p:cNvPr id="4" name="Content Placeholder 3">
            <a:extLst>
              <a:ext uri="{FF2B5EF4-FFF2-40B4-BE49-F238E27FC236}">
                <a16:creationId xmlns:a16="http://schemas.microsoft.com/office/drawing/2014/main" id="{4AC163FB-FBC2-4A0E-AEE8-7134DB9678D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74928" y="1985003"/>
            <a:ext cx="4285808" cy="2236074"/>
          </a:xfrm>
        </p:spPr>
      </p:pic>
      <p:sp>
        <p:nvSpPr>
          <p:cNvPr id="10" name="TextBox 9">
            <a:extLst>
              <a:ext uri="{FF2B5EF4-FFF2-40B4-BE49-F238E27FC236}">
                <a16:creationId xmlns:a16="http://schemas.microsoft.com/office/drawing/2014/main" id="{CDFB3361-FDFB-4C9B-9C69-D40755E36EC7}"/>
              </a:ext>
            </a:extLst>
          </p:cNvPr>
          <p:cNvSpPr txBox="1"/>
          <p:nvPr/>
        </p:nvSpPr>
        <p:spPr>
          <a:xfrm>
            <a:off x="1244600" y="2925233"/>
            <a:ext cx="4563533" cy="2862322"/>
          </a:xfrm>
          <a:prstGeom prst="rect">
            <a:avLst/>
          </a:prstGeom>
          <a:noFill/>
        </p:spPr>
        <p:txBody>
          <a:bodyPr wrap="square" rtlCol="0" anchor="t">
            <a:spAutoFit/>
          </a:bodyPr>
          <a:lstStyle/>
          <a:p>
            <a:r>
              <a:rPr lang="en-US"/>
              <a:t>First, we wanted to see if education was a large and significant role to predicting. Found to be significant but not very informative to giving us Income.</a:t>
            </a:r>
          </a:p>
          <a:p>
            <a:endParaRPr lang="en-US"/>
          </a:p>
          <a:p>
            <a:endParaRPr lang="en-US"/>
          </a:p>
          <a:p>
            <a:r>
              <a:rPr lang="en-US"/>
              <a:t>When we added more into our model, we saw more significance to the model and inputs.   </a:t>
            </a:r>
          </a:p>
        </p:txBody>
      </p:sp>
      <p:pic>
        <p:nvPicPr>
          <p:cNvPr id="14" name="Picture 13">
            <a:extLst>
              <a:ext uri="{FF2B5EF4-FFF2-40B4-BE49-F238E27FC236}">
                <a16:creationId xmlns:a16="http://schemas.microsoft.com/office/drawing/2014/main" id="{8A7FD9C8-064C-49FF-9245-534AEEC36DE2}"/>
              </a:ext>
            </a:extLst>
          </p:cNvPr>
          <p:cNvPicPr>
            <a:picLocks noChangeAspect="1"/>
          </p:cNvPicPr>
          <p:nvPr/>
        </p:nvPicPr>
        <p:blipFill>
          <a:blip r:embed="rId4"/>
          <a:stretch>
            <a:fillRect/>
          </a:stretch>
        </p:blipFill>
        <p:spPr>
          <a:xfrm>
            <a:off x="7174928" y="4284841"/>
            <a:ext cx="4285808" cy="2500055"/>
          </a:xfrm>
          <a:prstGeom prst="rect">
            <a:avLst/>
          </a:prstGeom>
        </p:spPr>
      </p:pic>
    </p:spTree>
    <p:extLst>
      <p:ext uri="{BB962C8B-B14F-4D97-AF65-F5344CB8AC3E}">
        <p14:creationId xmlns:p14="http://schemas.microsoft.com/office/powerpoint/2010/main" val="72374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3EE3-96CC-DC4C-A15D-F7246572B84C}"/>
              </a:ext>
            </a:extLst>
          </p:cNvPr>
          <p:cNvSpPr>
            <a:spLocks noGrp="1"/>
          </p:cNvSpPr>
          <p:nvPr>
            <p:ph type="title"/>
          </p:nvPr>
        </p:nvSpPr>
        <p:spPr/>
        <p:txBody>
          <a:bodyPr/>
          <a:lstStyle/>
          <a:p>
            <a:r>
              <a:rPr lang="en-US"/>
              <a:t>Linear Models</a:t>
            </a:r>
          </a:p>
        </p:txBody>
      </p:sp>
      <p:pic>
        <p:nvPicPr>
          <p:cNvPr id="11" name="Content Placeholder 10">
            <a:extLst>
              <a:ext uri="{FF2B5EF4-FFF2-40B4-BE49-F238E27FC236}">
                <a16:creationId xmlns:a16="http://schemas.microsoft.com/office/drawing/2014/main" id="{E3CAED4A-1763-400B-BDCE-F9CF55615B3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65897" y="2832866"/>
            <a:ext cx="5638689" cy="3028185"/>
          </a:xfrm>
        </p:spPr>
      </p:pic>
      <p:sp>
        <p:nvSpPr>
          <p:cNvPr id="8" name="Text Placeholder 7">
            <a:extLst>
              <a:ext uri="{FF2B5EF4-FFF2-40B4-BE49-F238E27FC236}">
                <a16:creationId xmlns:a16="http://schemas.microsoft.com/office/drawing/2014/main" id="{7D9CA5B2-96F9-4C68-AA63-CF942CD3661B}"/>
              </a:ext>
            </a:extLst>
          </p:cNvPr>
          <p:cNvSpPr>
            <a:spLocks noGrp="1"/>
          </p:cNvSpPr>
          <p:nvPr>
            <p:ph type="body" sz="quarter" idx="3"/>
          </p:nvPr>
        </p:nvSpPr>
        <p:spPr/>
        <p:txBody>
          <a:bodyPr/>
          <a:lstStyle/>
          <a:p>
            <a:r>
              <a:rPr lang="en-US"/>
              <a:t>Most Effective LM</a:t>
            </a:r>
          </a:p>
        </p:txBody>
      </p:sp>
      <p:sp>
        <p:nvSpPr>
          <p:cNvPr id="9" name="Content Placeholder 8">
            <a:extLst>
              <a:ext uri="{FF2B5EF4-FFF2-40B4-BE49-F238E27FC236}">
                <a16:creationId xmlns:a16="http://schemas.microsoft.com/office/drawing/2014/main" id="{D8C11CD1-72FC-4DD3-96ED-7C956FF12DAC}"/>
              </a:ext>
            </a:extLst>
          </p:cNvPr>
          <p:cNvSpPr>
            <a:spLocks noGrp="1"/>
          </p:cNvSpPr>
          <p:nvPr>
            <p:ph sz="quarter" idx="4"/>
          </p:nvPr>
        </p:nvSpPr>
        <p:spPr/>
        <p:txBody>
          <a:bodyPr/>
          <a:lstStyle/>
          <a:p>
            <a:r>
              <a:rPr lang="en-US"/>
              <a:t>After seeing that adding inputs positively showed us a better effect on our outcome we decided to add all categorical values we had.</a:t>
            </a:r>
          </a:p>
          <a:p>
            <a:endParaRPr lang="en-US"/>
          </a:p>
          <a:p>
            <a:r>
              <a:rPr lang="en-US"/>
              <a:t> Still showing strong significance in the values but not as high an effective value from our inputs to our overall outcome of Income</a:t>
            </a:r>
          </a:p>
        </p:txBody>
      </p:sp>
    </p:spTree>
    <p:extLst>
      <p:ext uri="{BB962C8B-B14F-4D97-AF65-F5344CB8AC3E}">
        <p14:creationId xmlns:p14="http://schemas.microsoft.com/office/powerpoint/2010/main" val="184301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B6E0-1F10-9A4D-8E5D-CF02EAB61371}"/>
              </a:ext>
            </a:extLst>
          </p:cNvPr>
          <p:cNvSpPr>
            <a:spLocks noGrp="1"/>
          </p:cNvSpPr>
          <p:nvPr>
            <p:ph type="title"/>
          </p:nvPr>
        </p:nvSpPr>
        <p:spPr/>
        <p:txBody>
          <a:bodyPr/>
          <a:lstStyle/>
          <a:p>
            <a:r>
              <a:rPr lang="en-US"/>
              <a:t>KSVM</a:t>
            </a:r>
          </a:p>
        </p:txBody>
      </p:sp>
      <p:pic>
        <p:nvPicPr>
          <p:cNvPr id="4" name="Content Placeholder 3">
            <a:extLst>
              <a:ext uri="{FF2B5EF4-FFF2-40B4-BE49-F238E27FC236}">
                <a16:creationId xmlns:a16="http://schemas.microsoft.com/office/drawing/2014/main" id="{44B03016-D232-48DD-A438-070F9E2E311E}"/>
              </a:ext>
            </a:extLst>
          </p:cNvPr>
          <p:cNvPicPr>
            <a:picLocks noGrp="1" noChangeAspect="1"/>
          </p:cNvPicPr>
          <p:nvPr>
            <p:ph idx="1"/>
          </p:nvPr>
        </p:nvPicPr>
        <p:blipFill>
          <a:blip r:embed="rId3"/>
          <a:stretch>
            <a:fillRect/>
          </a:stretch>
        </p:blipFill>
        <p:spPr>
          <a:xfrm>
            <a:off x="182372" y="2260270"/>
            <a:ext cx="11094910" cy="552203"/>
          </a:xfrm>
          <a:prstGeom prst="rect">
            <a:avLst/>
          </a:prstGeom>
        </p:spPr>
      </p:pic>
      <p:pic>
        <p:nvPicPr>
          <p:cNvPr id="5" name="Picture 4">
            <a:extLst>
              <a:ext uri="{FF2B5EF4-FFF2-40B4-BE49-F238E27FC236}">
                <a16:creationId xmlns:a16="http://schemas.microsoft.com/office/drawing/2014/main" id="{1C3449D9-59C7-4732-8FF3-A57CBEBE38D1}"/>
              </a:ext>
            </a:extLst>
          </p:cNvPr>
          <p:cNvPicPr>
            <a:picLocks noChangeAspect="1"/>
          </p:cNvPicPr>
          <p:nvPr/>
        </p:nvPicPr>
        <p:blipFill>
          <a:blip r:embed="rId4"/>
          <a:stretch>
            <a:fillRect/>
          </a:stretch>
        </p:blipFill>
        <p:spPr>
          <a:xfrm>
            <a:off x="182372" y="3084483"/>
            <a:ext cx="5181572" cy="3226262"/>
          </a:xfrm>
          <a:prstGeom prst="rect">
            <a:avLst/>
          </a:prstGeom>
        </p:spPr>
      </p:pic>
      <p:pic>
        <p:nvPicPr>
          <p:cNvPr id="6" name="Picture 5">
            <a:extLst>
              <a:ext uri="{FF2B5EF4-FFF2-40B4-BE49-F238E27FC236}">
                <a16:creationId xmlns:a16="http://schemas.microsoft.com/office/drawing/2014/main" id="{D65B160F-1484-4D65-8DE7-9DACE7A2A34F}"/>
              </a:ext>
            </a:extLst>
          </p:cNvPr>
          <p:cNvPicPr>
            <a:picLocks noChangeAspect="1"/>
          </p:cNvPicPr>
          <p:nvPr/>
        </p:nvPicPr>
        <p:blipFill>
          <a:blip r:embed="rId5"/>
          <a:stretch>
            <a:fillRect/>
          </a:stretch>
        </p:blipFill>
        <p:spPr>
          <a:xfrm>
            <a:off x="6828058" y="3957319"/>
            <a:ext cx="3847979" cy="1058026"/>
          </a:xfrm>
          <a:prstGeom prst="rect">
            <a:avLst/>
          </a:prstGeom>
        </p:spPr>
      </p:pic>
      <p:sp>
        <p:nvSpPr>
          <p:cNvPr id="7" name="TextBox 6">
            <a:extLst>
              <a:ext uri="{FF2B5EF4-FFF2-40B4-BE49-F238E27FC236}">
                <a16:creationId xmlns:a16="http://schemas.microsoft.com/office/drawing/2014/main" id="{0491FD47-74C5-4E9C-8D33-F7A9CB186136}"/>
              </a:ext>
            </a:extLst>
          </p:cNvPr>
          <p:cNvSpPr txBox="1"/>
          <p:nvPr/>
        </p:nvSpPr>
        <p:spPr>
          <a:xfrm>
            <a:off x="6828058" y="5327073"/>
            <a:ext cx="4033707" cy="646331"/>
          </a:xfrm>
          <a:prstGeom prst="rect">
            <a:avLst/>
          </a:prstGeom>
          <a:noFill/>
        </p:spPr>
        <p:txBody>
          <a:bodyPr wrap="square" rtlCol="0">
            <a:spAutoFit/>
          </a:bodyPr>
          <a:lstStyle/>
          <a:p>
            <a:pPr algn="ctr"/>
            <a:r>
              <a:rPr lang="en-US">
                <a:solidFill>
                  <a:schemeClr val="bg1"/>
                </a:solidFill>
              </a:rPr>
              <a:t>This KSVM model yielded an </a:t>
            </a:r>
            <a:r>
              <a:rPr lang="en-US" b="1" u="sng">
                <a:solidFill>
                  <a:schemeClr val="bg1"/>
                </a:solidFill>
              </a:rPr>
              <a:t>83%</a:t>
            </a:r>
            <a:r>
              <a:rPr lang="en-US">
                <a:solidFill>
                  <a:schemeClr val="bg1"/>
                </a:solidFill>
              </a:rPr>
              <a:t> correct prediction rate</a:t>
            </a:r>
          </a:p>
        </p:txBody>
      </p:sp>
    </p:spTree>
    <p:extLst>
      <p:ext uri="{BB962C8B-B14F-4D97-AF65-F5344CB8AC3E}">
        <p14:creationId xmlns:p14="http://schemas.microsoft.com/office/powerpoint/2010/main" val="1171618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D881-F3C9-0444-B99F-BFB69830ED12}"/>
              </a:ext>
            </a:extLst>
          </p:cNvPr>
          <p:cNvSpPr>
            <a:spLocks noGrp="1"/>
          </p:cNvSpPr>
          <p:nvPr>
            <p:ph type="title"/>
          </p:nvPr>
        </p:nvSpPr>
        <p:spPr/>
        <p:txBody>
          <a:bodyPr/>
          <a:lstStyle/>
          <a:p>
            <a:r>
              <a:rPr lang="en-US" err="1"/>
              <a:t>RandomForest</a:t>
            </a:r>
            <a:endParaRPr lang="en-US"/>
          </a:p>
        </p:txBody>
      </p:sp>
      <p:pic>
        <p:nvPicPr>
          <p:cNvPr id="6" name="Content Placeholder 5">
            <a:extLst>
              <a:ext uri="{FF2B5EF4-FFF2-40B4-BE49-F238E27FC236}">
                <a16:creationId xmlns:a16="http://schemas.microsoft.com/office/drawing/2014/main" id="{E46DFB3E-3056-412D-9733-A499CA744B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98633" y="405590"/>
            <a:ext cx="5311739" cy="2185210"/>
          </a:xfrm>
        </p:spPr>
      </p:pic>
      <p:sp>
        <p:nvSpPr>
          <p:cNvPr id="9" name="Text Placeholder 8">
            <a:extLst>
              <a:ext uri="{FF2B5EF4-FFF2-40B4-BE49-F238E27FC236}">
                <a16:creationId xmlns:a16="http://schemas.microsoft.com/office/drawing/2014/main" id="{4B2B327B-6912-4BC4-A554-DF045B01AB96}"/>
              </a:ext>
            </a:extLst>
          </p:cNvPr>
          <p:cNvSpPr>
            <a:spLocks noGrp="1"/>
          </p:cNvSpPr>
          <p:nvPr>
            <p:ph type="body" sz="half" idx="2"/>
          </p:nvPr>
        </p:nvSpPr>
        <p:spPr/>
        <p:txBody>
          <a:bodyPr/>
          <a:lstStyle/>
          <a:p>
            <a:r>
              <a:rPr lang="en-US"/>
              <a:t>Our model shows that we can currently predict our outcome of Income with an error rate of 16.46%</a:t>
            </a:r>
          </a:p>
          <a:p>
            <a:endParaRPr lang="en-US"/>
          </a:p>
          <a:p>
            <a:r>
              <a:rPr lang="en-US"/>
              <a:t>Most important factors are age, </a:t>
            </a:r>
            <a:r>
              <a:rPr lang="en-US" err="1"/>
              <a:t>fnlwgt</a:t>
            </a:r>
            <a:r>
              <a:rPr lang="en-US"/>
              <a:t>, and relationship. This will help us determine what to focus on in the future when trying to predict income most effectively</a:t>
            </a:r>
          </a:p>
          <a:p>
            <a:endParaRPr lang="en-US"/>
          </a:p>
        </p:txBody>
      </p:sp>
      <p:pic>
        <p:nvPicPr>
          <p:cNvPr id="8" name="Content Placeholder 7">
            <a:extLst>
              <a:ext uri="{FF2B5EF4-FFF2-40B4-BE49-F238E27FC236}">
                <a16:creationId xmlns:a16="http://schemas.microsoft.com/office/drawing/2014/main" id="{1A9C4702-DE1C-4FED-8C59-9626B66CD482}"/>
              </a:ext>
            </a:extLst>
          </p:cNvPr>
          <p:cNvPicPr>
            <a:picLocks noGrp="1" noChangeAspect="1"/>
          </p:cNvPicPr>
          <p:nvPr>
            <p:ph sz="half" idx="4294967295"/>
          </p:nvPr>
        </p:nvPicPr>
        <p:blipFill>
          <a:blip r:embed="rId4">
            <a:extLst>
              <a:ext uri="{28A0092B-C50C-407E-A947-70E740481C1C}">
                <a14:useLocalDpi xmlns:a14="http://schemas.microsoft.com/office/drawing/2010/main" val="0"/>
              </a:ext>
            </a:extLst>
          </a:blip>
          <a:stretch>
            <a:fillRect/>
          </a:stretch>
        </p:blipFill>
        <p:spPr>
          <a:xfrm>
            <a:off x="6978102" y="3103572"/>
            <a:ext cx="3547533" cy="2963853"/>
          </a:xfrm>
        </p:spPr>
      </p:pic>
    </p:spTree>
    <p:extLst>
      <p:ext uri="{BB962C8B-B14F-4D97-AF65-F5344CB8AC3E}">
        <p14:creationId xmlns:p14="http://schemas.microsoft.com/office/powerpoint/2010/main" val="377184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0396C4-3B86-4ACF-A086-2F78785B054C}"/>
              </a:ext>
            </a:extLst>
          </p:cNvPr>
          <p:cNvSpPr>
            <a:spLocks noGrp="1"/>
          </p:cNvSpPr>
          <p:nvPr>
            <p:ph type="title"/>
          </p:nvPr>
        </p:nvSpPr>
        <p:spPr/>
        <p:txBody>
          <a:bodyPr/>
          <a:lstStyle/>
          <a:p>
            <a:r>
              <a:rPr lang="en-US"/>
              <a:t>Lessons Learned</a:t>
            </a:r>
          </a:p>
        </p:txBody>
      </p:sp>
      <p:sp>
        <p:nvSpPr>
          <p:cNvPr id="6" name="Content Placeholder 5">
            <a:extLst>
              <a:ext uri="{FF2B5EF4-FFF2-40B4-BE49-F238E27FC236}">
                <a16:creationId xmlns:a16="http://schemas.microsoft.com/office/drawing/2014/main" id="{89DF1F8D-005F-4D01-83D9-8F617D2736E2}"/>
              </a:ext>
            </a:extLst>
          </p:cNvPr>
          <p:cNvSpPr>
            <a:spLocks noGrp="1"/>
          </p:cNvSpPr>
          <p:nvPr>
            <p:ph idx="1"/>
          </p:nvPr>
        </p:nvSpPr>
        <p:spPr/>
        <p:txBody>
          <a:bodyPr/>
          <a:lstStyle/>
          <a:p>
            <a:r>
              <a:rPr lang="en-US"/>
              <a:t>The data set was heavily skewed to show a certain bias towards certain data types that was collected</a:t>
            </a:r>
          </a:p>
          <a:p>
            <a:r>
              <a:rPr lang="en-US"/>
              <a:t>Visual tools such as maps can be visually appealing, but it was found that histograms and pie charts we a better representation of the data set that we had on hand</a:t>
            </a:r>
          </a:p>
          <a:p>
            <a:r>
              <a:rPr lang="en-US"/>
              <a:t>Modeling our data with simple linear models can be prove to be effective but with mostly categorical data we found more complex models such as KSVM and </a:t>
            </a:r>
            <a:r>
              <a:rPr lang="en-US" err="1"/>
              <a:t>RandomForest</a:t>
            </a:r>
            <a:r>
              <a:rPr lang="en-US"/>
              <a:t> to give us our best predictors</a:t>
            </a:r>
          </a:p>
        </p:txBody>
      </p:sp>
    </p:spTree>
    <p:extLst>
      <p:ext uri="{BB962C8B-B14F-4D97-AF65-F5344CB8AC3E}">
        <p14:creationId xmlns:p14="http://schemas.microsoft.com/office/powerpoint/2010/main" val="191544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24CD-2F63-477E-B09D-F6D9BB02F92E}"/>
              </a:ext>
            </a:extLst>
          </p:cNvPr>
          <p:cNvSpPr>
            <a:spLocks noGrp="1"/>
          </p:cNvSpPr>
          <p:nvPr>
            <p:ph type="title"/>
          </p:nvPr>
        </p:nvSpPr>
        <p:spPr/>
        <p:txBody>
          <a:bodyPr/>
          <a:lstStyle/>
          <a:p>
            <a:r>
              <a:rPr lang="en-US">
                <a:cs typeface="Arial"/>
              </a:rPr>
              <a:t>Adult Data Set</a:t>
            </a:r>
          </a:p>
        </p:txBody>
      </p:sp>
      <p:pic>
        <p:nvPicPr>
          <p:cNvPr id="5" name="Picture 5" descr="A screenshot of a cell phone&#10;&#10;Description generated with high confidence">
            <a:extLst>
              <a:ext uri="{FF2B5EF4-FFF2-40B4-BE49-F238E27FC236}">
                <a16:creationId xmlns:a16="http://schemas.microsoft.com/office/drawing/2014/main" id="{E6A89036-746C-4E57-BF7A-7F7275986071}"/>
              </a:ext>
            </a:extLst>
          </p:cNvPr>
          <p:cNvPicPr>
            <a:picLocks noGrp="1" noChangeAspect="1"/>
          </p:cNvPicPr>
          <p:nvPr>
            <p:ph idx="1"/>
          </p:nvPr>
        </p:nvPicPr>
        <p:blipFill>
          <a:blip r:embed="rId3"/>
          <a:stretch>
            <a:fillRect/>
          </a:stretch>
        </p:blipFill>
        <p:spPr>
          <a:xfrm>
            <a:off x="5051035" y="1874424"/>
            <a:ext cx="6251575" cy="2708192"/>
          </a:xfrm>
        </p:spPr>
      </p:pic>
      <p:sp>
        <p:nvSpPr>
          <p:cNvPr id="4" name="Text Placeholder 3">
            <a:extLst>
              <a:ext uri="{FF2B5EF4-FFF2-40B4-BE49-F238E27FC236}">
                <a16:creationId xmlns:a16="http://schemas.microsoft.com/office/drawing/2014/main" id="{103A744A-2BD0-411A-88DE-AEEB8B9F54D6}"/>
              </a:ext>
            </a:extLst>
          </p:cNvPr>
          <p:cNvSpPr>
            <a:spLocks noGrp="1"/>
          </p:cNvSpPr>
          <p:nvPr>
            <p:ph type="body" sz="half" idx="2"/>
          </p:nvPr>
        </p:nvSpPr>
        <p:spPr/>
        <p:txBody>
          <a:bodyPr vert="horz" lIns="91440" tIns="45720" rIns="91440" bIns="45720" rtlCol="0" anchor="t">
            <a:normAutofit fontScale="92500" lnSpcReduction="20000"/>
          </a:bodyPr>
          <a:lstStyle/>
          <a:p>
            <a:r>
              <a:rPr lang="en-US" sz="2800">
                <a:cs typeface="Arial"/>
              </a:rPr>
              <a:t>What is the data set?</a:t>
            </a:r>
          </a:p>
          <a:p>
            <a:r>
              <a:rPr lang="en-US" sz="2800">
                <a:cs typeface="Arial"/>
              </a:rPr>
              <a:t>What did we want to know from the data?</a:t>
            </a:r>
          </a:p>
          <a:p>
            <a:r>
              <a:rPr lang="en-US" sz="2800">
                <a:cs typeface="Arial"/>
              </a:rPr>
              <a:t>What could we reasonably look at to predict an outcome?</a:t>
            </a:r>
          </a:p>
        </p:txBody>
      </p:sp>
    </p:spTree>
    <p:extLst>
      <p:ext uri="{BB962C8B-B14F-4D97-AF65-F5344CB8AC3E}">
        <p14:creationId xmlns:p14="http://schemas.microsoft.com/office/powerpoint/2010/main" val="170073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ACFF9B-E6B8-5641-8F00-699F88851868}"/>
              </a:ext>
            </a:extLst>
          </p:cNvPr>
          <p:cNvSpPr>
            <a:spLocks noGrp="1"/>
          </p:cNvSpPr>
          <p:nvPr>
            <p:ph type="title"/>
          </p:nvPr>
        </p:nvSpPr>
        <p:spPr/>
        <p:txBody>
          <a:bodyPr/>
          <a:lstStyle/>
          <a:p>
            <a:r>
              <a:rPr lang="en-US"/>
              <a:t>Data Summary</a:t>
            </a:r>
          </a:p>
        </p:txBody>
      </p:sp>
      <p:pic>
        <p:nvPicPr>
          <p:cNvPr id="3" name="Content Placeholder 2">
            <a:extLst>
              <a:ext uri="{FF2B5EF4-FFF2-40B4-BE49-F238E27FC236}">
                <a16:creationId xmlns:a16="http://schemas.microsoft.com/office/drawing/2014/main" id="{39B1535E-E7E3-4FC6-A42A-062CDA23AA9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2464" y="2577469"/>
            <a:ext cx="8291805" cy="3864143"/>
          </a:xfrm>
        </p:spPr>
      </p:pic>
    </p:spTree>
    <p:extLst>
      <p:ext uri="{BB962C8B-B14F-4D97-AF65-F5344CB8AC3E}">
        <p14:creationId xmlns:p14="http://schemas.microsoft.com/office/powerpoint/2010/main" val="421565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AB2A-BFB6-D24C-85E7-878B8A44C65F}"/>
              </a:ext>
            </a:extLst>
          </p:cNvPr>
          <p:cNvSpPr>
            <a:spLocks noGrp="1"/>
          </p:cNvSpPr>
          <p:nvPr>
            <p:ph type="title"/>
          </p:nvPr>
        </p:nvSpPr>
        <p:spPr/>
        <p:txBody>
          <a:bodyPr/>
          <a:lstStyle/>
          <a:p>
            <a:r>
              <a:rPr lang="en-US"/>
              <a:t>Data Cleanup</a:t>
            </a:r>
          </a:p>
        </p:txBody>
      </p:sp>
      <p:sp>
        <p:nvSpPr>
          <p:cNvPr id="3" name="Content Placeholder 2">
            <a:extLst>
              <a:ext uri="{FF2B5EF4-FFF2-40B4-BE49-F238E27FC236}">
                <a16:creationId xmlns:a16="http://schemas.microsoft.com/office/drawing/2014/main" id="{EB67A082-61D8-AC48-98AF-5D3A589C6141}"/>
              </a:ext>
            </a:extLst>
          </p:cNvPr>
          <p:cNvSpPr>
            <a:spLocks noGrp="1"/>
          </p:cNvSpPr>
          <p:nvPr>
            <p:ph sz="half" idx="1"/>
          </p:nvPr>
        </p:nvSpPr>
        <p:spPr>
          <a:xfrm>
            <a:off x="433359" y="2320258"/>
            <a:ext cx="4661156" cy="3638763"/>
          </a:xfrm>
        </p:spPr>
        <p:txBody>
          <a:bodyPr/>
          <a:lstStyle/>
          <a:p>
            <a:r>
              <a:rPr lang="en-US" b="1" u="sng"/>
              <a:t>Data Before/After:</a:t>
            </a:r>
          </a:p>
          <a:p>
            <a:pPr lvl="1"/>
            <a:r>
              <a:rPr lang="en-US"/>
              <a:t>Began with approximately 33,000 observations</a:t>
            </a:r>
          </a:p>
          <a:p>
            <a:pPr lvl="1"/>
            <a:r>
              <a:rPr lang="en-US"/>
              <a:t>After cleanup, 30,162 observations remained</a:t>
            </a:r>
          </a:p>
        </p:txBody>
      </p:sp>
      <p:sp>
        <p:nvSpPr>
          <p:cNvPr id="4" name="TextBox 3">
            <a:extLst>
              <a:ext uri="{FF2B5EF4-FFF2-40B4-BE49-F238E27FC236}">
                <a16:creationId xmlns:a16="http://schemas.microsoft.com/office/drawing/2014/main" id="{79579404-5735-4A32-A734-997F0CDAC494}"/>
              </a:ext>
            </a:extLst>
          </p:cNvPr>
          <p:cNvSpPr txBox="1"/>
          <p:nvPr/>
        </p:nvSpPr>
        <p:spPr>
          <a:xfrm>
            <a:off x="5311140" y="3099207"/>
            <a:ext cx="3572693" cy="2994666"/>
          </a:xfrm>
          <a:prstGeom prst="rect">
            <a:avLst/>
          </a:prstGeom>
          <a:noFill/>
        </p:spPr>
        <p:txBody>
          <a:bodyPr wrap="square" rtlCol="0">
            <a:spAutoFit/>
          </a:bodyPr>
          <a:lstStyle/>
          <a:p>
            <a:endParaRPr lang="en-US"/>
          </a:p>
          <a:p>
            <a:pPr marL="742950" lvl="1" indent="-285750" defTabSz="457200">
              <a:spcBef>
                <a:spcPct val="20000"/>
              </a:spcBef>
              <a:spcAft>
                <a:spcPts val="600"/>
              </a:spcAft>
              <a:buClr>
                <a:schemeClr val="accent1"/>
              </a:buClr>
              <a:buFont typeface="Wingdings 2" charset="2"/>
              <a:buChar char=""/>
            </a:pPr>
            <a:r>
              <a:rPr lang="en-US" sz="1600"/>
              <a:t>Named columns</a:t>
            </a:r>
          </a:p>
          <a:p>
            <a:pPr marL="742950" lvl="1" indent="-285750" defTabSz="457200">
              <a:spcBef>
                <a:spcPct val="20000"/>
              </a:spcBef>
              <a:spcAft>
                <a:spcPts val="600"/>
              </a:spcAft>
              <a:buClr>
                <a:schemeClr val="accent1"/>
              </a:buClr>
              <a:buFont typeface="Wingdings 2" charset="2"/>
              <a:buChar char=""/>
            </a:pPr>
            <a:r>
              <a:rPr lang="en-US" sz="1600"/>
              <a:t>Removed capital-gain and capital-loss columns</a:t>
            </a:r>
          </a:p>
          <a:p>
            <a:pPr marL="742950" lvl="1" indent="-285750" defTabSz="457200">
              <a:spcBef>
                <a:spcPct val="20000"/>
              </a:spcBef>
              <a:spcAft>
                <a:spcPts val="600"/>
              </a:spcAft>
              <a:buClr>
                <a:schemeClr val="accent1"/>
              </a:buClr>
              <a:buFont typeface="Wingdings 2" charset="2"/>
              <a:buChar char=""/>
            </a:pPr>
            <a:r>
              <a:rPr lang="en-US" sz="1600"/>
              <a:t>Transformed question marks to NA, then removed NA values (around 4,000 total  spanning three columns)</a:t>
            </a:r>
          </a:p>
          <a:p>
            <a:endParaRPr lang="en-US"/>
          </a:p>
        </p:txBody>
      </p:sp>
      <p:sp>
        <p:nvSpPr>
          <p:cNvPr id="6" name="TextBox 5">
            <a:extLst>
              <a:ext uri="{FF2B5EF4-FFF2-40B4-BE49-F238E27FC236}">
                <a16:creationId xmlns:a16="http://schemas.microsoft.com/office/drawing/2014/main" id="{5AA20402-617B-4C90-9EC4-68861C93CC7E}"/>
              </a:ext>
            </a:extLst>
          </p:cNvPr>
          <p:cNvSpPr txBox="1"/>
          <p:nvPr/>
        </p:nvSpPr>
        <p:spPr>
          <a:xfrm>
            <a:off x="8530046" y="3099207"/>
            <a:ext cx="3291840" cy="2502223"/>
          </a:xfrm>
          <a:prstGeom prst="rect">
            <a:avLst/>
          </a:prstGeom>
          <a:noFill/>
        </p:spPr>
        <p:txBody>
          <a:bodyPr wrap="square" rtlCol="0">
            <a:spAutoFit/>
          </a:bodyPr>
          <a:lstStyle/>
          <a:p>
            <a:endParaRPr lang="en-US"/>
          </a:p>
          <a:p>
            <a:pPr marL="742950" lvl="1" indent="-285750" defTabSz="457200">
              <a:spcBef>
                <a:spcPct val="20000"/>
              </a:spcBef>
              <a:spcAft>
                <a:spcPts val="600"/>
              </a:spcAft>
              <a:buClr>
                <a:schemeClr val="accent1"/>
              </a:buClr>
              <a:buFont typeface="Wingdings 2" charset="2"/>
              <a:buChar char=""/>
            </a:pPr>
            <a:r>
              <a:rPr lang="en-US" sz="1600"/>
              <a:t>Removed leading whitespace</a:t>
            </a:r>
          </a:p>
          <a:p>
            <a:pPr marL="742950" lvl="1" indent="-285750" defTabSz="457200">
              <a:spcBef>
                <a:spcPct val="20000"/>
              </a:spcBef>
              <a:spcAft>
                <a:spcPts val="600"/>
              </a:spcAft>
              <a:buClr>
                <a:schemeClr val="accent1"/>
              </a:buClr>
              <a:buFont typeface="Wingdings 2" charset="2"/>
              <a:buChar char=""/>
            </a:pPr>
            <a:r>
              <a:rPr lang="en-US" sz="1600"/>
              <a:t>Restored data structure</a:t>
            </a:r>
          </a:p>
          <a:p>
            <a:pPr marL="742950" lvl="1" indent="-285750" defTabSz="457200">
              <a:spcBef>
                <a:spcPct val="20000"/>
              </a:spcBef>
              <a:spcAft>
                <a:spcPts val="600"/>
              </a:spcAft>
              <a:buClr>
                <a:schemeClr val="accent1"/>
              </a:buClr>
              <a:buFont typeface="Wingdings 2" charset="2"/>
              <a:buChar char=""/>
            </a:pPr>
            <a:r>
              <a:rPr lang="en-US" sz="1600"/>
              <a:t>Transformed variables to binomial for ease of calculation</a:t>
            </a:r>
          </a:p>
          <a:p>
            <a:endParaRPr lang="en-US"/>
          </a:p>
        </p:txBody>
      </p:sp>
      <p:sp>
        <p:nvSpPr>
          <p:cNvPr id="7" name="TextBox 6">
            <a:extLst>
              <a:ext uri="{FF2B5EF4-FFF2-40B4-BE49-F238E27FC236}">
                <a16:creationId xmlns:a16="http://schemas.microsoft.com/office/drawing/2014/main" id="{A7ADD3DF-B0CB-4D1C-8EAD-8E5D58D9F32F}"/>
              </a:ext>
            </a:extLst>
          </p:cNvPr>
          <p:cNvSpPr txBox="1"/>
          <p:nvPr/>
        </p:nvSpPr>
        <p:spPr>
          <a:xfrm>
            <a:off x="6095999" y="2521131"/>
            <a:ext cx="4807131" cy="430887"/>
          </a:xfrm>
          <a:prstGeom prst="rect">
            <a:avLst/>
          </a:prstGeom>
          <a:noFill/>
        </p:spPr>
        <p:txBody>
          <a:bodyPr wrap="square" rtlCol="0">
            <a:spAutoFit/>
          </a:bodyPr>
          <a:lstStyle/>
          <a:p>
            <a:pPr algn="ctr"/>
            <a:r>
              <a:rPr lang="en-US" sz="2200" b="1" u="sng"/>
              <a:t>Clean-up Actions</a:t>
            </a:r>
          </a:p>
        </p:txBody>
      </p:sp>
    </p:spTree>
    <p:extLst>
      <p:ext uri="{BB962C8B-B14F-4D97-AF65-F5344CB8AC3E}">
        <p14:creationId xmlns:p14="http://schemas.microsoft.com/office/powerpoint/2010/main" val="73937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F6EE-20CB-F448-86E6-D3F989A98198}"/>
              </a:ext>
            </a:extLst>
          </p:cNvPr>
          <p:cNvSpPr>
            <a:spLocks noGrp="1"/>
          </p:cNvSpPr>
          <p:nvPr>
            <p:ph type="title"/>
          </p:nvPr>
        </p:nvSpPr>
        <p:spPr/>
        <p:txBody>
          <a:bodyPr/>
          <a:lstStyle/>
          <a:p>
            <a:r>
              <a:rPr lang="en-US"/>
              <a:t>World Map</a:t>
            </a:r>
          </a:p>
        </p:txBody>
      </p:sp>
      <p:pic>
        <p:nvPicPr>
          <p:cNvPr id="5" name="Content Placeholder 4">
            <a:extLst>
              <a:ext uri="{FF2B5EF4-FFF2-40B4-BE49-F238E27FC236}">
                <a16:creationId xmlns:a16="http://schemas.microsoft.com/office/drawing/2014/main" id="{4726F5B5-71E9-4578-9BA5-9E580768ED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1397" y="2426716"/>
            <a:ext cx="8549204" cy="3984096"/>
          </a:xfrm>
        </p:spPr>
      </p:pic>
    </p:spTree>
    <p:extLst>
      <p:ext uri="{BB962C8B-B14F-4D97-AF65-F5344CB8AC3E}">
        <p14:creationId xmlns:p14="http://schemas.microsoft.com/office/powerpoint/2010/main" val="145051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595379-9546-42B5-BBB2-82EB7FB3549D}"/>
              </a:ext>
            </a:extLst>
          </p:cNvPr>
          <p:cNvPicPr>
            <a:picLocks noChangeAspect="1"/>
          </p:cNvPicPr>
          <p:nvPr/>
        </p:nvPicPr>
        <p:blipFill>
          <a:blip r:embed="rId3"/>
          <a:stretch>
            <a:fillRect/>
          </a:stretch>
        </p:blipFill>
        <p:spPr>
          <a:xfrm>
            <a:off x="166255" y="1184563"/>
            <a:ext cx="11838709" cy="5562443"/>
          </a:xfrm>
          <a:prstGeom prst="rect">
            <a:avLst/>
          </a:prstGeom>
        </p:spPr>
      </p:pic>
      <p:sp>
        <p:nvSpPr>
          <p:cNvPr id="2" name="Title 1">
            <a:extLst>
              <a:ext uri="{FF2B5EF4-FFF2-40B4-BE49-F238E27FC236}">
                <a16:creationId xmlns:a16="http://schemas.microsoft.com/office/drawing/2014/main" id="{30A9FC9E-2394-4560-91E0-23CE24187548}"/>
              </a:ext>
            </a:extLst>
          </p:cNvPr>
          <p:cNvSpPr>
            <a:spLocks noGrp="1"/>
          </p:cNvSpPr>
          <p:nvPr>
            <p:ph type="title"/>
          </p:nvPr>
        </p:nvSpPr>
        <p:spPr>
          <a:xfrm>
            <a:off x="393624" y="0"/>
            <a:ext cx="10571998" cy="970450"/>
          </a:xfrm>
        </p:spPr>
        <p:txBody>
          <a:bodyPr/>
          <a:lstStyle/>
          <a:p>
            <a:r>
              <a:rPr lang="en-US"/>
              <a:t>Race Bar Charts</a:t>
            </a:r>
          </a:p>
        </p:txBody>
      </p:sp>
    </p:spTree>
    <p:extLst>
      <p:ext uri="{BB962C8B-B14F-4D97-AF65-F5344CB8AC3E}">
        <p14:creationId xmlns:p14="http://schemas.microsoft.com/office/powerpoint/2010/main" val="395011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A82D-15F4-BD49-B604-A60C8B8E1EDC}"/>
              </a:ext>
            </a:extLst>
          </p:cNvPr>
          <p:cNvSpPr>
            <a:spLocks noGrp="1"/>
          </p:cNvSpPr>
          <p:nvPr>
            <p:ph type="title"/>
          </p:nvPr>
        </p:nvSpPr>
        <p:spPr/>
        <p:txBody>
          <a:bodyPr/>
          <a:lstStyle/>
          <a:p>
            <a:r>
              <a:rPr lang="en-US"/>
              <a:t>Pie charts</a:t>
            </a:r>
          </a:p>
        </p:txBody>
      </p:sp>
      <p:pic>
        <p:nvPicPr>
          <p:cNvPr id="5" name="Picture 4">
            <a:extLst>
              <a:ext uri="{FF2B5EF4-FFF2-40B4-BE49-F238E27FC236}">
                <a16:creationId xmlns:a16="http://schemas.microsoft.com/office/drawing/2014/main" id="{5892BCCD-212A-404B-92EC-20321B616C1E}"/>
              </a:ext>
            </a:extLst>
          </p:cNvPr>
          <p:cNvPicPr>
            <a:picLocks noChangeAspect="1"/>
          </p:cNvPicPr>
          <p:nvPr/>
        </p:nvPicPr>
        <p:blipFill>
          <a:blip r:embed="rId3"/>
          <a:stretch>
            <a:fillRect/>
          </a:stretch>
        </p:blipFill>
        <p:spPr>
          <a:xfrm>
            <a:off x="144164" y="1586764"/>
            <a:ext cx="11950854" cy="4661636"/>
          </a:xfrm>
          <a:prstGeom prst="rect">
            <a:avLst/>
          </a:prstGeom>
        </p:spPr>
      </p:pic>
    </p:spTree>
    <p:extLst>
      <p:ext uri="{BB962C8B-B14F-4D97-AF65-F5344CB8AC3E}">
        <p14:creationId xmlns:p14="http://schemas.microsoft.com/office/powerpoint/2010/main" val="331998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5C27-5AE8-4360-A623-A4AA40A1DABB}"/>
              </a:ext>
            </a:extLst>
          </p:cNvPr>
          <p:cNvSpPr>
            <a:spLocks noGrp="1"/>
          </p:cNvSpPr>
          <p:nvPr>
            <p:ph type="title"/>
          </p:nvPr>
        </p:nvSpPr>
        <p:spPr>
          <a:xfrm>
            <a:off x="470564" y="121606"/>
            <a:ext cx="10571998" cy="970450"/>
          </a:xfrm>
        </p:spPr>
        <p:txBody>
          <a:bodyPr/>
          <a:lstStyle/>
          <a:p>
            <a:r>
              <a:rPr lang="en-US"/>
              <a:t>Pie Chart: Income by Education</a:t>
            </a:r>
          </a:p>
        </p:txBody>
      </p:sp>
      <p:pic>
        <p:nvPicPr>
          <p:cNvPr id="4" name="Picture 3">
            <a:extLst>
              <a:ext uri="{FF2B5EF4-FFF2-40B4-BE49-F238E27FC236}">
                <a16:creationId xmlns:a16="http://schemas.microsoft.com/office/drawing/2014/main" id="{44F29C91-4D27-4BAE-A4E5-A1268243D5C8}"/>
              </a:ext>
            </a:extLst>
          </p:cNvPr>
          <p:cNvPicPr>
            <a:picLocks noChangeAspect="1"/>
          </p:cNvPicPr>
          <p:nvPr/>
        </p:nvPicPr>
        <p:blipFill>
          <a:blip r:embed="rId3"/>
          <a:stretch>
            <a:fillRect/>
          </a:stretch>
        </p:blipFill>
        <p:spPr>
          <a:xfrm>
            <a:off x="346363" y="1365519"/>
            <a:ext cx="11478491" cy="5423669"/>
          </a:xfrm>
          <a:prstGeom prst="rect">
            <a:avLst/>
          </a:prstGeom>
        </p:spPr>
      </p:pic>
    </p:spTree>
    <p:extLst>
      <p:ext uri="{BB962C8B-B14F-4D97-AF65-F5344CB8AC3E}">
        <p14:creationId xmlns:p14="http://schemas.microsoft.com/office/powerpoint/2010/main" val="15467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11F6-B12E-4C9E-AD36-E225766A41EE}"/>
              </a:ext>
            </a:extLst>
          </p:cNvPr>
          <p:cNvSpPr>
            <a:spLocks noGrp="1"/>
          </p:cNvSpPr>
          <p:nvPr>
            <p:ph type="title"/>
          </p:nvPr>
        </p:nvSpPr>
        <p:spPr>
          <a:xfrm>
            <a:off x="810001" y="149315"/>
            <a:ext cx="10571998" cy="970450"/>
          </a:xfrm>
        </p:spPr>
        <p:txBody>
          <a:bodyPr/>
          <a:lstStyle/>
          <a:p>
            <a:r>
              <a:rPr lang="en-US"/>
              <a:t>Pie Chart: Income by </a:t>
            </a:r>
            <a:r>
              <a:rPr lang="en-US" err="1"/>
              <a:t>Workclass</a:t>
            </a:r>
            <a:endParaRPr lang="en-US"/>
          </a:p>
        </p:txBody>
      </p:sp>
      <p:pic>
        <p:nvPicPr>
          <p:cNvPr id="4" name="Picture 3">
            <a:extLst>
              <a:ext uri="{FF2B5EF4-FFF2-40B4-BE49-F238E27FC236}">
                <a16:creationId xmlns:a16="http://schemas.microsoft.com/office/drawing/2014/main" id="{D0DB50AF-EA33-4083-A607-24067BA90D03}"/>
              </a:ext>
            </a:extLst>
          </p:cNvPr>
          <p:cNvPicPr>
            <a:picLocks noChangeAspect="1"/>
          </p:cNvPicPr>
          <p:nvPr/>
        </p:nvPicPr>
        <p:blipFill>
          <a:blip r:embed="rId3"/>
          <a:stretch>
            <a:fillRect/>
          </a:stretch>
        </p:blipFill>
        <p:spPr>
          <a:xfrm>
            <a:off x="408710" y="1332831"/>
            <a:ext cx="11589326" cy="5299025"/>
          </a:xfrm>
          <a:prstGeom prst="rect">
            <a:avLst/>
          </a:prstGeom>
        </p:spPr>
      </p:pic>
    </p:spTree>
    <p:extLst>
      <p:ext uri="{BB962C8B-B14F-4D97-AF65-F5344CB8AC3E}">
        <p14:creationId xmlns:p14="http://schemas.microsoft.com/office/powerpoint/2010/main" val="2601132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17</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Quotable</vt:lpstr>
      <vt:lpstr>Adult Data Collection</vt:lpstr>
      <vt:lpstr>Adult Data Set</vt:lpstr>
      <vt:lpstr>Data Summary</vt:lpstr>
      <vt:lpstr>Data Cleanup</vt:lpstr>
      <vt:lpstr>World Map</vt:lpstr>
      <vt:lpstr>Race Bar Charts</vt:lpstr>
      <vt:lpstr>Pie charts</vt:lpstr>
      <vt:lpstr>Pie Chart: Income by Education</vt:lpstr>
      <vt:lpstr>Pie Chart: Income by Workclass</vt:lpstr>
      <vt:lpstr>Hours Worked per Week</vt:lpstr>
      <vt:lpstr>Age Histograms</vt:lpstr>
      <vt:lpstr>Income by Industry</vt:lpstr>
      <vt:lpstr>Proportionate Income by Age and Education</vt:lpstr>
      <vt:lpstr>Linear Models</vt:lpstr>
      <vt:lpstr>Linear Models</vt:lpstr>
      <vt:lpstr>KSVM</vt:lpstr>
      <vt:lpstr>RandomForest</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Data Collection</dc:title>
  <dc:creator>Jean E Thompson</dc:creator>
  <cp:revision>1</cp:revision>
  <dcterms:created xsi:type="dcterms:W3CDTF">2020-03-24T22:59:52Z</dcterms:created>
  <dcterms:modified xsi:type="dcterms:W3CDTF">2020-03-24T22:59:53Z</dcterms:modified>
</cp:coreProperties>
</file>