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5c66e0b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5c66e0b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c66e0b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c66e0b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5c66e0b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5c66e0b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5c66e0bf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5c66e0b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5c66e0b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5c66e0b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c66e0bf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c66e0bf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CSI-3450 FINAL PROJECT</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Trevor McKinstrey, Alex Carson, Cyrus Verkest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69" name="Google Shape;69;p14"/>
          <p:cNvSpPr txBox="1"/>
          <p:nvPr>
            <p:ph idx="1" type="body"/>
          </p:nvPr>
        </p:nvSpPr>
        <p:spPr>
          <a:xfrm>
            <a:off x="311700" y="1152475"/>
            <a:ext cx="8520600" cy="142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group will create </a:t>
            </a:r>
            <a:r>
              <a:rPr lang="en">
                <a:solidFill>
                  <a:schemeClr val="dk1"/>
                </a:solidFill>
              </a:rPr>
              <a:t>A program for seeing information on different heroes and items in the game Dota 2, that can be edited to be up to date with current patches of the game.  This will allow players to find any necessary information about different elements of the game.</a:t>
            </a:r>
            <a:endParaRPr/>
          </a:p>
        </p:txBody>
      </p:sp>
      <p:sp>
        <p:nvSpPr>
          <p:cNvPr id="70" name="Google Shape;70;p14"/>
          <p:cNvSpPr txBox="1"/>
          <p:nvPr>
            <p:ph type="title"/>
          </p:nvPr>
        </p:nvSpPr>
        <p:spPr>
          <a:xfrm>
            <a:off x="311700" y="25744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71" name="Google Shape;71;p14"/>
          <p:cNvSpPr txBox="1"/>
          <p:nvPr>
            <p:ph idx="1" type="body"/>
          </p:nvPr>
        </p:nvSpPr>
        <p:spPr>
          <a:xfrm>
            <a:off x="311700" y="3204500"/>
            <a:ext cx="8520600" cy="1487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The program will allow for storage of information about the different heroes in Dota 2, and an authorization system will be used so admins can update the information on different abilities if necessary.  Data will be viewable through a GUI for any user, and a search system will be implemented to look for heroes with certain attributes.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Functional Requirements</a:t>
            </a:r>
            <a:endParaRPr/>
          </a:p>
        </p:txBody>
      </p:sp>
      <p:sp>
        <p:nvSpPr>
          <p:cNvPr id="77" name="Google Shape;77;p15"/>
          <p:cNvSpPr txBox="1"/>
          <p:nvPr>
            <p:ph idx="1" type="body"/>
          </p:nvPr>
        </p:nvSpPr>
        <p:spPr>
          <a:xfrm>
            <a:off x="311700" y="1152475"/>
            <a:ext cx="8520600" cy="3828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This system will allow users to retrieve hero statististics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users to retrieve ability statistics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users to retrieve talent information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users to retrieve item statististics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users to retrieve a list of heroes related to a certain playstyle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users to sort heroes by primary attribute and role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users to sort items based on attributes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administrators to update hero information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administrators to update ability information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administrators to update talent information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system will allow administrators to update item information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Conceptual ER Diagram</a:t>
            </a:r>
            <a:endParaRPr/>
          </a:p>
        </p:txBody>
      </p:sp>
      <p:pic>
        <p:nvPicPr>
          <p:cNvPr id="83" name="Google Shape;83;p16"/>
          <p:cNvPicPr preferRelativeResize="0"/>
          <p:nvPr/>
        </p:nvPicPr>
        <p:blipFill>
          <a:blip r:embed="rId3">
            <a:alphaModFix/>
          </a:blip>
          <a:stretch>
            <a:fillRect/>
          </a:stretch>
        </p:blipFill>
        <p:spPr>
          <a:xfrm>
            <a:off x="152400" y="1170125"/>
            <a:ext cx="8750949" cy="335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SQL implementation</a:t>
            </a:r>
            <a:endParaRPr/>
          </a:p>
        </p:txBody>
      </p:sp>
      <p:pic>
        <p:nvPicPr>
          <p:cNvPr id="89" name="Google Shape;89;p17"/>
          <p:cNvPicPr preferRelativeResize="0"/>
          <p:nvPr/>
        </p:nvPicPr>
        <p:blipFill>
          <a:blip r:embed="rId3">
            <a:alphaModFix/>
          </a:blip>
          <a:stretch>
            <a:fillRect/>
          </a:stretch>
        </p:blipFill>
        <p:spPr>
          <a:xfrm>
            <a:off x="152400" y="1170125"/>
            <a:ext cx="2827682" cy="3820975"/>
          </a:xfrm>
          <a:prstGeom prst="rect">
            <a:avLst/>
          </a:prstGeom>
          <a:noFill/>
          <a:ln>
            <a:noFill/>
          </a:ln>
        </p:spPr>
      </p:pic>
      <p:pic>
        <p:nvPicPr>
          <p:cNvPr id="90" name="Google Shape;90;p17"/>
          <p:cNvPicPr preferRelativeResize="0"/>
          <p:nvPr/>
        </p:nvPicPr>
        <p:blipFill>
          <a:blip r:embed="rId4">
            <a:alphaModFix/>
          </a:blip>
          <a:stretch>
            <a:fillRect/>
          </a:stretch>
        </p:blipFill>
        <p:spPr>
          <a:xfrm>
            <a:off x="3132482" y="1170125"/>
            <a:ext cx="3248025" cy="3505200"/>
          </a:xfrm>
          <a:prstGeom prst="rect">
            <a:avLst/>
          </a:prstGeom>
          <a:noFill/>
          <a:ln>
            <a:noFill/>
          </a:ln>
        </p:spPr>
      </p:pic>
      <p:pic>
        <p:nvPicPr>
          <p:cNvPr id="91" name="Google Shape;91;p17"/>
          <p:cNvPicPr preferRelativeResize="0"/>
          <p:nvPr/>
        </p:nvPicPr>
        <p:blipFill>
          <a:blip r:embed="rId5">
            <a:alphaModFix/>
          </a:blip>
          <a:stretch>
            <a:fillRect/>
          </a:stretch>
        </p:blipFill>
        <p:spPr>
          <a:xfrm>
            <a:off x="6497825" y="1170125"/>
            <a:ext cx="2589975" cy="3773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Updating values using php script</a:t>
            </a:r>
            <a:endParaRPr/>
          </a:p>
        </p:txBody>
      </p:sp>
      <p:pic>
        <p:nvPicPr>
          <p:cNvPr id="97" name="Google Shape;97;p18"/>
          <p:cNvPicPr preferRelativeResize="0"/>
          <p:nvPr/>
        </p:nvPicPr>
        <p:blipFill>
          <a:blip r:embed="rId3">
            <a:alphaModFix/>
          </a:blip>
          <a:stretch>
            <a:fillRect/>
          </a:stretch>
        </p:blipFill>
        <p:spPr>
          <a:xfrm>
            <a:off x="98537" y="1110100"/>
            <a:ext cx="8946925" cy="3756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Inserting values using php script</a:t>
            </a:r>
            <a:endParaRPr/>
          </a:p>
        </p:txBody>
      </p:sp>
      <p:pic>
        <p:nvPicPr>
          <p:cNvPr id="103" name="Google Shape;103;p19"/>
          <p:cNvPicPr preferRelativeResize="0"/>
          <p:nvPr/>
        </p:nvPicPr>
        <p:blipFill>
          <a:blip r:embed="rId3">
            <a:alphaModFix/>
          </a:blip>
          <a:stretch>
            <a:fillRect/>
          </a:stretch>
        </p:blipFill>
        <p:spPr>
          <a:xfrm>
            <a:off x="152400" y="1458750"/>
            <a:ext cx="8839201" cy="25572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