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88" d="100"/>
          <a:sy n="88" d="100"/>
        </p:scale>
        <p:origin x="6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6FDE-3005-4859-938E-2873EB49E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6D186-69A7-4E9B-86D9-31815C1E8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1380F-0177-4C6A-A6A3-EB698298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A13C-1DFB-411B-8CE0-EAF52F9C6F5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E7C6A-5FD4-4DDF-837A-54F19B51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0653C-4783-4A19-94E3-47E878BF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3FE-E6BC-4764-8604-79F0B6B2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3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CCAF-8531-4C1D-825E-C37C80B6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7CDF1-FEAF-4553-9EF5-A5EA1F478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08C5-095D-4211-B1FF-157CFE0C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A13C-1DFB-411B-8CE0-EAF52F9C6F5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317A-AEEA-4EF4-8B2E-80A1FE76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01343-6201-4D93-9260-7454DDC9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3FE-E6BC-4764-8604-79F0B6B2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7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E3A47-A50F-4C23-B121-7BE4E8164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4CC2-2AFF-4D9E-B18B-116DAD363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D6C68-0E3A-45A1-9EBD-E3F12497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A13C-1DFB-411B-8CE0-EAF52F9C6F5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363DB-FDA0-47B5-B36E-C087A2EC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220E6-094E-4663-97FB-AD654BE4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3FE-E6BC-4764-8604-79F0B6B2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2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17DA-A404-4BBC-AABE-CBC3D72B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1F738-C820-42F2-95B0-0784B0C92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C58C2-C0C9-429A-933B-DB878B21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A13C-1DFB-411B-8CE0-EAF52F9C6F5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D479-4BDA-4095-A352-1155CA46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EFB1-ED65-48EE-806D-7F385F96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3FE-E6BC-4764-8604-79F0B6B2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4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6E3F-015F-42E4-BC6B-3487E24F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F9BC4-80B5-4E7F-A140-6C2B3004F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36E7-90D9-4E18-8D96-7D57DE7F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A13C-1DFB-411B-8CE0-EAF52F9C6F5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5E9B-14C8-435C-B584-32F08887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66F9-C168-429C-8A70-6749B1DB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3FE-E6BC-4764-8604-79F0B6B2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0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DEDA-8B21-44BE-A291-D412A9B4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44D7-7E9C-4E0A-B15D-F0B608B05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4B294-D343-4425-A1EA-A1FFEBF00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15D93-18A5-454D-9418-F2D80DA8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A13C-1DFB-411B-8CE0-EAF52F9C6F5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3B323-1B3A-4DE6-AE65-4CFD35FB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FFBB8-83DD-4AFC-A2B6-C56B789A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3FE-E6BC-4764-8604-79F0B6B2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9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6EDA-71D5-45BC-83AB-9DAD880E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70470-ED82-43A8-838D-910FEF590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0815D-ABB6-459B-93DA-74B42830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F0DFF-31C5-485E-8FAB-43F11B372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16327-7110-4E98-8AC7-6B177C01D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C3A35-CBA6-43E8-B039-4299F149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A13C-1DFB-411B-8CE0-EAF52F9C6F5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4B408-EB67-4AD3-9FFB-2E6AD603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4738C-CBBF-409A-948B-BF02B3B5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3FE-E6BC-4764-8604-79F0B6B2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BAFD-FA2E-46B3-836E-7A611425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B2AA5-424F-44BB-B39C-E51CEF0F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A13C-1DFB-411B-8CE0-EAF52F9C6F5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8B7D4-7B6B-43DA-B647-9F745589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35A38-1FD4-4219-A9F1-324B5040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3FE-E6BC-4764-8604-79F0B6B2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2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E5FB4-051C-4B39-A4E2-F6D9A700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A13C-1DFB-411B-8CE0-EAF52F9C6F5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9FAFE-BC97-4933-A7E5-14083135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DF1EB-99AD-4644-9CB3-BB7BC527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3FE-E6BC-4764-8604-79F0B6B2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3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EE15-EE02-4DAA-94EB-2AC36BAA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09C75-77FA-4F0B-9285-8E72FFA33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B3BE5-00CA-452F-92D3-2472E3ED4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C361F-6B4C-4EA1-9226-606389BD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A13C-1DFB-411B-8CE0-EAF52F9C6F5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157B4-8E84-4810-B484-71A54755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02807-8051-40D0-8133-247C438F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3FE-E6BC-4764-8604-79F0B6B2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A174-63AD-4729-8868-5264C78E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5F744-FF1C-4424-986B-09F106727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A9B6D-F301-477E-A797-CF757DA17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50F06-3F5A-46AF-8665-36D599BD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A13C-1DFB-411B-8CE0-EAF52F9C6F5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8F709-81AF-4A73-973E-909E996F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31500-4AE8-43E3-86EF-42B348D5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3FE-E6BC-4764-8604-79F0B6B2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C4E78-917F-4858-819A-0D7BFCC6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D24BB-B659-4072-82E4-FA5266A3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04589-B1CC-4F80-975A-713B06F84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0A13C-1DFB-411B-8CE0-EAF52F9C6F5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A3A67-0CBE-418C-A827-A43534949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984F-8633-4EEF-B035-33C077283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93FE-E6BC-4764-8604-79F0B6B22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3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745C-B741-458F-8BFD-9FEE911F4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9C07B-9A0C-47F8-A775-FAA4B01A7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8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06638-FE89-4CF8-B3D7-277A05AA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Defining ints on Declaration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AC5CB-A1AC-4ADE-9F10-ED3859A65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5" y="2538078"/>
            <a:ext cx="3655065" cy="1781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2490EE-EEA4-4C3E-A029-F679D6C5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02" y="4631090"/>
            <a:ext cx="3522213" cy="15497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20A26D-5C86-412E-8067-13923DFF908A}"/>
              </a:ext>
            </a:extLst>
          </p:cNvPr>
          <p:cNvSpPr txBox="1"/>
          <p:nvPr/>
        </p:nvSpPr>
        <p:spPr>
          <a:xfrm>
            <a:off x="539646" y="6097260"/>
            <a:ext cx="2435902" cy="460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Returns bytes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78916B-2A6A-4855-BF3A-9071B1D4A532}"/>
              </a:ext>
            </a:extLst>
          </p:cNvPr>
          <p:cNvSpPr txBox="1"/>
          <p:nvPr/>
        </p:nvSpPr>
        <p:spPr>
          <a:xfrm>
            <a:off x="619614" y="4193028"/>
            <a:ext cx="2355934" cy="47133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Returns an int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0EEBD-8484-4F9D-B311-AB78A429A756}"/>
              </a:ext>
            </a:extLst>
          </p:cNvPr>
          <p:cNvSpPr/>
          <p:nvPr/>
        </p:nvSpPr>
        <p:spPr>
          <a:xfrm>
            <a:off x="269902" y="2849247"/>
            <a:ext cx="1341542" cy="238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BAF17D-B1DB-4A73-9997-205FB92A9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967" y="2571817"/>
            <a:ext cx="4165885" cy="36427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9BE5ED-AA79-41FF-9AFF-D5B01C75965C}"/>
              </a:ext>
            </a:extLst>
          </p:cNvPr>
          <p:cNvSpPr txBox="1"/>
          <p:nvPr/>
        </p:nvSpPr>
        <p:spPr>
          <a:xfrm>
            <a:off x="4842424" y="5910596"/>
            <a:ext cx="2217944" cy="77946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Checks if index out of range</a:t>
            </a:r>
          </a:p>
        </p:txBody>
      </p:sp>
    </p:spTree>
    <p:extLst>
      <p:ext uri="{BB962C8B-B14F-4D97-AF65-F5344CB8AC3E}">
        <p14:creationId xmlns:p14="http://schemas.microsoft.com/office/powerpoint/2010/main" val="152712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Defining ints on Declaration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Byrne</dc:creator>
  <cp:lastModifiedBy>Christian Byrne</cp:lastModifiedBy>
  <cp:revision>4</cp:revision>
  <dcterms:created xsi:type="dcterms:W3CDTF">2021-04-24T01:49:45Z</dcterms:created>
  <dcterms:modified xsi:type="dcterms:W3CDTF">2021-04-24T02:42:18Z</dcterms:modified>
</cp:coreProperties>
</file>