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wW9vOE2p56eckZcC1Akz5weJ8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4960" cy="411335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450"/>
              <a:buFont typeface="Arial"/>
              <a:buNone/>
            </a:pPr>
            <a:r>
              <a:rPr b="0" i="0" lang="en-US" sz="1800" u="none" cap="none" strike="noStrike">
                <a:solidFill>
                  <a:srgbClr val="000000"/>
                </a:solidFill>
                <a:latin typeface="Arial"/>
                <a:ea typeface="Arial"/>
                <a:cs typeface="Arial"/>
                <a:sym typeface="Arial"/>
              </a:rPr>
              <a:t>Socialbot – artificial intelligence program that simulates a human on social media</a:t>
            </a:r>
            <a:endParaRPr/>
          </a:p>
          <a:p>
            <a:pPr indent="0" lvl="0" marL="0" marR="0" rtl="0" algn="l">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450"/>
              <a:buFont typeface="Arial"/>
              <a:buNone/>
            </a:pPr>
            <a:r>
              <a:rPr b="0" i="0" lang="en-US" sz="1800" u="none" cap="none" strike="noStrike">
                <a:solidFill>
                  <a:srgbClr val="000000"/>
                </a:solidFill>
                <a:latin typeface="Arial"/>
                <a:ea typeface="Arial"/>
                <a:cs typeface="Arial"/>
                <a:sym typeface="Arial"/>
              </a:rPr>
              <a:t>Going viral – something posted catches attention of people who view/copy/spread</a:t>
            </a:r>
            <a:endParaRPr/>
          </a:p>
          <a:p>
            <a:pPr indent="0" lvl="0" marL="0" marR="0" rtl="0" algn="l">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450"/>
              <a:buFont typeface="Arial"/>
              <a:buNone/>
            </a:pPr>
            <a:r>
              <a:rPr b="0" i="0" lang="en-US" sz="1800" u="none" cap="none" strike="noStrike">
                <a:solidFill>
                  <a:srgbClr val="000000"/>
                </a:solidFill>
                <a:latin typeface="Arial"/>
                <a:ea typeface="Arial"/>
                <a:cs typeface="Arial"/>
                <a:sym typeface="Arial"/>
              </a:rPr>
              <a:t>Blog means web log</a:t>
            </a:r>
            <a:endParaRPr/>
          </a:p>
          <a:p>
            <a:pPr indent="0" lvl="0" marL="0" marR="0" rtl="0" algn="l">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4" name="Google Shape;74;p1:notes"/>
          <p:cNvSpPr/>
          <p:nvPr/>
        </p:nvSpPr>
        <p:spPr>
          <a:xfrm>
            <a:off x="3884760" y="8685360"/>
            <a:ext cx="2970359"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75" name="Google Shape;75;p1:notes"/>
          <p:cNvSpPr/>
          <p:nvPr/>
        </p:nvSpPr>
        <p:spPr>
          <a:xfrm>
            <a:off x="0" y="8685360"/>
            <a:ext cx="2970359" cy="455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0875003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0875003a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000000"/>
              </a:buClr>
              <a:buSzPts val="275"/>
              <a:buFont typeface="Arial"/>
              <a:buNone/>
            </a:pPr>
            <a:r>
              <a:rPr b="0" i="0" lang="en-US" sz="1100" u="none" cap="none" strike="noStrike">
                <a:solidFill>
                  <a:srgbClr val="000000"/>
                </a:solidFill>
                <a:latin typeface="Arial"/>
                <a:ea typeface="Arial"/>
                <a:cs typeface="Arial"/>
                <a:sym typeface="Arial"/>
              </a:rPr>
              <a:t>Kills switches could remove content that infringes copyrights. Could also be used to remove content that a company or government deems offensive.</a:t>
            </a:r>
            <a:endParaRPr/>
          </a:p>
          <a:p>
            <a:pPr indent="-216000" lvl="0" marL="21600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275"/>
              <a:buFont typeface="Arial"/>
              <a:buNone/>
            </a:pPr>
            <a:r>
              <a:rPr b="0" i="0" lang="en-US" sz="1100" u="none" cap="none" strike="noStrike">
                <a:solidFill>
                  <a:srgbClr val="000000"/>
                </a:solidFill>
                <a:latin typeface="Arial"/>
                <a:ea typeface="Arial"/>
                <a:cs typeface="Arial"/>
                <a:sym typeface="Arial"/>
              </a:rPr>
              <a:t>What if malicious hackers found a way to operate the skill switches on our devices?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69850" lvl="0" marL="0" rtl="0" algn="l">
              <a:spcBef>
                <a:spcPts val="0"/>
              </a:spcBef>
              <a:spcAft>
                <a:spcPts val="0"/>
              </a:spcAft>
              <a:buClr>
                <a:schemeClr val="dk1"/>
              </a:buClr>
              <a:buSzPts val="1100"/>
              <a:buFont typeface="Arial"/>
              <a:buChar char="●"/>
            </a:pPr>
            <a:r>
              <a:rPr lang="en-US"/>
              <a:t>Some benefits are obvious: Consumers can save time, money, and gasoline while researching products.</a:t>
            </a:r>
            <a:endParaRPr/>
          </a:p>
          <a:p>
            <a:pPr indent="0" lvl="0" marL="0" rtl="0" algn="l">
              <a:spcBef>
                <a:spcPts val="0"/>
              </a:spcBef>
              <a:spcAft>
                <a:spcPts val="0"/>
              </a:spcAft>
              <a:buClr>
                <a:schemeClr val="dk1"/>
              </a:buClr>
              <a:buSzPts val="1100"/>
              <a:buFont typeface="Arial"/>
              <a:buNone/>
            </a:pPr>
            <a:r>
              <a:t/>
            </a:r>
            <a:endParaRPr/>
          </a:p>
          <a:p>
            <a:pPr indent="-69850" lvl="0" marL="0" rtl="0" algn="l">
              <a:spcBef>
                <a:spcPts val="0"/>
              </a:spcBef>
              <a:spcAft>
                <a:spcPts val="0"/>
              </a:spcAft>
              <a:buClr>
                <a:schemeClr val="dk1"/>
              </a:buClr>
              <a:buSzPts val="1100"/>
              <a:buFont typeface="Arial"/>
              <a:buChar char="●"/>
            </a:pPr>
            <a:r>
              <a:rPr lang="en-US"/>
              <a:t>Some benefits are less obvious or were not obvious before they appeared: Auction sites give people access to customers they could not have found efficiently before. Lower overhead and ease of comparison shopping have brought down prices of many products. Small businesses and artists can sell directly to buyers, avoiding fees to middlemen and distributors. The Web has enabled a peer-to-peer economy.</a:t>
            </a:r>
            <a:endParaRPr/>
          </a:p>
        </p:txBody>
      </p:sp>
      <p:sp>
        <p:nvSpPr>
          <p:cNvPr id="86" name="Google Shape;86;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87" name="Google Shape;87;p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69850" lvl="0" marL="0" rtl="0" algn="l">
              <a:spcBef>
                <a:spcPts val="0"/>
              </a:spcBef>
              <a:spcAft>
                <a:spcPts val="0"/>
              </a:spcAft>
              <a:buClr>
                <a:schemeClr val="dk1"/>
              </a:buClr>
              <a:buSzPts val="1100"/>
              <a:buFont typeface="Arial"/>
              <a:buChar char="●"/>
            </a:pPr>
            <a:r>
              <a:rPr lang="en-US"/>
              <a:t>Some benefits are obvious: Consumers can save time, money, and gasoline while researching products.</a:t>
            </a:r>
            <a:endParaRPr/>
          </a:p>
          <a:p>
            <a:pPr indent="0" lvl="0" marL="0" rtl="0" algn="l">
              <a:spcBef>
                <a:spcPts val="0"/>
              </a:spcBef>
              <a:spcAft>
                <a:spcPts val="0"/>
              </a:spcAft>
              <a:buClr>
                <a:schemeClr val="dk1"/>
              </a:buClr>
              <a:buSzPts val="1100"/>
              <a:buFont typeface="Arial"/>
              <a:buNone/>
            </a:pPr>
            <a:r>
              <a:t/>
            </a:r>
            <a:endParaRPr/>
          </a:p>
          <a:p>
            <a:pPr indent="-69850" lvl="0" marL="0" rtl="0" algn="l">
              <a:spcBef>
                <a:spcPts val="0"/>
              </a:spcBef>
              <a:spcAft>
                <a:spcPts val="0"/>
              </a:spcAft>
              <a:buClr>
                <a:schemeClr val="dk1"/>
              </a:buClr>
              <a:buSzPts val="1100"/>
              <a:buFont typeface="Arial"/>
              <a:buChar char="●"/>
            </a:pPr>
            <a:r>
              <a:rPr lang="en-US"/>
              <a:t>Some benefits are less obvious or were not obvious before they appeared: Auction sites give people access to customers they could not have found efficiently before. Lower overhead and ease of comparison shopping have brought down prices of many products. Small businesses and artists can sell directly to buyers, avoiding fees to middlemen and distributors. The Web has enabled a peer-to-peer economy.</a:t>
            </a:r>
            <a:endParaRPr/>
          </a:p>
        </p:txBody>
      </p:sp>
      <p:sp>
        <p:nvSpPr>
          <p:cNvPr id="95" name="Google Shape;95;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96" name="Google Shape;96;p3: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9"/>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13" name="Google Shape;13;p19"/>
          <p:cNvSpPr txBox="1"/>
          <p:nvPr>
            <p:ph idx="1" type="subTitle"/>
          </p:nvPr>
        </p:nvSpPr>
        <p:spPr>
          <a:xfrm>
            <a:off x="457200" y="1604520"/>
            <a:ext cx="8229239" cy="39772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lnSpc>
                <a:spcPct val="100000"/>
              </a:lnSpc>
              <a:spcBef>
                <a:spcPts val="0"/>
              </a:spcBef>
              <a:spcAft>
                <a:spcPts val="0"/>
              </a:spcAft>
              <a:buClr>
                <a:srgbClr val="000000"/>
              </a:buClr>
              <a:buSzPts val="1800"/>
              <a:buFont typeface="Arial"/>
              <a:buNone/>
              <a:defRPr b="0" i="0" sz="1800" u="none" cap="none" strike="noStrike"/>
            </a:lvl2pPr>
            <a:lvl3pPr lvl="2" marR="0" algn="l">
              <a:lnSpc>
                <a:spcPct val="100000"/>
              </a:lnSpc>
              <a:spcBef>
                <a:spcPts val="0"/>
              </a:spcBef>
              <a:spcAft>
                <a:spcPts val="0"/>
              </a:spcAft>
              <a:buClr>
                <a:srgbClr val="000000"/>
              </a:buClr>
              <a:buSzPts val="1800"/>
              <a:buFont typeface="Arial"/>
              <a:buNone/>
              <a:defRPr b="0" i="0" sz="1800" u="none" cap="none" strike="noStrike"/>
            </a:lvl3pPr>
            <a:lvl4pPr lvl="3" marR="0" algn="l">
              <a:lnSpc>
                <a:spcPct val="100000"/>
              </a:lnSpc>
              <a:spcBef>
                <a:spcPts val="0"/>
              </a:spcBef>
              <a:spcAft>
                <a:spcPts val="0"/>
              </a:spcAft>
              <a:buClr>
                <a:srgbClr val="000000"/>
              </a:buClr>
              <a:buSzPts val="1800"/>
              <a:buFont typeface="Arial"/>
              <a:buNone/>
              <a:defRPr b="0" i="0" sz="1800" u="none" cap="none" strike="noStrike"/>
            </a:lvl4pPr>
            <a:lvl5pPr lvl="4" marR="0" algn="l">
              <a:lnSpc>
                <a:spcPct val="100000"/>
              </a:lnSpc>
              <a:spcBef>
                <a:spcPts val="0"/>
              </a:spcBef>
              <a:spcAft>
                <a:spcPts val="0"/>
              </a:spcAft>
              <a:buClr>
                <a:srgbClr val="000000"/>
              </a:buClr>
              <a:buSzPts val="1800"/>
              <a:buFont typeface="Arial"/>
              <a:buNone/>
              <a:defRPr b="0" i="0" sz="1800" u="none" cap="none" strike="noStrike"/>
            </a:lvl5pPr>
            <a:lvl6pPr lvl="5" marR="0" algn="l">
              <a:lnSpc>
                <a:spcPct val="100000"/>
              </a:lnSpc>
              <a:spcBef>
                <a:spcPts val="0"/>
              </a:spcBef>
              <a:spcAft>
                <a:spcPts val="0"/>
              </a:spcAft>
              <a:buClr>
                <a:srgbClr val="000000"/>
              </a:buClr>
              <a:buSzPts val="1800"/>
              <a:buFont typeface="Arial"/>
              <a:buNone/>
              <a:defRPr b="0" i="0" sz="1800" u="none" cap="none" strike="noStrike"/>
            </a:lvl6pPr>
            <a:lvl7pPr lvl="6" marR="0" algn="l">
              <a:lnSpc>
                <a:spcPct val="100000"/>
              </a:lnSpc>
              <a:spcBef>
                <a:spcPts val="0"/>
              </a:spcBef>
              <a:spcAft>
                <a:spcPts val="0"/>
              </a:spcAft>
              <a:buClr>
                <a:srgbClr val="000000"/>
              </a:buClr>
              <a:buSzPts val="1800"/>
              <a:buFont typeface="Arial"/>
              <a:buNone/>
              <a:defRPr b="0" i="0" sz="1800" u="none" cap="none" strike="noStrike"/>
            </a:lvl7pPr>
            <a:lvl8pPr lvl="7" marR="0" algn="l">
              <a:lnSpc>
                <a:spcPct val="100000"/>
              </a:lnSpc>
              <a:spcBef>
                <a:spcPts val="0"/>
              </a:spcBef>
              <a:spcAft>
                <a:spcPts val="0"/>
              </a:spcAft>
              <a:buClr>
                <a:srgbClr val="000000"/>
              </a:buClr>
              <a:buSzPts val="1800"/>
              <a:buFont typeface="Arial"/>
              <a:buNone/>
              <a:defRPr b="0" i="0" sz="1800" u="none" cap="none" strike="noStrike"/>
            </a:lvl8pPr>
            <a:lvl9pPr lvl="8"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7" name="Shape 47"/>
        <p:cNvGrpSpPr/>
        <p:nvPr/>
      </p:nvGrpSpPr>
      <p:grpSpPr>
        <a:xfrm>
          <a:off x="0" y="0"/>
          <a:ext cx="0" cy="0"/>
          <a:chOff x="0" y="0"/>
          <a:chExt cx="0" cy="0"/>
        </a:xfrm>
      </p:grpSpPr>
      <p:sp>
        <p:nvSpPr>
          <p:cNvPr id="48" name="Google Shape;48;p30"/>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49" name="Google Shape;49;p30"/>
          <p:cNvSpPr txBox="1"/>
          <p:nvPr>
            <p:ph idx="1" type="body"/>
          </p:nvPr>
        </p:nvSpPr>
        <p:spPr>
          <a:xfrm>
            <a:off x="457200" y="1604520"/>
            <a:ext cx="8229239"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50" name="Google Shape;50;p30"/>
          <p:cNvSpPr txBox="1"/>
          <p:nvPr>
            <p:ph idx="2" type="body"/>
          </p:nvPr>
        </p:nvSpPr>
        <p:spPr>
          <a:xfrm>
            <a:off x="457200" y="1604520"/>
            <a:ext cx="8229239"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pic>
        <p:nvPicPr>
          <p:cNvPr id="51" name="Google Shape;51;p3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2" name="Google Shape;52;p3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21"/>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21"/>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31"/>
          <p:cNvSpPr txBox="1"/>
          <p:nvPr>
            <p:ph type="ctrTitle"/>
          </p:nvPr>
        </p:nvSpPr>
        <p:spPr>
          <a:xfrm>
            <a:off x="990600" y="2819400"/>
            <a:ext cx="67056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67" name="Google Shape;67;p31"/>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8" name="Shape 68"/>
        <p:cNvGrpSpPr/>
        <p:nvPr/>
      </p:nvGrpSpPr>
      <p:grpSpPr>
        <a:xfrm>
          <a:off x="0" y="0"/>
          <a:ext cx="0" cy="0"/>
          <a:chOff x="0" y="0"/>
          <a:chExt cx="0" cy="0"/>
        </a:xfrm>
      </p:grpSpPr>
      <p:sp>
        <p:nvSpPr>
          <p:cNvPr id="69" name="Google Shape;69;p32"/>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 type="body"/>
          </p:nvPr>
        </p:nvSpPr>
        <p:spPr>
          <a:xfrm>
            <a:off x="1219200" y="1371600"/>
            <a:ext cx="7467600" cy="25908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i="1" sz="2400">
                <a:latin typeface="Times New Roman"/>
                <a:ea typeface="Times New Roman"/>
                <a:cs typeface="Times New Roman"/>
                <a:sym typeface="Times New Roman"/>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 name="Shape 14"/>
        <p:cNvGrpSpPr/>
        <p:nvPr/>
      </p:nvGrpSpPr>
      <p:grpSpPr>
        <a:xfrm>
          <a:off x="0" y="0"/>
          <a:ext cx="0" cy="0"/>
          <a:chOff x="0" y="0"/>
          <a:chExt cx="0" cy="0"/>
        </a:xfrm>
      </p:grpSpPr>
      <p:sp>
        <p:nvSpPr>
          <p:cNvPr id="15" name="Google Shape;15;p22"/>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16" name="Google Shape;16;p22"/>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17" name="Google Shape;17;p22"/>
          <p:cNvSpPr txBox="1"/>
          <p:nvPr>
            <p:ph idx="2" type="body"/>
          </p:nvPr>
        </p:nvSpPr>
        <p:spPr>
          <a:xfrm>
            <a:off x="4674239" y="1604520"/>
            <a:ext cx="4015800"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23"/>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0" name="Shape 20"/>
        <p:cNvGrpSpPr/>
        <p:nvPr/>
      </p:nvGrpSpPr>
      <p:grpSpPr>
        <a:xfrm>
          <a:off x="0" y="0"/>
          <a:ext cx="0" cy="0"/>
          <a:chOff x="0" y="0"/>
          <a:chExt cx="0" cy="0"/>
        </a:xfrm>
      </p:grpSpPr>
      <p:sp>
        <p:nvSpPr>
          <p:cNvPr id="21" name="Google Shape;21;p24"/>
          <p:cNvSpPr txBox="1"/>
          <p:nvPr>
            <p:ph idx="1" type="subTitle"/>
          </p:nvPr>
        </p:nvSpPr>
        <p:spPr>
          <a:xfrm>
            <a:off x="457200" y="273600"/>
            <a:ext cx="8229239" cy="530783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lnSpc>
                <a:spcPct val="100000"/>
              </a:lnSpc>
              <a:spcBef>
                <a:spcPts val="0"/>
              </a:spcBef>
              <a:spcAft>
                <a:spcPts val="0"/>
              </a:spcAft>
              <a:buClr>
                <a:srgbClr val="000000"/>
              </a:buClr>
              <a:buSzPts val="1800"/>
              <a:buFont typeface="Arial"/>
              <a:buNone/>
              <a:defRPr b="0" i="0" sz="1800" u="none" cap="none" strike="noStrike"/>
            </a:lvl2pPr>
            <a:lvl3pPr lvl="2" marR="0" algn="l">
              <a:lnSpc>
                <a:spcPct val="100000"/>
              </a:lnSpc>
              <a:spcBef>
                <a:spcPts val="0"/>
              </a:spcBef>
              <a:spcAft>
                <a:spcPts val="0"/>
              </a:spcAft>
              <a:buClr>
                <a:srgbClr val="000000"/>
              </a:buClr>
              <a:buSzPts val="1800"/>
              <a:buFont typeface="Arial"/>
              <a:buNone/>
              <a:defRPr b="0" i="0" sz="1800" u="none" cap="none" strike="noStrike"/>
            </a:lvl3pPr>
            <a:lvl4pPr lvl="3" marR="0" algn="l">
              <a:lnSpc>
                <a:spcPct val="100000"/>
              </a:lnSpc>
              <a:spcBef>
                <a:spcPts val="0"/>
              </a:spcBef>
              <a:spcAft>
                <a:spcPts val="0"/>
              </a:spcAft>
              <a:buClr>
                <a:srgbClr val="000000"/>
              </a:buClr>
              <a:buSzPts val="1800"/>
              <a:buFont typeface="Arial"/>
              <a:buNone/>
              <a:defRPr b="0" i="0" sz="1800" u="none" cap="none" strike="noStrike"/>
            </a:lvl4pPr>
            <a:lvl5pPr lvl="4" marR="0" algn="l">
              <a:lnSpc>
                <a:spcPct val="100000"/>
              </a:lnSpc>
              <a:spcBef>
                <a:spcPts val="0"/>
              </a:spcBef>
              <a:spcAft>
                <a:spcPts val="0"/>
              </a:spcAft>
              <a:buClr>
                <a:srgbClr val="000000"/>
              </a:buClr>
              <a:buSzPts val="1800"/>
              <a:buFont typeface="Arial"/>
              <a:buNone/>
              <a:defRPr b="0" i="0" sz="1800" u="none" cap="none" strike="noStrike"/>
            </a:lvl5pPr>
            <a:lvl6pPr lvl="5" marR="0" algn="l">
              <a:lnSpc>
                <a:spcPct val="100000"/>
              </a:lnSpc>
              <a:spcBef>
                <a:spcPts val="0"/>
              </a:spcBef>
              <a:spcAft>
                <a:spcPts val="0"/>
              </a:spcAft>
              <a:buClr>
                <a:srgbClr val="000000"/>
              </a:buClr>
              <a:buSzPts val="1800"/>
              <a:buFont typeface="Arial"/>
              <a:buNone/>
              <a:defRPr b="0" i="0" sz="1800" u="none" cap="none" strike="noStrike"/>
            </a:lvl6pPr>
            <a:lvl7pPr lvl="6" marR="0" algn="l">
              <a:lnSpc>
                <a:spcPct val="100000"/>
              </a:lnSpc>
              <a:spcBef>
                <a:spcPts val="0"/>
              </a:spcBef>
              <a:spcAft>
                <a:spcPts val="0"/>
              </a:spcAft>
              <a:buClr>
                <a:srgbClr val="000000"/>
              </a:buClr>
              <a:buSzPts val="1800"/>
              <a:buFont typeface="Arial"/>
              <a:buNone/>
              <a:defRPr b="0" i="0" sz="1800" u="none" cap="none" strike="noStrike"/>
            </a:lvl7pPr>
            <a:lvl8pPr lvl="7" marR="0" algn="l">
              <a:lnSpc>
                <a:spcPct val="100000"/>
              </a:lnSpc>
              <a:spcBef>
                <a:spcPts val="0"/>
              </a:spcBef>
              <a:spcAft>
                <a:spcPts val="0"/>
              </a:spcAft>
              <a:buClr>
                <a:srgbClr val="000000"/>
              </a:buClr>
              <a:buSzPts val="1800"/>
              <a:buFont typeface="Arial"/>
              <a:buNone/>
              <a:defRPr b="0" i="0" sz="1800" u="none" cap="none" strike="noStrike"/>
            </a:lvl8pPr>
            <a:lvl9pPr lvl="8"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 name="Shape 22"/>
        <p:cNvGrpSpPr/>
        <p:nvPr/>
      </p:nvGrpSpPr>
      <p:grpSpPr>
        <a:xfrm>
          <a:off x="0" y="0"/>
          <a:ext cx="0" cy="0"/>
          <a:chOff x="0" y="0"/>
          <a:chExt cx="0" cy="0"/>
        </a:xfrm>
      </p:grpSpPr>
      <p:sp>
        <p:nvSpPr>
          <p:cNvPr id="23" name="Google Shape;23;p25"/>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24" name="Google Shape;24;p25"/>
          <p:cNvSpPr txBox="1"/>
          <p:nvPr>
            <p:ph idx="1" type="body"/>
          </p:nvPr>
        </p:nvSpPr>
        <p:spPr>
          <a:xfrm>
            <a:off x="457200"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25" name="Google Shape;25;p25"/>
          <p:cNvSpPr txBox="1"/>
          <p:nvPr>
            <p:ph idx="2" type="body"/>
          </p:nvPr>
        </p:nvSpPr>
        <p:spPr>
          <a:xfrm>
            <a:off x="457200" y="368208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26" name="Google Shape;26;p25"/>
          <p:cNvSpPr txBox="1"/>
          <p:nvPr>
            <p:ph idx="3" type="body"/>
          </p:nvPr>
        </p:nvSpPr>
        <p:spPr>
          <a:xfrm>
            <a:off x="4674239" y="1604520"/>
            <a:ext cx="4015800"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 name="Shape 27"/>
        <p:cNvGrpSpPr/>
        <p:nvPr/>
      </p:nvGrpSpPr>
      <p:grpSpPr>
        <a:xfrm>
          <a:off x="0" y="0"/>
          <a:ext cx="0" cy="0"/>
          <a:chOff x="0" y="0"/>
          <a:chExt cx="0" cy="0"/>
        </a:xfrm>
      </p:grpSpPr>
      <p:sp>
        <p:nvSpPr>
          <p:cNvPr id="28" name="Google Shape;28;p26"/>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29" name="Google Shape;29;p26"/>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30" name="Google Shape;30;p26"/>
          <p:cNvSpPr txBox="1"/>
          <p:nvPr>
            <p:ph idx="2" type="body"/>
          </p:nvPr>
        </p:nvSpPr>
        <p:spPr>
          <a:xfrm>
            <a:off x="4674239"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31" name="Google Shape;31;p26"/>
          <p:cNvSpPr txBox="1"/>
          <p:nvPr>
            <p:ph idx="3" type="body"/>
          </p:nvPr>
        </p:nvSpPr>
        <p:spPr>
          <a:xfrm>
            <a:off x="4674239" y="368208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2" name="Shape 32"/>
        <p:cNvGrpSpPr/>
        <p:nvPr/>
      </p:nvGrpSpPr>
      <p:grpSpPr>
        <a:xfrm>
          <a:off x="0" y="0"/>
          <a:ext cx="0" cy="0"/>
          <a:chOff x="0" y="0"/>
          <a:chExt cx="0" cy="0"/>
        </a:xfrm>
      </p:grpSpPr>
      <p:sp>
        <p:nvSpPr>
          <p:cNvPr id="33" name="Google Shape;33;p27"/>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34" name="Google Shape;34;p27"/>
          <p:cNvSpPr txBox="1"/>
          <p:nvPr>
            <p:ph idx="1" type="body"/>
          </p:nvPr>
        </p:nvSpPr>
        <p:spPr>
          <a:xfrm>
            <a:off x="457200"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35" name="Google Shape;35;p27"/>
          <p:cNvSpPr txBox="1"/>
          <p:nvPr>
            <p:ph idx="2" type="body"/>
          </p:nvPr>
        </p:nvSpPr>
        <p:spPr>
          <a:xfrm>
            <a:off x="4674239"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36" name="Google Shape;36;p27"/>
          <p:cNvSpPr txBox="1"/>
          <p:nvPr>
            <p:ph idx="3" type="body"/>
          </p:nvPr>
        </p:nvSpPr>
        <p:spPr>
          <a:xfrm>
            <a:off x="457200" y="3682080"/>
            <a:ext cx="8229239"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7" name="Shape 37"/>
        <p:cNvGrpSpPr/>
        <p:nvPr/>
      </p:nvGrpSpPr>
      <p:grpSpPr>
        <a:xfrm>
          <a:off x="0" y="0"/>
          <a:ext cx="0" cy="0"/>
          <a:chOff x="0" y="0"/>
          <a:chExt cx="0" cy="0"/>
        </a:xfrm>
      </p:grpSpPr>
      <p:sp>
        <p:nvSpPr>
          <p:cNvPr id="38" name="Google Shape;38;p28"/>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39" name="Google Shape;39;p28"/>
          <p:cNvSpPr txBox="1"/>
          <p:nvPr>
            <p:ph idx="1" type="body"/>
          </p:nvPr>
        </p:nvSpPr>
        <p:spPr>
          <a:xfrm>
            <a:off x="457200" y="1604520"/>
            <a:ext cx="8229239"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40" name="Google Shape;40;p28"/>
          <p:cNvSpPr txBox="1"/>
          <p:nvPr>
            <p:ph idx="2" type="body"/>
          </p:nvPr>
        </p:nvSpPr>
        <p:spPr>
          <a:xfrm>
            <a:off x="457200" y="3682080"/>
            <a:ext cx="8229239"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1" name="Shape 41"/>
        <p:cNvGrpSpPr/>
        <p:nvPr/>
      </p:nvGrpSpPr>
      <p:grpSpPr>
        <a:xfrm>
          <a:off x="0" y="0"/>
          <a:ext cx="0" cy="0"/>
          <a:chOff x="0" y="0"/>
          <a:chExt cx="0" cy="0"/>
        </a:xfrm>
      </p:grpSpPr>
      <p:sp>
        <p:nvSpPr>
          <p:cNvPr id="42" name="Google Shape;42;p29"/>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lvl1pPr>
            <a:lvl2pPr lvl="1" marR="0" algn="l">
              <a:spcBef>
                <a:spcPts val="0"/>
              </a:spcBef>
              <a:spcAft>
                <a:spcPts val="0"/>
              </a:spcAft>
              <a:buSzPts val="1800"/>
              <a:buNone/>
              <a:defRPr b="0" i="0" sz="1800" u="none" cap="none" strike="noStrike"/>
            </a:lvl2pPr>
            <a:lvl3pPr lvl="2" marR="0" algn="l">
              <a:spcBef>
                <a:spcPts val="0"/>
              </a:spcBef>
              <a:spcAft>
                <a:spcPts val="0"/>
              </a:spcAft>
              <a:buSzPts val="1800"/>
              <a:buNone/>
              <a:defRPr b="0" i="0" sz="1800" u="none" cap="none" strike="noStrike"/>
            </a:lvl3pPr>
            <a:lvl4pPr lvl="3" marR="0" algn="l">
              <a:spcBef>
                <a:spcPts val="0"/>
              </a:spcBef>
              <a:spcAft>
                <a:spcPts val="0"/>
              </a:spcAft>
              <a:buSzPts val="1800"/>
              <a:buNone/>
              <a:defRPr b="0" i="0" sz="1800" u="none" cap="none" strike="noStrike"/>
            </a:lvl4pPr>
            <a:lvl5pPr lvl="4" marR="0" algn="l">
              <a:spcBef>
                <a:spcPts val="0"/>
              </a:spcBef>
              <a:spcAft>
                <a:spcPts val="0"/>
              </a:spcAft>
              <a:buSzPts val="1800"/>
              <a:buNone/>
              <a:defRPr b="0" i="0" sz="1800" u="none" cap="none" strike="noStrike"/>
            </a:lvl5pPr>
            <a:lvl6pPr lvl="5" marR="0" algn="l">
              <a:spcBef>
                <a:spcPts val="0"/>
              </a:spcBef>
              <a:spcAft>
                <a:spcPts val="0"/>
              </a:spcAft>
              <a:buSzPts val="1800"/>
              <a:buNone/>
              <a:defRPr b="0" i="0" sz="1800" u="none" cap="none" strike="noStrike"/>
            </a:lvl6pPr>
            <a:lvl7pPr lvl="6" marR="0" algn="l">
              <a:spcBef>
                <a:spcPts val="0"/>
              </a:spcBef>
              <a:spcAft>
                <a:spcPts val="0"/>
              </a:spcAft>
              <a:buSzPts val="1800"/>
              <a:buNone/>
              <a:defRPr b="0" i="0" sz="1800" u="none" cap="none" strike="noStrike"/>
            </a:lvl7pPr>
            <a:lvl8pPr lvl="7" marR="0" algn="l">
              <a:spcBef>
                <a:spcPts val="0"/>
              </a:spcBef>
              <a:spcAft>
                <a:spcPts val="0"/>
              </a:spcAft>
              <a:buSzPts val="1800"/>
              <a:buNone/>
              <a:defRPr b="0" i="0" sz="1800" u="none" cap="none" strike="noStrike"/>
            </a:lvl8pPr>
            <a:lvl9pPr lvl="8" marR="0" algn="l">
              <a:spcBef>
                <a:spcPts val="0"/>
              </a:spcBef>
              <a:spcAft>
                <a:spcPts val="0"/>
              </a:spcAft>
              <a:buSzPts val="1800"/>
              <a:buNone/>
              <a:defRPr b="0" i="0" sz="1800" u="none" cap="none" strike="noStrike"/>
            </a:lvl9pPr>
          </a:lstStyle>
          <a:p/>
        </p:txBody>
      </p:sp>
      <p:sp>
        <p:nvSpPr>
          <p:cNvPr id="43" name="Google Shape;43;p29"/>
          <p:cNvSpPr txBox="1"/>
          <p:nvPr>
            <p:ph idx="1" type="body"/>
          </p:nvPr>
        </p:nvSpPr>
        <p:spPr>
          <a:xfrm>
            <a:off x="457200"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44" name="Google Shape;44;p29"/>
          <p:cNvSpPr txBox="1"/>
          <p:nvPr>
            <p:ph idx="2" type="body"/>
          </p:nvPr>
        </p:nvSpPr>
        <p:spPr>
          <a:xfrm>
            <a:off x="4674239" y="160452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45" name="Google Shape;45;p29"/>
          <p:cNvSpPr txBox="1"/>
          <p:nvPr>
            <p:ph idx="3" type="body"/>
          </p:nvPr>
        </p:nvSpPr>
        <p:spPr>
          <a:xfrm>
            <a:off x="4674239" y="368208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
        <p:nvSpPr>
          <p:cNvPr id="46" name="Google Shape;46;p29"/>
          <p:cNvSpPr txBox="1"/>
          <p:nvPr>
            <p:ph idx="4" type="body"/>
          </p:nvPr>
        </p:nvSpPr>
        <p:spPr>
          <a:xfrm>
            <a:off x="457200" y="3682080"/>
            <a:ext cx="4015800" cy="18968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800"/>
              <a:buFont typeface="Arial"/>
              <a:buNone/>
              <a:defRPr b="0" i="0" sz="1800" u="none" cap="none" strike="noStrike"/>
            </a:lvl1pPr>
            <a:lvl2pPr indent="-228600" lvl="1" marL="914400" marR="0" algn="l">
              <a:lnSpc>
                <a:spcPct val="100000"/>
              </a:lnSpc>
              <a:spcBef>
                <a:spcPts val="0"/>
              </a:spcBef>
              <a:spcAft>
                <a:spcPts val="0"/>
              </a:spcAft>
              <a:buClr>
                <a:srgbClr val="000000"/>
              </a:buClr>
              <a:buSzPts val="1800"/>
              <a:buFont typeface="Arial"/>
              <a:buNone/>
              <a:defRPr b="0" i="0" sz="1800" u="none" cap="none" strike="noStrike"/>
            </a:lvl2pPr>
            <a:lvl3pPr indent="-228600" lvl="2" marL="1371600" marR="0" algn="l">
              <a:lnSpc>
                <a:spcPct val="100000"/>
              </a:lnSpc>
              <a:spcBef>
                <a:spcPts val="0"/>
              </a:spcBef>
              <a:spcAft>
                <a:spcPts val="0"/>
              </a:spcAft>
              <a:buClr>
                <a:srgbClr val="000000"/>
              </a:buClr>
              <a:buSzPts val="1800"/>
              <a:buFont typeface="Arial"/>
              <a:buNone/>
              <a:defRPr b="0" i="0" sz="1800" u="none" cap="none" strike="noStrike"/>
            </a:lvl3pPr>
            <a:lvl4pPr indent="-228600" lvl="3" marL="1828800" marR="0" algn="l">
              <a:lnSpc>
                <a:spcPct val="100000"/>
              </a:lnSpc>
              <a:spcBef>
                <a:spcPts val="0"/>
              </a:spcBef>
              <a:spcAft>
                <a:spcPts val="0"/>
              </a:spcAft>
              <a:buClr>
                <a:srgbClr val="000000"/>
              </a:buClr>
              <a:buSzPts val="1800"/>
              <a:buFont typeface="Arial"/>
              <a:buNone/>
              <a:defRPr b="0" i="0" sz="1800" u="none" cap="none" strike="noStrike"/>
            </a:lvl4pPr>
            <a:lvl5pPr indent="-228600" lvl="4" marL="2286000" marR="0" algn="l">
              <a:lnSpc>
                <a:spcPct val="100000"/>
              </a:lnSpc>
              <a:spcBef>
                <a:spcPts val="0"/>
              </a:spcBef>
              <a:spcAft>
                <a:spcPts val="0"/>
              </a:spcAft>
              <a:buClr>
                <a:srgbClr val="000000"/>
              </a:buClr>
              <a:buSzPts val="1800"/>
              <a:buFont typeface="Arial"/>
              <a:buNone/>
              <a:defRPr b="0" i="0" sz="1800" u="none" cap="none" strike="noStrike"/>
            </a:lvl5pPr>
            <a:lvl6pPr indent="-228600" lvl="5" marL="2743200" marR="0" algn="l">
              <a:lnSpc>
                <a:spcPct val="100000"/>
              </a:lnSpc>
              <a:spcBef>
                <a:spcPts val="0"/>
              </a:spcBef>
              <a:spcAft>
                <a:spcPts val="0"/>
              </a:spcAft>
              <a:buClr>
                <a:srgbClr val="000000"/>
              </a:buClr>
              <a:buSzPts val="1800"/>
              <a:buFont typeface="Arial"/>
              <a:buNone/>
              <a:defRPr b="0" i="0" sz="1800" u="none" cap="none" strike="noStrike"/>
            </a:lvl6pPr>
            <a:lvl7pPr indent="-228600" lvl="6" marL="3200400" marR="0" algn="l">
              <a:lnSpc>
                <a:spcPct val="100000"/>
              </a:lnSpc>
              <a:spcBef>
                <a:spcPts val="0"/>
              </a:spcBef>
              <a:spcAft>
                <a:spcPts val="0"/>
              </a:spcAft>
              <a:buClr>
                <a:srgbClr val="000000"/>
              </a:buClr>
              <a:buSzPts val="1800"/>
              <a:buFont typeface="Arial"/>
              <a:buNone/>
              <a:defRPr b="0" i="0" sz="1800" u="none" cap="none" strike="noStrike"/>
            </a:lvl7pPr>
            <a:lvl8pPr indent="-228600" lvl="7" marL="3657600" marR="0" algn="l">
              <a:lnSpc>
                <a:spcPct val="100000"/>
              </a:lnSpc>
              <a:spcBef>
                <a:spcPts val="0"/>
              </a:spcBef>
              <a:spcAft>
                <a:spcPts val="0"/>
              </a:spcAft>
              <a:buClr>
                <a:srgbClr val="000000"/>
              </a:buClr>
              <a:buSzPts val="1800"/>
              <a:buFont typeface="Arial"/>
              <a:buNone/>
              <a:defRPr b="0" i="0" sz="1800" u="none" cap="none" strike="noStrike"/>
            </a:lvl8pPr>
            <a:lvl9pPr indent="-228600" lvl="8" marL="4114800" marR="0" algn="l">
              <a:lnSpc>
                <a:spcPct val="100000"/>
              </a:lnSpc>
              <a:spcBef>
                <a:spcPts val="0"/>
              </a:spcBef>
              <a:spcAft>
                <a:spcPts val="0"/>
              </a:spcAft>
              <a:buClr>
                <a:srgbClr val="000000"/>
              </a:buClr>
              <a:buSzPts val="1800"/>
              <a:buFont typeface="Arial"/>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3.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p:nvPr/>
        </p:nvSpPr>
        <p:spPr>
          <a:xfrm>
            <a:off x="876240" y="-136440"/>
            <a:ext cx="8304480" cy="6856560"/>
          </a:xfrm>
          <a:prstGeom prst="rect">
            <a:avLst/>
          </a:prstGeom>
          <a:solidFill>
            <a:srgbClr val="F2DC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 name="Google Shape;7;p18"/>
          <p:cNvCxnSpPr/>
          <p:nvPr/>
        </p:nvCxnSpPr>
        <p:spPr>
          <a:xfrm>
            <a:off x="838079" y="0"/>
            <a:ext cx="359" cy="6858000"/>
          </a:xfrm>
          <a:prstGeom prst="straightConnector1">
            <a:avLst/>
          </a:prstGeom>
          <a:noFill/>
          <a:ln cap="flat" cmpd="sng" w="9525">
            <a:solidFill>
              <a:srgbClr val="953735"/>
            </a:solidFill>
            <a:prstDash val="solid"/>
            <a:round/>
            <a:headEnd len="sm" w="sm" type="none"/>
            <a:tailEnd len="sm" w="sm" type="none"/>
          </a:ln>
        </p:spPr>
      </p:cxnSp>
      <p:pic>
        <p:nvPicPr>
          <p:cNvPr id="8" name="Google Shape;8;p18"/>
          <p:cNvPicPr preferRelativeResize="0"/>
          <p:nvPr/>
        </p:nvPicPr>
        <p:blipFill rotWithShape="1">
          <a:blip r:embed="rId2">
            <a:alphaModFix/>
          </a:blip>
          <a:srcRect b="0" l="0" r="0" t="0"/>
          <a:stretch/>
        </p:blipFill>
        <p:spPr>
          <a:xfrm>
            <a:off x="951479" y="6316919"/>
            <a:ext cx="534240" cy="379079"/>
          </a:xfrm>
          <a:prstGeom prst="rect">
            <a:avLst/>
          </a:prstGeom>
          <a:noFill/>
          <a:ln>
            <a:noFill/>
          </a:ln>
        </p:spPr>
      </p:pic>
      <p:sp>
        <p:nvSpPr>
          <p:cNvPr id="9" name="Google Shape;9;p18"/>
          <p:cNvSpPr txBox="1"/>
          <p:nvPr>
            <p:ph type="title"/>
          </p:nvPr>
        </p:nvSpPr>
        <p:spPr>
          <a:xfrm>
            <a:off x="457200" y="273600"/>
            <a:ext cx="8229239" cy="1144799"/>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800"/>
              <a:buFont typeface="Arial"/>
              <a:buNone/>
              <a:defRPr b="0" i="0" sz="1800" u="none" cap="none" strike="noStrike"/>
            </a:lvl2pPr>
            <a:lvl3pPr lvl="2" marR="0" rtl="0" algn="l">
              <a:spcBef>
                <a:spcPts val="0"/>
              </a:spcBef>
              <a:spcAft>
                <a:spcPts val="0"/>
              </a:spcAft>
              <a:buSzPts val="1800"/>
              <a:buFont typeface="Arial"/>
              <a:buNone/>
              <a:defRPr b="0" i="0" sz="1800" u="none" cap="none" strike="noStrike"/>
            </a:lvl3pPr>
            <a:lvl4pPr lvl="3" marR="0" rtl="0" algn="l">
              <a:spcBef>
                <a:spcPts val="0"/>
              </a:spcBef>
              <a:spcAft>
                <a:spcPts val="0"/>
              </a:spcAft>
              <a:buSzPts val="1800"/>
              <a:buFont typeface="Arial"/>
              <a:buNone/>
              <a:defRPr b="0" i="0" sz="1800" u="none" cap="none" strike="noStrike"/>
            </a:lvl4pPr>
            <a:lvl5pPr lvl="4" marR="0" rtl="0" algn="l">
              <a:spcBef>
                <a:spcPts val="0"/>
              </a:spcBef>
              <a:spcAft>
                <a:spcPts val="0"/>
              </a:spcAft>
              <a:buSzPts val="1800"/>
              <a:buFont typeface="Arial"/>
              <a:buNone/>
              <a:defRPr b="0" i="0" sz="1800" u="none" cap="none" strike="noStrike"/>
            </a:lvl5pPr>
            <a:lvl6pPr lvl="5" marR="0" rtl="0" algn="l">
              <a:spcBef>
                <a:spcPts val="0"/>
              </a:spcBef>
              <a:spcAft>
                <a:spcPts val="0"/>
              </a:spcAft>
              <a:buSzPts val="1800"/>
              <a:buFont typeface="Arial"/>
              <a:buNone/>
              <a:defRPr b="0" i="0" sz="1800" u="none" cap="none" strike="noStrike"/>
            </a:lvl6pPr>
            <a:lvl7pPr lvl="6" marR="0" rtl="0" algn="l">
              <a:spcBef>
                <a:spcPts val="0"/>
              </a:spcBef>
              <a:spcAft>
                <a:spcPts val="0"/>
              </a:spcAft>
              <a:buSzPts val="1800"/>
              <a:buFont typeface="Arial"/>
              <a:buNone/>
              <a:defRPr b="0" i="0" sz="1800" u="none" cap="none" strike="noStrike"/>
            </a:lvl7pPr>
            <a:lvl8pPr lvl="7" marR="0" rtl="0" algn="l">
              <a:spcBef>
                <a:spcPts val="0"/>
              </a:spcBef>
              <a:spcAft>
                <a:spcPts val="0"/>
              </a:spcAft>
              <a:buSzPts val="1800"/>
              <a:buFont typeface="Arial"/>
              <a:buNone/>
              <a:defRPr b="0" i="0" sz="1800" u="none" cap="none" strike="noStrike"/>
            </a:lvl8pPr>
            <a:lvl9pPr lvl="8" marR="0" rtl="0" algn="l">
              <a:spcBef>
                <a:spcPts val="0"/>
              </a:spcBef>
              <a:spcAft>
                <a:spcPts val="0"/>
              </a:spcAft>
              <a:buSzPts val="1800"/>
              <a:buFont typeface="Arial"/>
              <a:buNone/>
              <a:defRPr b="0" i="0" sz="1800" u="none" cap="none" strike="noStrike"/>
            </a:lvl9pPr>
          </a:lstStyle>
          <a:p/>
        </p:txBody>
      </p:sp>
      <p:sp>
        <p:nvSpPr>
          <p:cNvPr id="10" name="Google Shape;10;p18"/>
          <p:cNvSpPr txBox="1"/>
          <p:nvPr>
            <p:ph idx="1" type="body"/>
          </p:nvPr>
        </p:nvSpPr>
        <p:spPr>
          <a:xfrm>
            <a:off x="457200" y="1604520"/>
            <a:ext cx="8229239" cy="397728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53" name="Shape 53"/>
        <p:cNvGrpSpPr/>
        <p:nvPr/>
      </p:nvGrpSpPr>
      <p:grpSpPr>
        <a:xfrm>
          <a:off x="0" y="0"/>
          <a:ext cx="0" cy="0"/>
          <a:chOff x="0" y="0"/>
          <a:chExt cx="0" cy="0"/>
        </a:xfrm>
      </p:grpSpPr>
      <p:sp>
        <p:nvSpPr>
          <p:cNvPr id="54" name="Google Shape;54;p20"/>
          <p:cNvSpPr/>
          <p:nvPr/>
        </p:nvSpPr>
        <p:spPr>
          <a:xfrm>
            <a:off x="876300" y="-136525"/>
            <a:ext cx="8305800" cy="68580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b="0" i="0" sz="1400" u="none" cap="none" strike="noStrike">
              <a:solidFill>
                <a:srgbClr val="FFFFFF"/>
              </a:solidFill>
              <a:latin typeface="Calibri"/>
              <a:ea typeface="Calibri"/>
              <a:cs typeface="Calibri"/>
              <a:sym typeface="Calibri"/>
            </a:endParaRPr>
          </a:p>
        </p:txBody>
      </p:sp>
      <p:sp>
        <p:nvSpPr>
          <p:cNvPr id="55" name="Google Shape;55;p20"/>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56" name="Google Shape;56;p20"/>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57" name="Google Shape;57;p20"/>
          <p:cNvCxnSpPr/>
          <p:nvPr/>
        </p:nvCxnSpPr>
        <p:spPr>
          <a:xfrm>
            <a:off x="838200" y="0"/>
            <a:ext cx="0" cy="6858000"/>
          </a:xfrm>
          <a:prstGeom prst="straightConnector1">
            <a:avLst/>
          </a:prstGeom>
          <a:noFill/>
          <a:ln cap="flat" cmpd="sng" w="9525">
            <a:solidFill>
              <a:srgbClr val="679B9A"/>
            </a:solidFill>
            <a:prstDash val="solid"/>
            <a:round/>
            <a:headEnd len="sm" w="sm" type="none"/>
            <a:tailEnd len="sm" w="sm" type="none"/>
          </a:ln>
        </p:spPr>
      </p:cxnSp>
      <p:sp>
        <p:nvSpPr>
          <p:cNvPr id="58" name="Google Shape;58;p20"/>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C8B8A"/>
              </a:buClr>
              <a:buSzPts val="700"/>
              <a:buFont typeface="Arial"/>
              <a:buNone/>
              <a:defRPr b="0" i="0" sz="700" u="none" cap="none" strike="noStrike">
                <a:solidFill>
                  <a:srgbClr val="8C8B8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59" name="Google Shape;59;p20"/>
          <p:cNvPicPr preferRelativeResize="0"/>
          <p:nvPr/>
        </p:nvPicPr>
        <p:blipFill rotWithShape="1">
          <a:blip r:embed="rId2">
            <a:alphaModFix/>
          </a:blip>
          <a:srcRect b="0" l="0" r="0" t="0"/>
          <a:stretch/>
        </p:blipFill>
        <p:spPr>
          <a:xfrm>
            <a:off x="951391" y="6316841"/>
            <a:ext cx="535618" cy="3805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0" y="0"/>
            <a:ext cx="9218879" cy="6856560"/>
          </a:xfrm>
          <a:prstGeom prst="rect">
            <a:avLst/>
          </a:prstGeom>
          <a:solidFill>
            <a:srgbClr val="0B0C0B"/>
          </a:solidFill>
          <a:ln cap="flat" cmpd="sng" w="255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p1"/>
          <p:cNvPicPr preferRelativeResize="0"/>
          <p:nvPr/>
        </p:nvPicPr>
        <p:blipFill rotWithShape="1">
          <a:blip r:embed="rId3">
            <a:alphaModFix/>
          </a:blip>
          <a:srcRect b="2693" l="0" r="0" t="-7"/>
          <a:stretch/>
        </p:blipFill>
        <p:spPr>
          <a:xfrm>
            <a:off x="25560" y="0"/>
            <a:ext cx="5388840" cy="6856560"/>
          </a:xfrm>
          <a:prstGeom prst="rect">
            <a:avLst/>
          </a:prstGeom>
          <a:noFill/>
          <a:ln>
            <a:noFill/>
          </a:ln>
        </p:spPr>
      </p:pic>
      <p:sp>
        <p:nvSpPr>
          <p:cNvPr id="80" name="Google Shape;80;p1"/>
          <p:cNvSpPr/>
          <p:nvPr/>
        </p:nvSpPr>
        <p:spPr>
          <a:xfrm>
            <a:off x="3962519" y="2666880"/>
            <a:ext cx="4570559" cy="175103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CMPS 310</a:t>
            </a:r>
            <a:endParaRPr/>
          </a:p>
          <a:p>
            <a:pPr indent="0" lvl="0" marL="0" marR="0" rtl="0" algn="l">
              <a:lnSpc>
                <a:spcPct val="100000"/>
              </a:lnSpc>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Lecture 2 </a:t>
            </a:r>
            <a:endParaRPr/>
          </a:p>
          <a:p>
            <a:pPr indent="0" lvl="0" marL="0" marR="0" rtl="0" algn="l">
              <a:lnSpc>
                <a:spcPct val="100000"/>
              </a:lnSpc>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Chapter 1 Part 1:</a:t>
            </a:r>
            <a:endParaRPr/>
          </a:p>
          <a:p>
            <a:pPr indent="0" lvl="0" marL="0" marR="0" rtl="0" algn="l">
              <a:lnSpc>
                <a:spcPct val="100000"/>
              </a:lnSpc>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Introduction</a:t>
            </a:r>
            <a:endParaRPr b="0" i="0" sz="2500" u="none" cap="none" strike="noStrike">
              <a:solidFill>
                <a:srgbClr val="FF6600"/>
              </a:solidFill>
              <a:latin typeface="Calibri"/>
              <a:ea typeface="Calibri"/>
              <a:cs typeface="Calibri"/>
              <a:sym typeface="Calibri"/>
            </a:endParaRPr>
          </a:p>
        </p:txBody>
      </p:sp>
      <p:sp>
        <p:nvSpPr>
          <p:cNvPr id="81" name="Google Shape;81;p1"/>
          <p:cNvSpPr/>
          <p:nvPr/>
        </p:nvSpPr>
        <p:spPr>
          <a:xfrm>
            <a:off x="6095880" y="6095880"/>
            <a:ext cx="3198959" cy="115415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350"/>
              <a:buFont typeface="Calibri"/>
              <a:buNone/>
            </a:pPr>
            <a:r>
              <a:rPr b="0" i="0" lang="en-US" sz="1400" u="none" cap="none" strike="noStrike">
                <a:solidFill>
                  <a:srgbClr val="FFFFFF"/>
                </a:solidFill>
                <a:latin typeface="Calibri"/>
                <a:ea typeface="Calibri"/>
                <a:cs typeface="Calibri"/>
                <a:sym typeface="Calibri"/>
              </a:rPr>
              <a:t>Based on slides prepared by Cyndi Chie, Sarah Frye and Sharon Gray. </a:t>
            </a:r>
            <a:endParaRPr/>
          </a:p>
          <a:p>
            <a:pPr indent="0" lvl="0" marL="0" marR="0" rtl="0" algn="l">
              <a:lnSpc>
                <a:spcPct val="100000"/>
              </a:lnSpc>
              <a:spcBef>
                <a:spcPts val="0"/>
              </a:spcBef>
              <a:spcAft>
                <a:spcPts val="0"/>
              </a:spcAft>
              <a:buClr>
                <a:srgbClr val="FFFFFF"/>
              </a:buClr>
              <a:buSzPts val="350"/>
              <a:buFont typeface="Calibri"/>
              <a:buNone/>
            </a:pPr>
            <a:r>
              <a:rPr b="0" i="0" lang="en-US" sz="1400" u="none" cap="none" strike="noStrike">
                <a:solidFill>
                  <a:srgbClr val="FFFFFF"/>
                </a:solidFill>
                <a:latin typeface="Calibri"/>
                <a:ea typeface="Calibri"/>
                <a:cs typeface="Calibri"/>
                <a:sym typeface="Calibri"/>
              </a:rPr>
              <a:t>Fifth edition updated by Timothy Henry</a:t>
            </a:r>
            <a:endParaRPr/>
          </a:p>
        </p:txBody>
      </p:sp>
      <p:sp>
        <p:nvSpPr>
          <p:cNvPr id="82" name="Google Shape;82;p1"/>
          <p:cNvSpPr/>
          <p:nvPr/>
        </p:nvSpPr>
        <p:spPr>
          <a:xfrm>
            <a:off x="5865480" y="6420600"/>
            <a:ext cx="3277080" cy="303479"/>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8F8E8D"/>
              </a:buClr>
              <a:buSzPts val="175"/>
              <a:buFont typeface="Arial"/>
              <a:buNone/>
            </a:pPr>
            <a:r>
              <a:rPr b="0" i="0" lang="en-US" sz="700" u="none" cap="none" strike="noStrike">
                <a:solidFill>
                  <a:srgbClr val="8F8E8D"/>
                </a:solidFill>
                <a:latin typeface="Arial"/>
                <a:ea typeface="Arial"/>
                <a:cs typeface="Arial"/>
                <a:sym typeface="Arial"/>
              </a:rPr>
              <a:t>Copyright © 2018, 2013, 2008 Pearson Education, Inc.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0875003a1_0_6"/>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Change and Unexpected Developments</a:t>
            </a:r>
            <a:endParaRPr/>
          </a:p>
        </p:txBody>
      </p:sp>
      <p:sp>
        <p:nvSpPr>
          <p:cNvPr id="150" name="Google Shape;150;g90875003a1_0_6"/>
          <p:cNvSpPr txBox="1"/>
          <p:nvPr>
            <p:ph idx="11" type="ftr"/>
          </p:nvPr>
        </p:nvSpPr>
        <p:spPr>
          <a:xfrm>
            <a:off x="5865396" y="6420686"/>
            <a:ext cx="3278700"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pic>
        <p:nvPicPr>
          <p:cNvPr id="151" name="Google Shape;151;g90875003a1_0_6"/>
          <p:cNvPicPr preferRelativeResize="0"/>
          <p:nvPr/>
        </p:nvPicPr>
        <p:blipFill>
          <a:blip r:embed="rId3">
            <a:alphaModFix/>
          </a:blip>
          <a:stretch>
            <a:fillRect/>
          </a:stretch>
        </p:blipFill>
        <p:spPr>
          <a:xfrm>
            <a:off x="1430650" y="1771900"/>
            <a:ext cx="7225199" cy="424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Change and Unexpected Developments</a:t>
            </a:r>
            <a:endParaRPr/>
          </a:p>
        </p:txBody>
      </p:sp>
      <p:sp>
        <p:nvSpPr>
          <p:cNvPr id="157" name="Google Shape;157;p11"/>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
        <p:nvSpPr>
          <p:cNvPr id="158" name="Google Shape;158;p11"/>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3080" lvl="0" marL="343080" rtl="0" algn="l">
              <a:lnSpc>
                <a:spcPct val="90000"/>
              </a:lnSpc>
              <a:spcBef>
                <a:spcPts val="0"/>
              </a:spcBef>
              <a:spcAft>
                <a:spcPts val="0"/>
              </a:spcAft>
              <a:buSzPts val="700"/>
              <a:buNone/>
            </a:pPr>
            <a:r>
              <a:rPr lang="en-US" sz="2800">
                <a:solidFill>
                  <a:srgbClr val="2F2B20"/>
                </a:solidFill>
                <a:latin typeface="Arial"/>
                <a:ea typeface="Arial"/>
                <a:cs typeface="Arial"/>
                <a:sym typeface="Arial"/>
              </a:rPr>
              <a:t>Self driving cars</a:t>
            </a:r>
            <a:r>
              <a:rPr lang="en-US" sz="2800">
                <a:solidFill>
                  <a:srgbClr val="2F2B20"/>
                </a:solidFill>
                <a:latin typeface="Arial"/>
                <a:ea typeface="Arial"/>
                <a:cs typeface="Arial"/>
                <a:sym typeface="Arial"/>
              </a:rPr>
              <a:t>: </a:t>
            </a:r>
            <a:r>
              <a:rPr lang="en-US" sz="2800" u="sng">
                <a:solidFill>
                  <a:srgbClr val="006666"/>
                </a:solidFill>
                <a:latin typeface="Arial"/>
                <a:ea typeface="Arial"/>
                <a:cs typeface="Arial"/>
                <a:sym typeface="Arial"/>
              </a:rPr>
              <a:t>BENEFITS!</a:t>
            </a:r>
            <a:endParaRPr>
              <a:latin typeface="Arial"/>
              <a:ea typeface="Arial"/>
              <a:cs typeface="Arial"/>
              <a:sym typeface="Arial"/>
            </a:endParaRPr>
          </a:p>
          <a:p>
            <a:pPr indent="-343080" lvl="0" marL="343080" rtl="0" algn="l">
              <a:lnSpc>
                <a:spcPct val="90000"/>
              </a:lnSpc>
              <a:spcBef>
                <a:spcPts val="0"/>
              </a:spcBef>
              <a:spcAft>
                <a:spcPts val="0"/>
              </a:spcAft>
              <a:buClr>
                <a:srgbClr val="000000"/>
              </a:buClr>
              <a:buSzPts val="2800"/>
              <a:buFont typeface="Arial"/>
              <a:buChar char="●"/>
            </a:pPr>
            <a:r>
              <a:rPr lang="en-US" sz="2800">
                <a:solidFill>
                  <a:srgbClr val="2F2B20"/>
                </a:solidFill>
                <a:latin typeface="Arial"/>
                <a:ea typeface="Arial"/>
                <a:cs typeface="Arial"/>
                <a:sym typeface="Arial"/>
              </a:rPr>
              <a:t>In 2015 it was predicted that there would be millions of self driving cars on the road by 2020, but we now see the reality of it.</a:t>
            </a:r>
            <a:endParaRPr>
              <a:latin typeface="Arial"/>
              <a:ea typeface="Arial"/>
              <a:cs typeface="Arial"/>
              <a:sym typeface="Arial"/>
            </a:endParaRPr>
          </a:p>
          <a:p>
            <a:pPr indent="-343080" lvl="0" marL="343080" rtl="0" algn="l">
              <a:lnSpc>
                <a:spcPct val="90000"/>
              </a:lnSpc>
              <a:spcBef>
                <a:spcPts val="0"/>
              </a:spcBef>
              <a:spcAft>
                <a:spcPts val="0"/>
              </a:spcAft>
              <a:buClr>
                <a:srgbClr val="000000"/>
              </a:buClr>
              <a:buSzPts val="2800"/>
              <a:buFont typeface="Arial"/>
              <a:buChar char="●"/>
            </a:pPr>
            <a:r>
              <a:rPr lang="en-US" sz="2800">
                <a:solidFill>
                  <a:srgbClr val="2F2B20"/>
                </a:solidFill>
                <a:latin typeface="Arial"/>
                <a:ea typeface="Arial"/>
                <a:cs typeface="Arial"/>
                <a:sym typeface="Arial"/>
              </a:rPr>
              <a:t>How things change if things breakthrough</a:t>
            </a:r>
            <a:r>
              <a:rPr lang="en-US" sz="2800">
                <a:solidFill>
                  <a:srgbClr val="2F2B20"/>
                </a:solidFill>
                <a:latin typeface="Arial"/>
                <a:ea typeface="Arial"/>
                <a:cs typeface="Arial"/>
                <a:sym typeface="Arial"/>
              </a:rPr>
              <a:t>:</a:t>
            </a:r>
            <a:endParaRPr>
              <a:latin typeface="Arial"/>
              <a:ea typeface="Arial"/>
              <a:cs typeface="Arial"/>
              <a:sym typeface="Arial"/>
            </a:endParaRPr>
          </a:p>
          <a:p>
            <a:pPr indent="-285840" lvl="1" marL="743040" rtl="0" algn="l">
              <a:lnSpc>
                <a:spcPct val="90000"/>
              </a:lnSpc>
              <a:spcBef>
                <a:spcPts val="0"/>
              </a:spcBef>
              <a:spcAft>
                <a:spcPts val="0"/>
              </a:spcAft>
              <a:buClr>
                <a:srgbClr val="A6A6A6"/>
              </a:buClr>
              <a:buSzPts val="1300"/>
              <a:buFont typeface="Arial"/>
              <a:buChar char="○"/>
            </a:pPr>
            <a:r>
              <a:rPr lang="en-US" sz="2600">
                <a:solidFill>
                  <a:srgbClr val="2F2B20"/>
                </a:solidFill>
                <a:latin typeface="Arial"/>
                <a:ea typeface="Arial"/>
                <a:cs typeface="Arial"/>
                <a:sym typeface="Arial"/>
              </a:rPr>
              <a:t>automobile mortality rates should go down</a:t>
            </a:r>
            <a:endParaRPr>
              <a:latin typeface="Arial"/>
              <a:ea typeface="Arial"/>
              <a:cs typeface="Arial"/>
              <a:sym typeface="Arial"/>
            </a:endParaRPr>
          </a:p>
          <a:p>
            <a:pPr indent="-285840" lvl="1" marL="743040" rtl="0" algn="l">
              <a:lnSpc>
                <a:spcPct val="90000"/>
              </a:lnSpc>
              <a:spcBef>
                <a:spcPts val="0"/>
              </a:spcBef>
              <a:spcAft>
                <a:spcPts val="0"/>
              </a:spcAft>
              <a:buClr>
                <a:srgbClr val="A6A6A6"/>
              </a:buClr>
              <a:buSzPts val="1300"/>
              <a:buFont typeface="Arial"/>
              <a:buChar char="○"/>
            </a:pPr>
            <a:r>
              <a:rPr lang="en-US" sz="2600">
                <a:solidFill>
                  <a:srgbClr val="2F2B20"/>
                </a:solidFill>
                <a:latin typeface="Arial"/>
                <a:ea typeface="Arial"/>
                <a:cs typeface="Arial"/>
                <a:sym typeface="Arial"/>
              </a:rPr>
              <a:t>more environmentally friendly/energy efficient infrastructure can be developed</a:t>
            </a:r>
            <a:endParaRPr>
              <a:latin typeface="Arial"/>
              <a:ea typeface="Arial"/>
              <a:cs typeface="Arial"/>
              <a:sym typeface="Arial"/>
            </a:endParaRPr>
          </a:p>
          <a:p>
            <a:pPr indent="-285840" lvl="1" marL="743040" rtl="0" algn="l">
              <a:lnSpc>
                <a:spcPct val="90000"/>
              </a:lnSpc>
              <a:spcBef>
                <a:spcPts val="0"/>
              </a:spcBef>
              <a:spcAft>
                <a:spcPts val="0"/>
              </a:spcAft>
              <a:buClr>
                <a:srgbClr val="A6A6A6"/>
              </a:buClr>
              <a:buSzPts val="1300"/>
              <a:buFont typeface="Arial"/>
              <a:buChar char="○"/>
            </a:pPr>
            <a:r>
              <a:rPr lang="en-US" sz="2600">
                <a:solidFill>
                  <a:srgbClr val="2F2B20"/>
                </a:solidFill>
                <a:latin typeface="Arial"/>
                <a:ea typeface="Arial"/>
                <a:cs typeface="Arial"/>
                <a:sym typeface="Arial"/>
              </a:rPr>
              <a:t>commutes become more bearable</a:t>
            </a:r>
            <a:endParaRPr>
              <a:latin typeface="Arial"/>
              <a:ea typeface="Arial"/>
              <a:cs typeface="Arial"/>
              <a:sym typeface="Arial"/>
            </a:endParaRPr>
          </a:p>
          <a:p>
            <a:pPr indent="-292190" lvl="1" marL="743040" rtl="0" algn="l">
              <a:lnSpc>
                <a:spcPct val="90000"/>
              </a:lnSpc>
              <a:spcBef>
                <a:spcPts val="0"/>
              </a:spcBef>
              <a:spcAft>
                <a:spcPts val="0"/>
              </a:spcAft>
              <a:buSzPts val="1400"/>
              <a:buFont typeface="Arial"/>
              <a:buChar char="○"/>
            </a:pPr>
            <a:r>
              <a:rPr lang="en-US">
                <a:latin typeface="Arial"/>
                <a:ea typeface="Arial"/>
                <a:cs typeface="Arial"/>
                <a:sym typeface="Arial"/>
              </a:rPr>
              <a:t>less people need to own private automobiles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Change and Unexpected Developments</a:t>
            </a:r>
            <a:endParaRPr/>
          </a:p>
        </p:txBody>
      </p:sp>
      <p:sp>
        <p:nvSpPr>
          <p:cNvPr id="164" name="Google Shape;164;p12"/>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
        <p:nvSpPr>
          <p:cNvPr id="165" name="Google Shape;165;p1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3080" lvl="0" marL="343080" rtl="0" algn="l">
              <a:lnSpc>
                <a:spcPct val="90000"/>
              </a:lnSpc>
              <a:spcBef>
                <a:spcPts val="0"/>
              </a:spcBef>
              <a:spcAft>
                <a:spcPts val="0"/>
              </a:spcAft>
              <a:buSzPts val="750"/>
              <a:buNone/>
            </a:pPr>
            <a:r>
              <a:rPr lang="en-US">
                <a:solidFill>
                  <a:srgbClr val="2F2B20"/>
                </a:solidFill>
              </a:rPr>
              <a:t>Self driving cars</a:t>
            </a:r>
            <a:r>
              <a:rPr lang="en-US">
                <a:solidFill>
                  <a:srgbClr val="2F2B20"/>
                </a:solidFill>
              </a:rPr>
              <a:t>: </a:t>
            </a:r>
            <a:r>
              <a:rPr lang="en-US" u="sng">
                <a:solidFill>
                  <a:srgbClr val="800000"/>
                </a:solidFill>
              </a:rPr>
              <a:t>Considerations!</a:t>
            </a:r>
            <a:endParaRPr/>
          </a:p>
          <a:p>
            <a:pPr indent="-343080" lvl="0" marL="343080" rtl="0" algn="l">
              <a:lnSpc>
                <a:spcPct val="90000"/>
              </a:lnSpc>
              <a:spcBef>
                <a:spcPts val="0"/>
              </a:spcBef>
              <a:spcAft>
                <a:spcPts val="0"/>
              </a:spcAft>
              <a:buClr>
                <a:schemeClr val="dk1"/>
              </a:buClr>
              <a:buSzPts val="2800"/>
              <a:buFont typeface="Noto Sans Symbols"/>
              <a:buChar char="●"/>
            </a:pPr>
            <a:r>
              <a:rPr lang="en-US" sz="2800">
                <a:solidFill>
                  <a:srgbClr val="2F2B20"/>
                </a:solidFill>
              </a:rPr>
              <a:t>Many driving jobs are eliminated. How do we deal with laying off truckers or taxis?</a:t>
            </a:r>
            <a:endParaRPr/>
          </a:p>
          <a:p>
            <a:pPr indent="-343080" lvl="0" marL="343080" rtl="0" algn="l">
              <a:lnSpc>
                <a:spcPct val="90000"/>
              </a:lnSpc>
              <a:spcBef>
                <a:spcPts val="0"/>
              </a:spcBef>
              <a:spcAft>
                <a:spcPts val="0"/>
              </a:spcAft>
              <a:buClr>
                <a:schemeClr val="dk1"/>
              </a:buClr>
              <a:buSzPts val="2800"/>
              <a:buFont typeface="Noto Sans Symbols"/>
              <a:buChar char="●"/>
            </a:pPr>
            <a:r>
              <a:rPr lang="en-US" sz="2800">
                <a:solidFill>
                  <a:srgbClr val="2F2B20"/>
                </a:solidFill>
              </a:rPr>
              <a:t>If a person wants to stop to take a picture offroad and there is no available parking for a self driving car, does it prohibit the stop?</a:t>
            </a:r>
            <a:endParaRPr/>
          </a:p>
          <a:p>
            <a:pPr indent="-343080" lvl="0" marL="343080" rtl="0" algn="l">
              <a:lnSpc>
                <a:spcPct val="90000"/>
              </a:lnSpc>
              <a:spcBef>
                <a:spcPts val="0"/>
              </a:spcBef>
              <a:spcAft>
                <a:spcPts val="0"/>
              </a:spcAft>
              <a:buClr>
                <a:schemeClr val="dk1"/>
              </a:buClr>
              <a:buSzPts val="2800"/>
              <a:buFont typeface="Noto Sans Symbols"/>
              <a:buChar char="●"/>
            </a:pPr>
            <a:r>
              <a:rPr lang="en-US" sz="2800">
                <a:solidFill>
                  <a:srgbClr val="2F2B20"/>
                </a:solidFill>
              </a:rPr>
              <a:t>Who is at fault in self driving car accidents?</a:t>
            </a:r>
            <a:endParaRPr/>
          </a:p>
          <a:p>
            <a:pPr indent="-343080" lvl="0" marL="343080" rtl="0" algn="l">
              <a:lnSpc>
                <a:spcPct val="90000"/>
              </a:lnSpc>
              <a:spcBef>
                <a:spcPts val="0"/>
              </a:spcBef>
              <a:spcAft>
                <a:spcPts val="0"/>
              </a:spcAft>
              <a:buClr>
                <a:schemeClr val="dk1"/>
              </a:buClr>
              <a:buSzPts val="2800"/>
              <a:buFont typeface="Noto Sans Symbols"/>
              <a:buChar char="●"/>
            </a:pPr>
            <a:r>
              <a:rPr lang="en-US" sz="2800">
                <a:solidFill>
                  <a:srgbClr val="2F2B20"/>
                </a:solidFill>
              </a:rPr>
              <a:t>Should passengers be required to have someone who can take over?</a:t>
            </a:r>
            <a:endParaRPr/>
          </a:p>
          <a:p>
            <a:pPr indent="-343080" lvl="0" marL="343080" rtl="0" algn="l">
              <a:lnSpc>
                <a:spcPct val="90000"/>
              </a:lnSpc>
              <a:spcBef>
                <a:spcPts val="0"/>
              </a:spcBef>
              <a:spcAft>
                <a:spcPts val="0"/>
              </a:spcAft>
              <a:buClr>
                <a:schemeClr val="dk1"/>
              </a:buClr>
              <a:buSzPts val="2800"/>
              <a:buFont typeface="Noto Sans Symbols"/>
              <a:buChar char="●"/>
            </a:pPr>
            <a:r>
              <a:rPr lang="en-US" sz="2800">
                <a:solidFill>
                  <a:srgbClr val="2F2B20"/>
                </a:solidFill>
              </a:rPr>
              <a:t>If so, would a drunk passenger be at fault if they couldn’t help avoid an automobile accident?</a:t>
            </a:r>
            <a:endParaRPr/>
          </a:p>
          <a:p>
            <a:pPr indent="-152400" lvl="0" marL="342900" rtl="0" algn="l">
              <a:spcBef>
                <a:spcPts val="600"/>
              </a:spcBef>
              <a:spcAft>
                <a:spcPts val="0"/>
              </a:spcAft>
              <a:buClr>
                <a:srgbClr val="A5A5A5"/>
              </a:buClr>
              <a:buSzPts val="30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Time to Think</a:t>
            </a:r>
            <a:endParaRPr/>
          </a:p>
        </p:txBody>
      </p:sp>
      <p:sp>
        <p:nvSpPr>
          <p:cNvPr id="171" name="Google Shape;171;p16"/>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US" sz="700" u="none" cap="none" strike="noStrike">
                <a:solidFill>
                  <a:srgbClr val="8C8B8A"/>
                </a:solidFill>
                <a:latin typeface="Arial"/>
                <a:ea typeface="Arial"/>
                <a:cs typeface="Arial"/>
                <a:sym typeface="Arial"/>
              </a:rPr>
              <a:t>Copyright © 2018, 2013, 2008 Pearson Education, Inc. All Rights Reserved</a:t>
            </a:r>
            <a:endParaRPr/>
          </a:p>
        </p:txBody>
      </p:sp>
      <p:sp>
        <p:nvSpPr>
          <p:cNvPr id="172" name="Google Shape;172;p1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30400" lvl="0" marL="432000" rtl="0" algn="l">
              <a:spcBef>
                <a:spcPts val="0"/>
              </a:spcBef>
              <a:spcAft>
                <a:spcPts val="0"/>
              </a:spcAft>
              <a:buClr>
                <a:srgbClr val="FFFFFF"/>
              </a:buClr>
              <a:buSzPts val="1440"/>
              <a:buFont typeface="Noto Sans Symbols"/>
              <a:buChar char="●"/>
            </a:pPr>
            <a:r>
              <a:rPr lang="en-US" sz="3200">
                <a:solidFill>
                  <a:srgbClr val="000000"/>
                </a:solidFill>
                <a:latin typeface="Arial"/>
                <a:ea typeface="Arial"/>
                <a:cs typeface="Arial"/>
                <a:sym typeface="Arial"/>
              </a:rPr>
              <a:t>Pick a technology</a:t>
            </a:r>
            <a:endParaRPr/>
          </a:p>
          <a:p>
            <a:pPr indent="-330598" lvl="1" marL="864000" rtl="0" algn="l">
              <a:spcBef>
                <a:spcPts val="0"/>
              </a:spcBef>
              <a:spcAft>
                <a:spcPts val="0"/>
              </a:spcAft>
              <a:buClr>
                <a:srgbClr val="FFFFFF"/>
              </a:buClr>
              <a:buSzPts val="2100"/>
              <a:buFont typeface="Noto Sans Symbols"/>
              <a:buChar char="−"/>
            </a:pPr>
            <a:r>
              <a:rPr lang="en-US">
                <a:solidFill>
                  <a:srgbClr val="000000"/>
                </a:solidFill>
                <a:latin typeface="Arial"/>
                <a:ea typeface="Arial"/>
                <a:cs typeface="Arial"/>
                <a:sym typeface="Arial"/>
              </a:rPr>
              <a:t>Name 2 amazing benefits!</a:t>
            </a:r>
            <a:endParaRPr/>
          </a:p>
          <a:p>
            <a:pPr indent="-330598" lvl="1" marL="864000" rtl="0" algn="l">
              <a:spcBef>
                <a:spcPts val="0"/>
              </a:spcBef>
              <a:spcAft>
                <a:spcPts val="0"/>
              </a:spcAft>
              <a:buClr>
                <a:srgbClr val="FFFFFF"/>
              </a:buClr>
              <a:buSzPts val="2100"/>
              <a:buFont typeface="Noto Sans Symbols"/>
              <a:buChar char="−"/>
            </a:pPr>
            <a:r>
              <a:rPr lang="en-US">
                <a:solidFill>
                  <a:srgbClr val="000000"/>
                </a:solidFill>
                <a:latin typeface="Arial"/>
                <a:ea typeface="Arial"/>
                <a:cs typeface="Arial"/>
                <a:sym typeface="Arial"/>
              </a:rPr>
              <a:t>Name 2 potential problems?</a:t>
            </a:r>
            <a:endParaRPr sz="3200">
              <a:solidFill>
                <a:srgbClr val="2F2B20"/>
              </a:solidFill>
            </a:endParaRPr>
          </a:p>
          <a:p>
            <a:pPr indent="-152400" lvl="0" marL="342900" rtl="0" algn="l">
              <a:spcBef>
                <a:spcPts val="600"/>
              </a:spcBef>
              <a:spcAft>
                <a:spcPts val="0"/>
              </a:spcAft>
              <a:buClr>
                <a:srgbClr val="A5A5A5"/>
              </a:buClr>
              <a:buSzPts val="3000"/>
              <a:buFont typeface="Noto Sans Symbols"/>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Homework from 5</a:t>
            </a:r>
            <a:r>
              <a:rPr baseline="30000" lang="en-US"/>
              <a:t>th</a:t>
            </a:r>
            <a:r>
              <a:rPr lang="en-US"/>
              <a:t> Ed</a:t>
            </a:r>
            <a:endParaRPr/>
          </a:p>
        </p:txBody>
      </p:sp>
      <p:sp>
        <p:nvSpPr>
          <p:cNvPr id="178" name="Google Shape;178;p17"/>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US" sz="700" u="none" cap="none" strike="noStrike">
                <a:solidFill>
                  <a:srgbClr val="8C8B8A"/>
                </a:solidFill>
                <a:latin typeface="Arial"/>
                <a:ea typeface="Arial"/>
                <a:cs typeface="Arial"/>
                <a:sym typeface="Arial"/>
              </a:rPr>
              <a:t>Copyright © 2018, 2013, 2008 Pearson Education, Inc. All Rights Reserved</a:t>
            </a:r>
            <a:endParaRPr/>
          </a:p>
        </p:txBody>
      </p:sp>
      <p:sp>
        <p:nvSpPr>
          <p:cNvPr id="179" name="Google Shape;179;p17"/>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None/>
            </a:pPr>
            <a:r>
              <a:rPr lang="en-US" sz="3600"/>
              <a:t>Read Sections 1.1-1.2 (From Today)</a:t>
            </a:r>
            <a:endParaRPr/>
          </a:p>
          <a:p>
            <a:pPr indent="-342900" lvl="0" marL="342900" rtl="0" algn="l">
              <a:spcBef>
                <a:spcPts val="0"/>
              </a:spcBef>
              <a:spcAft>
                <a:spcPts val="0"/>
              </a:spcAft>
              <a:buSzPts val="3600"/>
              <a:buNone/>
            </a:pPr>
            <a:r>
              <a:rPr lang="en-US" sz="3600"/>
              <a:t>Read Section 1.3 (For next time)</a:t>
            </a:r>
            <a:endParaRPr/>
          </a:p>
          <a:p>
            <a:pPr indent="-152400" lvl="0" marL="342900" rtl="0" algn="l">
              <a:spcBef>
                <a:spcPts val="600"/>
              </a:spcBef>
              <a:spcAft>
                <a:spcPts val="0"/>
              </a:spcAft>
              <a:buClr>
                <a:srgbClr val="A5A5A5"/>
              </a:buClr>
              <a:buSzPts val="3000"/>
              <a:buFont typeface="Noto Sans Symbol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1143000" y="1371600"/>
            <a:ext cx="7620000" cy="4876800"/>
          </a:xfrm>
          <a:prstGeom prst="rect">
            <a:avLst/>
          </a:prstGeom>
          <a:noFill/>
          <a:ln>
            <a:noFill/>
          </a:ln>
        </p:spPr>
        <p:txBody>
          <a:bodyPr anchorCtr="0" anchor="t" bIns="45700" lIns="91425" spcFirstLastPara="1" rIns="91425" wrap="square" tIns="45700">
            <a:normAutofit/>
          </a:bodyPr>
          <a:lstStyle/>
          <a:p>
            <a:pPr indent="-330400" lvl="0" marL="432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Syllabus </a:t>
            </a:r>
            <a:endParaRPr/>
          </a:p>
          <a:p>
            <a:pPr indent="-330400" lvl="0" marL="432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Introduction</a:t>
            </a:r>
            <a:endParaRPr/>
          </a:p>
          <a:p>
            <a:pPr indent="-330400" lvl="1" marL="832050" rtl="0" algn="l">
              <a:spcBef>
                <a:spcPts val="0"/>
              </a:spcBef>
              <a:spcAft>
                <a:spcPts val="0"/>
              </a:spcAft>
              <a:buClr>
                <a:srgbClr val="2F2B20"/>
              </a:buClr>
              <a:buSzPts val="2128"/>
              <a:buFont typeface="Noto Sans Symbols"/>
              <a:buChar char="●"/>
            </a:pPr>
            <a:r>
              <a:rPr lang="en-US">
                <a:solidFill>
                  <a:srgbClr val="2F2B20"/>
                </a:solidFill>
                <a:latin typeface="Arial"/>
                <a:ea typeface="Arial"/>
                <a:cs typeface="Arial"/>
                <a:sym typeface="Arial"/>
              </a:rPr>
              <a:t>The Pace of Change (1.1)</a:t>
            </a:r>
            <a:endParaRPr/>
          </a:p>
          <a:p>
            <a:pPr indent="-330400" lvl="1" marL="832050" rtl="0" algn="l">
              <a:spcBef>
                <a:spcPts val="0"/>
              </a:spcBef>
              <a:spcAft>
                <a:spcPts val="0"/>
              </a:spcAft>
              <a:buClr>
                <a:srgbClr val="2F2B20"/>
              </a:buClr>
              <a:buSzPts val="2128"/>
              <a:buFont typeface="Noto Sans Symbols"/>
              <a:buChar char="●"/>
            </a:pPr>
            <a:r>
              <a:rPr lang="en-US">
                <a:solidFill>
                  <a:srgbClr val="2F2B20"/>
                </a:solidFill>
                <a:latin typeface="Arial"/>
                <a:ea typeface="Arial"/>
                <a:cs typeface="Arial"/>
                <a:sym typeface="Arial"/>
              </a:rPr>
              <a:t>Change and Unexpected Developments (1.2)</a:t>
            </a:r>
            <a:endParaRPr/>
          </a:p>
          <a:p>
            <a:pPr indent="-165100" lvl="0" marL="342900" rtl="0" algn="l">
              <a:lnSpc>
                <a:spcPct val="90000"/>
              </a:lnSpc>
              <a:spcBef>
                <a:spcPts val="560"/>
              </a:spcBef>
              <a:spcAft>
                <a:spcPts val="0"/>
              </a:spcAft>
              <a:buSzPts val="2800"/>
              <a:buNone/>
            </a:pPr>
            <a:r>
              <a:t/>
            </a:r>
            <a:endParaRPr sz="2800"/>
          </a:p>
        </p:txBody>
      </p:sp>
      <p:sp>
        <p:nvSpPr>
          <p:cNvPr id="90" name="Google Shape;90;p2"/>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US" sz="700" u="none" cap="none" strike="noStrike">
                <a:solidFill>
                  <a:srgbClr val="8C8B8A"/>
                </a:solidFill>
                <a:latin typeface="Arial"/>
                <a:ea typeface="Arial"/>
                <a:cs typeface="Arial"/>
                <a:sym typeface="Arial"/>
              </a:rPr>
              <a:t>Copyright © 2018, 2013, 2008 Pearson Education, Inc. All Rights Reserved</a:t>
            </a:r>
            <a:endParaRPr/>
          </a:p>
        </p:txBody>
      </p:sp>
      <p:sp>
        <p:nvSpPr>
          <p:cNvPr id="91" name="Google Shape;91;p2"/>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000000"/>
                </a:solidFill>
                <a:latin typeface="Arial"/>
                <a:ea typeface="Arial"/>
                <a:cs typeface="Arial"/>
                <a:sym typeface="Arial"/>
              </a:rPr>
              <a:t>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1143000" y="1371600"/>
            <a:ext cx="7620000" cy="4876800"/>
          </a:xfrm>
          <a:prstGeom prst="rect">
            <a:avLst/>
          </a:prstGeom>
          <a:noFill/>
          <a:ln>
            <a:noFill/>
          </a:ln>
        </p:spPr>
        <p:txBody>
          <a:bodyPr anchorCtr="0" anchor="t" bIns="45700" lIns="91425" spcFirstLastPara="1" rIns="91425" wrap="square" tIns="45700">
            <a:normAutofit/>
          </a:bodyPr>
          <a:lstStyle/>
          <a:p>
            <a:pPr indent="-165100" lvl="0" marL="342900" rtl="0" algn="l">
              <a:lnSpc>
                <a:spcPct val="90000"/>
              </a:lnSpc>
              <a:spcBef>
                <a:spcPts val="0"/>
              </a:spcBef>
              <a:spcAft>
                <a:spcPts val="0"/>
              </a:spcAft>
              <a:buSzPts val="2800"/>
              <a:buNone/>
            </a:pPr>
            <a:r>
              <a:t/>
            </a:r>
            <a:endParaRPr sz="2800"/>
          </a:p>
        </p:txBody>
      </p:sp>
      <p:sp>
        <p:nvSpPr>
          <p:cNvPr id="99" name="Google Shape;99;p3"/>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US" sz="700" u="none" cap="none" strike="noStrike">
                <a:solidFill>
                  <a:srgbClr val="8C8B8A"/>
                </a:solidFill>
                <a:latin typeface="Arial"/>
                <a:ea typeface="Arial"/>
                <a:cs typeface="Arial"/>
                <a:sym typeface="Arial"/>
              </a:rPr>
              <a:t>Copyright © 2018, 2013, 2008 Pearson Education, Inc. All Rights Reserved</a:t>
            </a:r>
            <a:endParaRPr/>
          </a:p>
        </p:txBody>
      </p:sp>
      <p:sp>
        <p:nvSpPr>
          <p:cNvPr id="100" name="Google Shape;100;p3"/>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sz="4000">
                <a:solidFill>
                  <a:srgbClr val="000000"/>
                </a:solidFill>
                <a:latin typeface="Arial"/>
                <a:ea typeface="Arial"/>
                <a:cs typeface="Arial"/>
                <a:sym typeface="Arial"/>
              </a:rPr>
              <a:t>SYLLABUS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3080" lvl="0" marL="343080" rtl="0" algn="l">
              <a:spcBef>
                <a:spcPts val="0"/>
              </a:spcBef>
              <a:spcAft>
                <a:spcPts val="0"/>
              </a:spcAft>
              <a:buClr>
                <a:srgbClr val="A6A6A6"/>
              </a:buClr>
              <a:buSzPts val="3000"/>
              <a:buFont typeface="Noto Sans Symbols"/>
              <a:buChar char="▪"/>
            </a:pPr>
            <a:r>
              <a:rPr lang="en-US">
                <a:solidFill>
                  <a:srgbClr val="2F2B20"/>
                </a:solidFill>
              </a:rPr>
              <a:t>The Pace of Change</a:t>
            </a:r>
            <a:endParaRPr/>
          </a:p>
          <a:p>
            <a:pPr indent="-343080" lvl="0" marL="343080" rtl="0" algn="l">
              <a:spcBef>
                <a:spcPts val="0"/>
              </a:spcBef>
              <a:spcAft>
                <a:spcPts val="0"/>
              </a:spcAft>
              <a:buClr>
                <a:srgbClr val="A6A6A6"/>
              </a:buClr>
              <a:buSzPts val="3000"/>
              <a:buFont typeface="Noto Sans Symbols"/>
              <a:buChar char="▪"/>
            </a:pPr>
            <a:r>
              <a:rPr lang="en-US">
                <a:solidFill>
                  <a:srgbClr val="2F2B20"/>
                </a:solidFill>
              </a:rPr>
              <a:t>Change and Unexpected Developments</a:t>
            </a:r>
            <a:endParaRPr/>
          </a:p>
          <a:p>
            <a:pPr indent="-343080" lvl="0" marL="343080" rtl="0" algn="l">
              <a:spcBef>
                <a:spcPts val="0"/>
              </a:spcBef>
              <a:spcAft>
                <a:spcPts val="0"/>
              </a:spcAft>
              <a:buClr>
                <a:srgbClr val="A6A6A6"/>
              </a:buClr>
              <a:buSzPts val="3000"/>
              <a:buFont typeface="Noto Sans Symbols"/>
              <a:buChar char="▪"/>
            </a:pPr>
            <a:r>
              <a:rPr lang="en-US">
                <a:solidFill>
                  <a:srgbClr val="2F2B20"/>
                </a:solidFill>
              </a:rPr>
              <a:t>Themes of Technology Challenges</a:t>
            </a:r>
            <a:endParaRPr/>
          </a:p>
          <a:p>
            <a:pPr indent="-343080" lvl="0" marL="343080" rtl="0" algn="l">
              <a:spcBef>
                <a:spcPts val="0"/>
              </a:spcBef>
              <a:spcAft>
                <a:spcPts val="0"/>
              </a:spcAft>
              <a:buClr>
                <a:srgbClr val="A6A6A6"/>
              </a:buClr>
              <a:buSzPts val="3000"/>
              <a:buFont typeface="Noto Sans Symbols"/>
              <a:buChar char="▪"/>
            </a:pPr>
            <a:r>
              <a:rPr lang="en-US">
                <a:solidFill>
                  <a:srgbClr val="2F2B20"/>
                </a:solidFill>
              </a:rPr>
              <a:t>Ethics</a:t>
            </a:r>
            <a:endParaRPr/>
          </a:p>
        </p:txBody>
      </p:sp>
      <p:sp>
        <p:nvSpPr>
          <p:cNvPr id="106" name="Google Shape;106;p5"/>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What We Will Cover</a:t>
            </a:r>
            <a:endParaRPr/>
          </a:p>
        </p:txBody>
      </p:sp>
      <p:sp>
        <p:nvSpPr>
          <p:cNvPr id="107" name="Google Shape;107;p5"/>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The Pace of Change</a:t>
            </a:r>
            <a:endParaRPr/>
          </a:p>
        </p:txBody>
      </p:sp>
      <p:sp>
        <p:nvSpPr>
          <p:cNvPr id="113" name="Google Shape;113;p6"/>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
        <p:nvSpPr>
          <p:cNvPr id="114" name="Google Shape;114;p6"/>
          <p:cNvSpPr/>
          <p:nvPr/>
        </p:nvSpPr>
        <p:spPr>
          <a:xfrm>
            <a:off x="1219320" y="1371600"/>
            <a:ext cx="7618680" cy="2284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“In a way not seen since Gutenberg’s printing press </a:t>
            </a:r>
            <a:endParaRPr/>
          </a:p>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that ended the Dark Ages and ignited the Renaissance, </a:t>
            </a:r>
            <a:endParaRPr/>
          </a:p>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the microchip is an epochal technology with unimaginably far-reaching economic, social, and political consequences.”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r">
              <a:lnSpc>
                <a:spcPct val="90000"/>
              </a:lnSpc>
              <a:spcBef>
                <a:spcPts val="0"/>
              </a:spcBef>
              <a:spcAft>
                <a:spcPts val="0"/>
              </a:spcAft>
              <a:buClr>
                <a:srgbClr val="2F2B20"/>
              </a:buClr>
              <a:buSzPts val="500"/>
              <a:buFont typeface="Calibri"/>
              <a:buNone/>
            </a:pPr>
            <a:r>
              <a:rPr b="0" i="0" lang="en-US" sz="2000" u="none" cap="none" strike="noStrike">
                <a:solidFill>
                  <a:srgbClr val="2F2B20"/>
                </a:solidFill>
                <a:latin typeface="Calibri"/>
                <a:ea typeface="Calibri"/>
                <a:cs typeface="Calibri"/>
                <a:sym typeface="Calibri"/>
              </a:rPr>
              <a:t>̶  Michael Rothschild</a:t>
            </a:r>
            <a:r>
              <a:rPr b="0" baseline="30000" i="0" lang="en-US" sz="2000" u="none" cap="none" strike="noStrike">
                <a:solidFill>
                  <a:srgbClr val="2F2B20"/>
                </a:solidFill>
                <a:latin typeface="Calibri"/>
                <a:ea typeface="Calibri"/>
                <a:cs typeface="Calibri"/>
                <a:sym typeface="Calibri"/>
              </a:rPr>
              <a:t>1</a:t>
            </a:r>
            <a:endParaRPr/>
          </a:p>
        </p:txBody>
      </p:sp>
      <p:sp>
        <p:nvSpPr>
          <p:cNvPr id="115" name="Google Shape;115;p6"/>
          <p:cNvSpPr txBox="1"/>
          <p:nvPr/>
        </p:nvSpPr>
        <p:spPr>
          <a:xfrm>
            <a:off x="1219325" y="3550325"/>
            <a:ext cx="7714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In his book about the Lewis and Clark expedition, </a:t>
            </a:r>
            <a:r>
              <a:rPr i="1" lang="en-US" sz="2400"/>
              <a:t>Undaunted Courage</a:t>
            </a:r>
            <a:r>
              <a:rPr lang="en-US" sz="2400"/>
              <a:t>, Stephen Ambrose points out that information, people, and goods moved no faster than a horse—and this limitation had not changed in thousands of years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1219200" y="762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The Pace of Change</a:t>
            </a:r>
            <a:endParaRPr/>
          </a:p>
        </p:txBody>
      </p:sp>
      <p:sp>
        <p:nvSpPr>
          <p:cNvPr id="121" name="Google Shape;121;p7"/>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pic>
        <p:nvPicPr>
          <p:cNvPr id="122" name="Google Shape;122;p7"/>
          <p:cNvPicPr preferRelativeResize="0"/>
          <p:nvPr/>
        </p:nvPicPr>
        <p:blipFill>
          <a:blip r:embed="rId3">
            <a:alphaModFix/>
          </a:blip>
          <a:stretch>
            <a:fillRect/>
          </a:stretch>
        </p:blipFill>
        <p:spPr>
          <a:xfrm>
            <a:off x="3132663" y="1219200"/>
            <a:ext cx="3793066" cy="2133599"/>
          </a:xfrm>
          <a:prstGeom prst="rect">
            <a:avLst/>
          </a:prstGeom>
          <a:noFill/>
          <a:ln>
            <a:noFill/>
          </a:ln>
        </p:spPr>
      </p:pic>
      <p:pic>
        <p:nvPicPr>
          <p:cNvPr id="123" name="Google Shape;123;p7"/>
          <p:cNvPicPr preferRelativeResize="0"/>
          <p:nvPr/>
        </p:nvPicPr>
        <p:blipFill>
          <a:blip r:embed="rId4">
            <a:alphaModFix/>
          </a:blip>
          <a:stretch>
            <a:fillRect/>
          </a:stretch>
        </p:blipFill>
        <p:spPr>
          <a:xfrm>
            <a:off x="2977663" y="3525074"/>
            <a:ext cx="4103078" cy="3048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30400" lvl="0" marL="432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The industrial revolution occurred roughly between 1760 to 1840</a:t>
            </a:r>
            <a:endParaRPr/>
          </a:p>
          <a:p>
            <a:pPr indent="-216198" lvl="2" marL="648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Textiles</a:t>
            </a:r>
            <a:endParaRPr/>
          </a:p>
          <a:p>
            <a:pPr indent="-216198" lvl="2" marL="648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Steam Engines</a:t>
            </a:r>
            <a:endParaRPr/>
          </a:p>
          <a:p>
            <a:pPr indent="-216198" lvl="2" marL="648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Machine Tools</a:t>
            </a:r>
            <a:endParaRPr/>
          </a:p>
          <a:p>
            <a:pPr indent="-330400" lvl="0" marL="432000" rtl="0" algn="l">
              <a:spcBef>
                <a:spcPts val="0"/>
              </a:spcBef>
              <a:spcAft>
                <a:spcPts val="0"/>
              </a:spcAft>
              <a:buClr>
                <a:srgbClr val="000000"/>
              </a:buClr>
              <a:buSzPts val="2432"/>
              <a:buFont typeface="Noto Sans Symbols"/>
              <a:buChar char="●"/>
            </a:pPr>
            <a:r>
              <a:rPr lang="en-US" sz="3200">
                <a:solidFill>
                  <a:srgbClr val="000000"/>
                </a:solidFill>
                <a:latin typeface="Arial"/>
                <a:ea typeface="Arial"/>
                <a:cs typeface="Arial"/>
                <a:sym typeface="Arial"/>
              </a:rPr>
              <a:t>This led to a transportation revolution where goods could be sent faster and more easily than ever before. But this </a:t>
            </a:r>
            <a:r>
              <a:rPr i="1" lang="en-US" sz="3200">
                <a:solidFill>
                  <a:srgbClr val="000000"/>
                </a:solidFill>
                <a:latin typeface="Arial"/>
                <a:ea typeface="Arial"/>
                <a:cs typeface="Arial"/>
                <a:sym typeface="Arial"/>
              </a:rPr>
              <a:t>pales</a:t>
            </a:r>
            <a:r>
              <a:rPr lang="en-US" sz="3200">
                <a:solidFill>
                  <a:srgbClr val="000000"/>
                </a:solidFill>
                <a:latin typeface="Arial"/>
                <a:ea typeface="Arial"/>
                <a:cs typeface="Arial"/>
                <a:sym typeface="Arial"/>
              </a:rPr>
              <a:t> in comparison to the speed of electricity.</a:t>
            </a:r>
            <a:endParaRPr/>
          </a:p>
          <a:p>
            <a:pPr indent="-152400" lvl="0" marL="342900" rtl="0" algn="l">
              <a:spcBef>
                <a:spcPts val="600"/>
              </a:spcBef>
              <a:spcAft>
                <a:spcPts val="0"/>
              </a:spcAft>
              <a:buClr>
                <a:srgbClr val="A5A5A5"/>
              </a:buClr>
              <a:buSzPts val="3000"/>
              <a:buFont typeface="Noto Sans Symbols"/>
              <a:buNone/>
            </a:pPr>
            <a:r>
              <a:t/>
            </a:r>
            <a:endParaRPr/>
          </a:p>
        </p:txBody>
      </p:sp>
      <p:sp>
        <p:nvSpPr>
          <p:cNvPr id="129" name="Google Shape;129;p8"/>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The Pace of Change</a:t>
            </a:r>
            <a:endParaRPr/>
          </a:p>
        </p:txBody>
      </p:sp>
      <p:sp>
        <p:nvSpPr>
          <p:cNvPr id="130" name="Google Shape;130;p8"/>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3080" lvl="0" marL="343080" rtl="0" algn="l">
              <a:spcBef>
                <a:spcPts val="0"/>
              </a:spcBef>
              <a:spcAft>
                <a:spcPts val="0"/>
              </a:spcAft>
              <a:buClr>
                <a:schemeClr val="dk1"/>
              </a:buClr>
              <a:buSzPts val="3000"/>
              <a:buFont typeface="Arial"/>
              <a:buChar char="●"/>
            </a:pPr>
            <a:r>
              <a:rPr lang="en-US">
                <a:solidFill>
                  <a:srgbClr val="2F2B20"/>
                </a:solidFill>
                <a:latin typeface="Arial"/>
                <a:ea typeface="Arial"/>
                <a:cs typeface="Arial"/>
                <a:sym typeface="Arial"/>
              </a:rPr>
              <a:t>1940s: First computer was built.</a:t>
            </a:r>
            <a:endParaRPr>
              <a:latin typeface="Arial"/>
              <a:ea typeface="Arial"/>
              <a:cs typeface="Arial"/>
              <a:sym typeface="Arial"/>
            </a:endParaRPr>
          </a:p>
          <a:p>
            <a:pPr indent="-343080" lvl="0" marL="343080" rtl="0" algn="l">
              <a:spcBef>
                <a:spcPts val="0"/>
              </a:spcBef>
              <a:spcAft>
                <a:spcPts val="0"/>
              </a:spcAft>
              <a:buClr>
                <a:schemeClr val="dk1"/>
              </a:buClr>
              <a:buSzPts val="3000"/>
              <a:buFont typeface="Arial"/>
              <a:buChar char="●"/>
            </a:pPr>
            <a:r>
              <a:rPr lang="en-US">
                <a:solidFill>
                  <a:srgbClr val="2F2B20"/>
                </a:solidFill>
                <a:latin typeface="Arial"/>
                <a:ea typeface="Arial"/>
                <a:cs typeface="Arial"/>
                <a:sym typeface="Arial"/>
              </a:rPr>
              <a:t>1956: First hard-drive disk weighed a ton and stored five megabytes.</a:t>
            </a:r>
            <a:endParaRPr>
              <a:latin typeface="Arial"/>
              <a:ea typeface="Arial"/>
              <a:cs typeface="Arial"/>
              <a:sym typeface="Arial"/>
            </a:endParaRPr>
          </a:p>
          <a:p>
            <a:pPr indent="-343080" lvl="0" marL="343080" rtl="0" algn="l">
              <a:spcBef>
                <a:spcPts val="0"/>
              </a:spcBef>
              <a:spcAft>
                <a:spcPts val="0"/>
              </a:spcAft>
              <a:buClr>
                <a:schemeClr val="dk1"/>
              </a:buClr>
              <a:buSzPts val="3000"/>
              <a:buFont typeface="Arial"/>
              <a:buChar char="●"/>
            </a:pPr>
            <a:r>
              <a:rPr lang="en-US">
                <a:solidFill>
                  <a:srgbClr val="2F2B20"/>
                </a:solidFill>
                <a:latin typeface="Arial"/>
                <a:ea typeface="Arial"/>
                <a:cs typeface="Arial"/>
                <a:sym typeface="Arial"/>
              </a:rPr>
              <a:t>1991: Space shuttle had a one-megahertz computer. Ten years later, some automobiles had 100-megahertz computers. Speeds of several gigahertz are now common.</a:t>
            </a:r>
            <a:endParaRPr>
              <a:solidFill>
                <a:srgbClr val="2F2B20"/>
              </a:solidFill>
              <a:latin typeface="Arial"/>
              <a:ea typeface="Arial"/>
              <a:cs typeface="Arial"/>
              <a:sym typeface="Arial"/>
            </a:endParaRPr>
          </a:p>
          <a:p>
            <a:pPr indent="-343080" lvl="0" marL="343080" rtl="0" algn="l">
              <a:spcBef>
                <a:spcPts val="0"/>
              </a:spcBef>
              <a:spcAft>
                <a:spcPts val="0"/>
              </a:spcAft>
              <a:buClr>
                <a:srgbClr val="2F2B20"/>
              </a:buClr>
              <a:buSzPts val="3000"/>
              <a:buFont typeface="Arial"/>
              <a:buChar char="●"/>
            </a:pPr>
            <a:r>
              <a:rPr lang="en-US">
                <a:solidFill>
                  <a:srgbClr val="2F2B20"/>
                </a:solidFill>
                <a:latin typeface="Arial"/>
                <a:ea typeface="Arial"/>
                <a:cs typeface="Arial"/>
                <a:sym typeface="Arial"/>
              </a:rPr>
              <a:t>The iPhone X claims 6 TFLOPS, meaning it’s roughly 37,000 times as fast as the Cray-1, a 70s super computer.</a:t>
            </a:r>
            <a:endParaRPr>
              <a:solidFill>
                <a:srgbClr val="2F2B20"/>
              </a:solidFill>
              <a:latin typeface="Arial"/>
              <a:ea typeface="Arial"/>
              <a:cs typeface="Arial"/>
              <a:sym typeface="Arial"/>
            </a:endParaRPr>
          </a:p>
          <a:p>
            <a:pPr indent="-152400" lvl="0" marL="342900" rtl="0" algn="l">
              <a:spcBef>
                <a:spcPts val="600"/>
              </a:spcBef>
              <a:spcAft>
                <a:spcPts val="0"/>
              </a:spcAft>
              <a:buClr>
                <a:srgbClr val="A5A5A5"/>
              </a:buClr>
              <a:buSzPts val="3000"/>
              <a:buFont typeface="Noto Sans Symbols"/>
              <a:buNone/>
            </a:pPr>
            <a:r>
              <a:t/>
            </a:r>
            <a:endParaRPr/>
          </a:p>
        </p:txBody>
      </p:sp>
      <p:sp>
        <p:nvSpPr>
          <p:cNvPr id="136" name="Google Shape;136;p9"/>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The Pace of Change</a:t>
            </a:r>
            <a:endParaRPr/>
          </a:p>
        </p:txBody>
      </p:sp>
      <p:sp>
        <p:nvSpPr>
          <p:cNvPr id="137" name="Google Shape;137;p9"/>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t>Change and Unexpected Developments</a:t>
            </a:r>
            <a:endParaRPr/>
          </a:p>
        </p:txBody>
      </p:sp>
      <p:sp>
        <p:nvSpPr>
          <p:cNvPr id="143" name="Google Shape;143;p10"/>
          <p:cNvSpPr txBox="1"/>
          <p:nvPr>
            <p:ph idx="11" type="ftr"/>
          </p:nvPr>
        </p:nvSpPr>
        <p:spPr>
          <a:xfrm>
            <a:off x="5865396" y="6420686"/>
            <a:ext cx="3278604"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C8B8A"/>
              </a:buClr>
              <a:buSzPts val="700"/>
              <a:buFont typeface="Arial"/>
              <a:buNone/>
            </a:pPr>
            <a:r>
              <a:rPr lang="en-US"/>
              <a:t>Copyright © 2018, 2013, 2008 Pearson Education, Inc. All Rights Reserved</a:t>
            </a:r>
            <a:endParaRPr/>
          </a:p>
        </p:txBody>
      </p:sp>
      <p:sp>
        <p:nvSpPr>
          <p:cNvPr id="144" name="Google Shape;144;p10"/>
          <p:cNvSpPr/>
          <p:nvPr/>
        </p:nvSpPr>
        <p:spPr>
          <a:xfrm>
            <a:off x="1219320" y="1371600"/>
            <a:ext cx="7618680" cy="2894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“It is precisely this unique human capacity to transcend </a:t>
            </a:r>
            <a:endParaRPr/>
          </a:p>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the present, to live one’s life by purposes stretching into </a:t>
            </a:r>
            <a:endParaRPr/>
          </a:p>
          <a:p>
            <a:pPr indent="0" lvl="0" marL="0" marR="0" rtl="0" algn="l">
              <a:lnSpc>
                <a:spcPct val="10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the future – to live not at the mercy of the world, but as a builder and designer of that world – that is the distinction between human and animal behavior, or between the </a:t>
            </a:r>
            <a:endParaRPr/>
          </a:p>
          <a:p>
            <a:pPr indent="0" lvl="0" marL="0" marR="0" rtl="0" algn="l">
              <a:lnSpc>
                <a:spcPct val="90000"/>
              </a:lnSpc>
              <a:spcBef>
                <a:spcPts val="0"/>
              </a:spcBef>
              <a:spcAft>
                <a:spcPts val="0"/>
              </a:spcAft>
              <a:buClr>
                <a:srgbClr val="2F2B20"/>
              </a:buClr>
              <a:buSzPts val="600"/>
              <a:buFont typeface="Times New Roman"/>
              <a:buNone/>
            </a:pPr>
            <a:r>
              <a:rPr b="0" i="1" lang="en-US" sz="2400" u="none" cap="none" strike="noStrike">
                <a:solidFill>
                  <a:srgbClr val="2F2B20"/>
                </a:solidFill>
                <a:latin typeface="Times New Roman"/>
                <a:ea typeface="Times New Roman"/>
                <a:cs typeface="Times New Roman"/>
                <a:sym typeface="Times New Roman"/>
              </a:rPr>
              <a:t>human being and the machine.”</a:t>
            </a:r>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r">
              <a:lnSpc>
                <a:spcPct val="80000"/>
              </a:lnSpc>
              <a:spcBef>
                <a:spcPts val="0"/>
              </a:spcBef>
              <a:spcAft>
                <a:spcPts val="0"/>
              </a:spcAft>
              <a:buClr>
                <a:srgbClr val="2F2B20"/>
              </a:buClr>
              <a:buSzPts val="500"/>
              <a:buFont typeface="Calibri"/>
              <a:buNone/>
            </a:pPr>
            <a:r>
              <a:rPr b="0" i="0" lang="en-US" sz="2000" u="none" cap="none" strike="noStrike">
                <a:solidFill>
                  <a:srgbClr val="2F2B20"/>
                </a:solidFill>
                <a:latin typeface="Calibri"/>
                <a:ea typeface="Calibri"/>
                <a:cs typeface="Calibri"/>
                <a:sym typeface="Calibri"/>
              </a:rPr>
              <a:t>̶  Betty Friedan</a:t>
            </a:r>
            <a:r>
              <a:rPr b="0" baseline="30000" i="0" lang="en-US" sz="2000" u="none" cap="none" strike="noStrike">
                <a:solidFill>
                  <a:srgbClr val="2F2B20"/>
                </a:solidFill>
                <a:latin typeface="Calibri"/>
                <a:ea typeface="Calibri"/>
                <a:cs typeface="Calibri"/>
                <a:sym typeface="Calibri"/>
              </a:rPr>
              <a:t>3</a:t>
            </a:r>
            <a:endParaRPr/>
          </a:p>
          <a:p>
            <a:pPr indent="0" lvl="0" marL="0" marR="0" rtl="0" algn="l">
              <a:lnSpc>
                <a:spcPct val="8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jmcneely</dc:creator>
</cp:coreProperties>
</file>