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8"/>
  </p:notesMasterIdLst>
  <p:sldIdLst>
    <p:sldId id="265" r:id="rId5"/>
    <p:sldId id="267" r:id="rId6"/>
    <p:sldId id="273" r:id="rId7"/>
    <p:sldId id="274" r:id="rId8"/>
    <p:sldId id="276" r:id="rId9"/>
    <p:sldId id="278" r:id="rId10"/>
    <p:sldId id="279" r:id="rId11"/>
    <p:sldId id="277" r:id="rId12"/>
    <p:sldId id="281" r:id="rId13"/>
    <p:sldId id="282" r:id="rId14"/>
    <p:sldId id="280" r:id="rId15"/>
    <p:sldId id="285" r:id="rId16"/>
    <p:sldId id="284" r:id="rId17"/>
  </p:sldIdLst>
  <p:sldSz cx="9525000" cy="7239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>
    <p:browse showScrollbar="0"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75" autoAdjust="0"/>
    <p:restoredTop sz="94660"/>
  </p:normalViewPr>
  <p:slideViewPr>
    <p:cSldViewPr snapToGrid="0">
      <p:cViewPr varScale="1">
        <p:scale>
          <a:sx n="65" d="100"/>
          <a:sy n="65" d="100"/>
        </p:scale>
        <p:origin x="13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8C0904-8E16-4527-957C-EB4E915098AE}" type="datetimeFigureOut">
              <a:rPr lang="en-US" smtClean="0"/>
              <a:t>11/8/2020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49588" y="857250"/>
            <a:ext cx="304482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627B8-31B4-4968-8062-AD5432A8B0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027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75" y="1184717"/>
            <a:ext cx="8096250" cy="2520244"/>
          </a:xfrm>
        </p:spPr>
        <p:txBody>
          <a:bodyPr anchor="b"/>
          <a:lstStyle>
            <a:lvl1pPr algn="ctr">
              <a:defRPr sz="62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0625" y="3802151"/>
            <a:ext cx="7143750" cy="1747749"/>
          </a:xfrm>
        </p:spPr>
        <p:txBody>
          <a:bodyPr/>
          <a:lstStyle>
            <a:lvl1pPr marL="0" indent="0" algn="ctr">
              <a:buNone/>
              <a:defRPr sz="2500"/>
            </a:lvl1pPr>
            <a:lvl2pPr marL="476265" indent="0" algn="ctr">
              <a:buNone/>
              <a:defRPr sz="2083"/>
            </a:lvl2pPr>
            <a:lvl3pPr marL="952530" indent="0" algn="ctr">
              <a:buNone/>
              <a:defRPr sz="1875"/>
            </a:lvl3pPr>
            <a:lvl4pPr marL="1428796" indent="0" algn="ctr">
              <a:buNone/>
              <a:defRPr sz="1667"/>
            </a:lvl4pPr>
            <a:lvl5pPr marL="1905061" indent="0" algn="ctr">
              <a:buNone/>
              <a:defRPr sz="1667"/>
            </a:lvl5pPr>
            <a:lvl6pPr marL="2381326" indent="0" algn="ctr">
              <a:buNone/>
              <a:defRPr sz="1667"/>
            </a:lvl6pPr>
            <a:lvl7pPr marL="2857591" indent="0" algn="ctr">
              <a:buNone/>
              <a:defRPr sz="1667"/>
            </a:lvl7pPr>
            <a:lvl8pPr marL="3333857" indent="0" algn="ctr">
              <a:buNone/>
              <a:defRPr sz="1667"/>
            </a:lvl8pPr>
            <a:lvl9pPr marL="3810122" indent="0" algn="ctr">
              <a:buNone/>
              <a:defRPr sz="166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0D66-0D65-45AD-8BDA-AD0B1BE5CC58}" type="datetime1">
              <a:rPr lang="en-US" smtClean="0"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Jamie Kraft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FA12E-138B-4AC8-86BE-4C2DC0E467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4816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6826A-F5B0-4D5D-873F-FAE9E3C8ADEF}" type="datetime1">
              <a:rPr lang="en-US" smtClean="0"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Jamie Kraft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FA12E-138B-4AC8-86BE-4C2DC0E467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4882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6329" y="385410"/>
            <a:ext cx="2053828" cy="613471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4844" y="385410"/>
            <a:ext cx="6042422" cy="613471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615A6-F186-4628-901C-0ADBDCDCD096}" type="datetime1">
              <a:rPr lang="en-US" smtClean="0"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Jamie Kraft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FA12E-138B-4AC8-86BE-4C2DC0E467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2024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A8B8-BC57-4849-BB96-E6A741962831}" type="datetime1">
              <a:rPr lang="en-US" smtClean="0"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Jamie Kraft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FA12E-138B-4AC8-86BE-4C2DC0E467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9815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3" y="1804725"/>
            <a:ext cx="8215313" cy="3011222"/>
          </a:xfrm>
        </p:spPr>
        <p:txBody>
          <a:bodyPr anchor="b"/>
          <a:lstStyle>
            <a:lvl1pPr>
              <a:defRPr sz="62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9883" y="4844435"/>
            <a:ext cx="8215313" cy="1583531"/>
          </a:xfrm>
        </p:spPr>
        <p:txBody>
          <a:bodyPr/>
          <a:lstStyle>
            <a:lvl1pPr marL="0" indent="0">
              <a:buNone/>
              <a:defRPr sz="2500">
                <a:solidFill>
                  <a:schemeClr val="tx1"/>
                </a:solidFill>
              </a:defRPr>
            </a:lvl1pPr>
            <a:lvl2pPr marL="476265" indent="0">
              <a:buNone/>
              <a:defRPr sz="2083">
                <a:solidFill>
                  <a:schemeClr val="tx1">
                    <a:tint val="75000"/>
                  </a:schemeClr>
                </a:solidFill>
              </a:defRPr>
            </a:lvl2pPr>
            <a:lvl3pPr marL="952530" indent="0">
              <a:buNone/>
              <a:defRPr sz="1875">
                <a:solidFill>
                  <a:schemeClr val="tx1">
                    <a:tint val="75000"/>
                  </a:schemeClr>
                </a:solidFill>
              </a:defRPr>
            </a:lvl3pPr>
            <a:lvl4pPr marL="1428796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4pPr>
            <a:lvl5pPr marL="1905061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5pPr>
            <a:lvl6pPr marL="2381326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6pPr>
            <a:lvl7pPr marL="2857591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7pPr>
            <a:lvl8pPr marL="3333857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8pPr>
            <a:lvl9pPr marL="3810122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9544-4F24-4644-B4FF-0B4762EC4E2C}" type="datetime1">
              <a:rPr lang="en-US" smtClean="0"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Jamie Kraft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FA12E-138B-4AC8-86BE-4C2DC0E467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1647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4844" y="1927049"/>
            <a:ext cx="4048125" cy="45930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2031" y="1927049"/>
            <a:ext cx="4048125" cy="45930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CA72-A3A1-419D-A935-A54FCD7A8902}" type="datetime1">
              <a:rPr lang="en-US" smtClean="0"/>
              <a:t>11/8/2020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Jamie Kraft 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FA12E-138B-4AC8-86BE-4C2DC0E467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5477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084" y="385412"/>
            <a:ext cx="8215313" cy="13992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6085" y="1774561"/>
            <a:ext cx="4029521" cy="869685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6265" indent="0">
              <a:buNone/>
              <a:defRPr sz="2083" b="1"/>
            </a:lvl2pPr>
            <a:lvl3pPr marL="952530" indent="0">
              <a:buNone/>
              <a:defRPr sz="1875" b="1"/>
            </a:lvl3pPr>
            <a:lvl4pPr marL="1428796" indent="0">
              <a:buNone/>
              <a:defRPr sz="1667" b="1"/>
            </a:lvl4pPr>
            <a:lvl5pPr marL="1905061" indent="0">
              <a:buNone/>
              <a:defRPr sz="1667" b="1"/>
            </a:lvl5pPr>
            <a:lvl6pPr marL="2381326" indent="0">
              <a:buNone/>
              <a:defRPr sz="1667" b="1"/>
            </a:lvl6pPr>
            <a:lvl7pPr marL="2857591" indent="0">
              <a:buNone/>
              <a:defRPr sz="1667" b="1"/>
            </a:lvl7pPr>
            <a:lvl8pPr marL="3333857" indent="0">
              <a:buNone/>
              <a:defRPr sz="1667" b="1"/>
            </a:lvl8pPr>
            <a:lvl9pPr marL="3810122" indent="0">
              <a:buNone/>
              <a:defRPr sz="16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085" y="2644246"/>
            <a:ext cx="4029521" cy="38892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2032" y="1774561"/>
            <a:ext cx="4049366" cy="869685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6265" indent="0">
              <a:buNone/>
              <a:defRPr sz="2083" b="1"/>
            </a:lvl2pPr>
            <a:lvl3pPr marL="952530" indent="0">
              <a:buNone/>
              <a:defRPr sz="1875" b="1"/>
            </a:lvl3pPr>
            <a:lvl4pPr marL="1428796" indent="0">
              <a:buNone/>
              <a:defRPr sz="1667" b="1"/>
            </a:lvl4pPr>
            <a:lvl5pPr marL="1905061" indent="0">
              <a:buNone/>
              <a:defRPr sz="1667" b="1"/>
            </a:lvl5pPr>
            <a:lvl6pPr marL="2381326" indent="0">
              <a:buNone/>
              <a:defRPr sz="1667" b="1"/>
            </a:lvl6pPr>
            <a:lvl7pPr marL="2857591" indent="0">
              <a:buNone/>
              <a:defRPr sz="1667" b="1"/>
            </a:lvl7pPr>
            <a:lvl8pPr marL="3333857" indent="0">
              <a:buNone/>
              <a:defRPr sz="1667" b="1"/>
            </a:lvl8pPr>
            <a:lvl9pPr marL="3810122" indent="0">
              <a:buNone/>
              <a:defRPr sz="16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2032" y="2644246"/>
            <a:ext cx="4049366" cy="38892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8AB5D-C83F-45BB-9120-B1D9D43DFAB0}" type="datetime1">
              <a:rPr lang="en-US" smtClean="0"/>
              <a:t>11/8/2020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Jamie Kraft 2015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FA12E-138B-4AC8-86BE-4C2DC0E467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7897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F9A5-3358-4ADB-8766-182339D17637}" type="datetime1">
              <a:rPr lang="en-US" smtClean="0"/>
              <a:t>11/8/2020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Jamie Kraft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FA12E-138B-4AC8-86BE-4C2DC0E467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0204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50BDF-EF7B-4226-AEB0-50BC2E0312DB}" type="datetime1">
              <a:rPr lang="en-US" smtClean="0"/>
              <a:t>11/8/2020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Jamie Kraft 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FA12E-138B-4AC8-86BE-4C2DC0E467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668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085" y="482600"/>
            <a:ext cx="3072060" cy="1689100"/>
          </a:xfrm>
        </p:spPr>
        <p:txBody>
          <a:bodyPr anchor="b"/>
          <a:lstStyle>
            <a:lvl1pPr>
              <a:defRPr sz="33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66" y="1042284"/>
            <a:ext cx="4822031" cy="5144382"/>
          </a:xfrm>
        </p:spPr>
        <p:txBody>
          <a:bodyPr/>
          <a:lstStyle>
            <a:lvl1pPr>
              <a:defRPr sz="3333"/>
            </a:lvl1pPr>
            <a:lvl2pPr>
              <a:defRPr sz="2917"/>
            </a:lvl2pPr>
            <a:lvl3pPr>
              <a:defRPr sz="2500"/>
            </a:lvl3pPr>
            <a:lvl4pPr>
              <a:defRPr sz="2083"/>
            </a:lvl4pPr>
            <a:lvl5pPr>
              <a:defRPr sz="2083"/>
            </a:lvl5pPr>
            <a:lvl6pPr>
              <a:defRPr sz="2083"/>
            </a:lvl6pPr>
            <a:lvl7pPr>
              <a:defRPr sz="2083"/>
            </a:lvl7pPr>
            <a:lvl8pPr>
              <a:defRPr sz="2083"/>
            </a:lvl8pPr>
            <a:lvl9pPr>
              <a:defRPr sz="208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6085" y="2171700"/>
            <a:ext cx="3072060" cy="4023343"/>
          </a:xfrm>
        </p:spPr>
        <p:txBody>
          <a:bodyPr/>
          <a:lstStyle>
            <a:lvl1pPr marL="0" indent="0">
              <a:buNone/>
              <a:defRPr sz="1667"/>
            </a:lvl1pPr>
            <a:lvl2pPr marL="476265" indent="0">
              <a:buNone/>
              <a:defRPr sz="1458"/>
            </a:lvl2pPr>
            <a:lvl3pPr marL="952530" indent="0">
              <a:buNone/>
              <a:defRPr sz="1250"/>
            </a:lvl3pPr>
            <a:lvl4pPr marL="1428796" indent="0">
              <a:buNone/>
              <a:defRPr sz="1042"/>
            </a:lvl4pPr>
            <a:lvl5pPr marL="1905061" indent="0">
              <a:buNone/>
              <a:defRPr sz="1042"/>
            </a:lvl5pPr>
            <a:lvl6pPr marL="2381326" indent="0">
              <a:buNone/>
              <a:defRPr sz="1042"/>
            </a:lvl6pPr>
            <a:lvl7pPr marL="2857591" indent="0">
              <a:buNone/>
              <a:defRPr sz="1042"/>
            </a:lvl7pPr>
            <a:lvl8pPr marL="3333857" indent="0">
              <a:buNone/>
              <a:defRPr sz="1042"/>
            </a:lvl8pPr>
            <a:lvl9pPr marL="3810122" indent="0">
              <a:buNone/>
              <a:defRPr sz="104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039D8-95A6-4373-AE5F-6204CC60347B}" type="datetime1">
              <a:rPr lang="en-US" smtClean="0"/>
              <a:t>11/8/2020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Jamie Kraft 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FA12E-138B-4AC8-86BE-4C2DC0E467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2447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085" y="482600"/>
            <a:ext cx="3072060" cy="1689100"/>
          </a:xfrm>
        </p:spPr>
        <p:txBody>
          <a:bodyPr anchor="b"/>
          <a:lstStyle>
            <a:lvl1pPr>
              <a:defRPr sz="33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49366" y="1042284"/>
            <a:ext cx="4822031" cy="5144382"/>
          </a:xfrm>
        </p:spPr>
        <p:txBody>
          <a:bodyPr anchor="t"/>
          <a:lstStyle>
            <a:lvl1pPr marL="0" indent="0">
              <a:buNone/>
              <a:defRPr sz="3333"/>
            </a:lvl1pPr>
            <a:lvl2pPr marL="476265" indent="0">
              <a:buNone/>
              <a:defRPr sz="2917"/>
            </a:lvl2pPr>
            <a:lvl3pPr marL="952530" indent="0">
              <a:buNone/>
              <a:defRPr sz="2500"/>
            </a:lvl3pPr>
            <a:lvl4pPr marL="1428796" indent="0">
              <a:buNone/>
              <a:defRPr sz="2083"/>
            </a:lvl4pPr>
            <a:lvl5pPr marL="1905061" indent="0">
              <a:buNone/>
              <a:defRPr sz="2083"/>
            </a:lvl5pPr>
            <a:lvl6pPr marL="2381326" indent="0">
              <a:buNone/>
              <a:defRPr sz="2083"/>
            </a:lvl6pPr>
            <a:lvl7pPr marL="2857591" indent="0">
              <a:buNone/>
              <a:defRPr sz="2083"/>
            </a:lvl7pPr>
            <a:lvl8pPr marL="3333857" indent="0">
              <a:buNone/>
              <a:defRPr sz="2083"/>
            </a:lvl8pPr>
            <a:lvl9pPr marL="3810122" indent="0">
              <a:buNone/>
              <a:defRPr sz="2083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6085" y="2171700"/>
            <a:ext cx="3072060" cy="4023343"/>
          </a:xfrm>
        </p:spPr>
        <p:txBody>
          <a:bodyPr/>
          <a:lstStyle>
            <a:lvl1pPr marL="0" indent="0">
              <a:buNone/>
              <a:defRPr sz="1667"/>
            </a:lvl1pPr>
            <a:lvl2pPr marL="476265" indent="0">
              <a:buNone/>
              <a:defRPr sz="1458"/>
            </a:lvl2pPr>
            <a:lvl3pPr marL="952530" indent="0">
              <a:buNone/>
              <a:defRPr sz="1250"/>
            </a:lvl3pPr>
            <a:lvl4pPr marL="1428796" indent="0">
              <a:buNone/>
              <a:defRPr sz="1042"/>
            </a:lvl4pPr>
            <a:lvl5pPr marL="1905061" indent="0">
              <a:buNone/>
              <a:defRPr sz="1042"/>
            </a:lvl5pPr>
            <a:lvl6pPr marL="2381326" indent="0">
              <a:buNone/>
              <a:defRPr sz="1042"/>
            </a:lvl6pPr>
            <a:lvl7pPr marL="2857591" indent="0">
              <a:buNone/>
              <a:defRPr sz="1042"/>
            </a:lvl7pPr>
            <a:lvl8pPr marL="3333857" indent="0">
              <a:buNone/>
              <a:defRPr sz="1042"/>
            </a:lvl8pPr>
            <a:lvl9pPr marL="3810122" indent="0">
              <a:buNone/>
              <a:defRPr sz="104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FDA0-3721-410E-892E-F1B0780BB1AD}" type="datetime1">
              <a:rPr lang="en-US" smtClean="0"/>
              <a:t>11/8/2020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Jamie Kraft 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FA12E-138B-4AC8-86BE-4C2DC0E467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6128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250">
        <p15:prstTrans prst="peelOff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4844" y="385412"/>
            <a:ext cx="8215313" cy="13992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4844" y="1927049"/>
            <a:ext cx="8215313" cy="4593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4844" y="6709482"/>
            <a:ext cx="2143125" cy="385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691AC-6240-42AE-9550-38934492C041}" type="datetime1">
              <a:rPr lang="en-US" smtClean="0"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55156" y="6709482"/>
            <a:ext cx="3214688" cy="385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© Jamie Kraft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27031" y="6709482"/>
            <a:ext cx="2143125" cy="385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FA12E-138B-4AC8-86BE-4C2DC0E467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200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250">
        <p15:prstTrans prst="peelOff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952530" rtl="0" eaLnBrk="1" latinLnBrk="0" hangingPunct="1">
        <a:lnSpc>
          <a:spcPct val="90000"/>
        </a:lnSpc>
        <a:spcBef>
          <a:spcPct val="0"/>
        </a:spcBef>
        <a:buNone/>
        <a:defRPr sz="45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8133" indent="-238133" algn="l" defTabSz="952530" rtl="0" eaLnBrk="1" latinLnBrk="0" hangingPunct="1">
        <a:lnSpc>
          <a:spcPct val="90000"/>
        </a:lnSpc>
        <a:spcBef>
          <a:spcPts val="1042"/>
        </a:spcBef>
        <a:buFont typeface="Arial" panose="020B0604020202020204" pitchFamily="34" charset="0"/>
        <a:buChar char="•"/>
        <a:defRPr sz="2917" kern="1200">
          <a:solidFill>
            <a:schemeClr val="tx1"/>
          </a:solidFill>
          <a:latin typeface="+mn-lt"/>
          <a:ea typeface="+mn-ea"/>
          <a:cs typeface="+mn-cs"/>
        </a:defRPr>
      </a:lvl1pPr>
      <a:lvl2pPr marL="714398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90663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2083" kern="1200">
          <a:solidFill>
            <a:schemeClr val="tx1"/>
          </a:solidFill>
          <a:latin typeface="+mn-lt"/>
          <a:ea typeface="+mn-ea"/>
          <a:cs typeface="+mn-cs"/>
        </a:defRPr>
      </a:lvl3pPr>
      <a:lvl4pPr marL="1666928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4pPr>
      <a:lvl5pPr marL="2143194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5pPr>
      <a:lvl6pPr marL="2619459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6pPr>
      <a:lvl7pPr marL="3095724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7pPr>
      <a:lvl8pPr marL="3571989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8pPr>
      <a:lvl9pPr marL="4048255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1pPr>
      <a:lvl2pPr marL="476265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2pPr>
      <a:lvl3pPr marL="952530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3pPr>
      <a:lvl4pPr marL="1428796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4pPr>
      <a:lvl5pPr marL="1905061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5pPr>
      <a:lvl6pPr marL="2381326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6pPr>
      <a:lvl7pPr marL="2857591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7pPr>
      <a:lvl8pPr marL="3333857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8pPr>
      <a:lvl9pPr marL="3810122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24999" cy="7239000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3" name="TextBox 2"/>
          <p:cNvSpPr txBox="1"/>
          <p:nvPr/>
        </p:nvSpPr>
        <p:spPr>
          <a:xfrm>
            <a:off x="3467915" y="319320"/>
            <a:ext cx="258917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solidFill>
                  <a:srgbClr val="002060"/>
                </a:solidFill>
                <a:latin typeface="Berlin Sans FB" panose="020E0602020502020306" pitchFamily="34" charset="0"/>
              </a:rPr>
              <a:t>Staff</a:t>
            </a:r>
            <a:endParaRPr lang="en-US" sz="9600" dirty="0">
              <a:solidFill>
                <a:srgbClr val="002060"/>
              </a:solidFill>
              <a:latin typeface="Berlin Sans FB" panose="020E0602020502020306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5315" y="5457371"/>
            <a:ext cx="8474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Berlin Sans FB" panose="020E0602020502020306" pitchFamily="34" charset="0"/>
              </a:rPr>
              <a:t>The staff is a series of 5 lines and 4 spaces where notes are placed.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401" y="2090056"/>
            <a:ext cx="6234195" cy="230414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43631" y="6370026"/>
            <a:ext cx="20377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Berlin Sans FB" panose="020E0602020502020306" pitchFamily="34" charset="0"/>
              </a:rPr>
              <a:t>©</a:t>
            </a:r>
            <a:r>
              <a:rPr lang="en-US" b="1" dirty="0">
                <a:latin typeface="Berlin Sans FB" panose="020E0602020502020306" pitchFamily="34" charset="0"/>
              </a:rPr>
              <a:t> </a:t>
            </a:r>
            <a:r>
              <a:rPr lang="en-US" dirty="0">
                <a:latin typeface="Berlin Sans FB" panose="020E0602020502020306" pitchFamily="34" charset="0"/>
              </a:rPr>
              <a:t>Jamie Kraft 2015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000125" y="4114811"/>
            <a:ext cx="100012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000125" y="3667136"/>
            <a:ext cx="100012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00125" y="3233748"/>
            <a:ext cx="100012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000125" y="2800360"/>
            <a:ext cx="100012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000125" y="2381260"/>
            <a:ext cx="100012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7422396" y="3943361"/>
            <a:ext cx="914400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422396" y="3452823"/>
            <a:ext cx="914400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7422396" y="2990861"/>
            <a:ext cx="914400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7422396" y="2557473"/>
            <a:ext cx="914400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9763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26" presetClass="emph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40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00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9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5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25000" cy="7239000"/>
          </a:xfrm>
          <a:prstGeom prst="rect">
            <a:avLst/>
          </a:prstGeom>
          <a:solidFill>
            <a:srgbClr val="00B050"/>
          </a:solidFill>
        </p:spPr>
      </p:pic>
      <p:sp>
        <p:nvSpPr>
          <p:cNvPr id="27" name="TextBox 26"/>
          <p:cNvSpPr txBox="1"/>
          <p:nvPr/>
        </p:nvSpPr>
        <p:spPr>
          <a:xfrm>
            <a:off x="1082985" y="5457371"/>
            <a:ext cx="73590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Berlin Sans FB" panose="020E0602020502020306" pitchFamily="34" charset="0"/>
              </a:rPr>
              <a:t>A way to remember the note names on the bass clef lines is by using the saying: Good Boys Do Fine Always</a:t>
            </a:r>
            <a:endParaRPr lang="en-US" sz="2400" dirty="0">
              <a:latin typeface="Berlin Sans FB" panose="020E0602020502020306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92" y="566057"/>
            <a:ext cx="7772416" cy="44334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985" y="791684"/>
            <a:ext cx="2894614" cy="3312348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4853891" y="3881926"/>
            <a:ext cx="870857" cy="754742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  <a:latin typeface="Berlin Sans FB" panose="020E0602020502020306" pitchFamily="34" charset="0"/>
              </a:rPr>
              <a:t>G</a:t>
            </a:r>
          </a:p>
        </p:txBody>
      </p:sp>
      <p:sp>
        <p:nvSpPr>
          <p:cNvPr id="9" name="Oval 8"/>
          <p:cNvSpPr/>
          <p:nvPr/>
        </p:nvSpPr>
        <p:spPr>
          <a:xfrm>
            <a:off x="4853891" y="3114970"/>
            <a:ext cx="870857" cy="75474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  <a:latin typeface="Berlin Sans FB" panose="020E0602020502020306" pitchFamily="34" charset="0"/>
              </a:rPr>
              <a:t>B</a:t>
            </a:r>
          </a:p>
        </p:txBody>
      </p:sp>
      <p:sp>
        <p:nvSpPr>
          <p:cNvPr id="10" name="Oval 9"/>
          <p:cNvSpPr/>
          <p:nvPr/>
        </p:nvSpPr>
        <p:spPr>
          <a:xfrm>
            <a:off x="4853891" y="2348014"/>
            <a:ext cx="870857" cy="754742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  <a:latin typeface="Berlin Sans FB" panose="020E0602020502020306" pitchFamily="34" charset="0"/>
              </a:rPr>
              <a:t>D</a:t>
            </a:r>
          </a:p>
        </p:txBody>
      </p:sp>
      <p:sp>
        <p:nvSpPr>
          <p:cNvPr id="11" name="Oval 10"/>
          <p:cNvSpPr/>
          <p:nvPr/>
        </p:nvSpPr>
        <p:spPr>
          <a:xfrm>
            <a:off x="4853891" y="1569849"/>
            <a:ext cx="870857" cy="754742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  <a:latin typeface="Berlin Sans FB" panose="020E0602020502020306" pitchFamily="34" charset="0"/>
              </a:rPr>
              <a:t>F</a:t>
            </a:r>
          </a:p>
        </p:txBody>
      </p:sp>
      <p:sp>
        <p:nvSpPr>
          <p:cNvPr id="12" name="Oval 11"/>
          <p:cNvSpPr/>
          <p:nvPr/>
        </p:nvSpPr>
        <p:spPr>
          <a:xfrm>
            <a:off x="4853892" y="791684"/>
            <a:ext cx="870857" cy="75474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  <a:latin typeface="Berlin Sans FB" panose="020E0602020502020306" pitchFamily="34" charset="0"/>
              </a:rPr>
              <a:t>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743631" y="6356578"/>
            <a:ext cx="20377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Berlin Sans FB" panose="020E0602020502020306" pitchFamily="34" charset="0"/>
              </a:rPr>
              <a:t>©</a:t>
            </a:r>
            <a:r>
              <a:rPr lang="en-US" b="1" dirty="0">
                <a:latin typeface="Berlin Sans FB" panose="020E0602020502020306" pitchFamily="34" charset="0"/>
              </a:rPr>
              <a:t> </a:t>
            </a:r>
            <a:r>
              <a:rPr lang="en-US" dirty="0">
                <a:latin typeface="Berlin Sans FB" panose="020E0602020502020306" pitchFamily="34" charset="0"/>
              </a:rPr>
              <a:t>Jamie Kraft 2015</a:t>
            </a:r>
          </a:p>
        </p:txBody>
      </p:sp>
    </p:spTree>
    <p:extLst>
      <p:ext uri="{BB962C8B-B14F-4D97-AF65-F5344CB8AC3E}">
        <p14:creationId xmlns:p14="http://schemas.microsoft.com/office/powerpoint/2010/main" val="1024470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27" presetClass="emph" presetSubtype="0" fill="remove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" dur="5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" dur="5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0"/>
                            </p:stCondLst>
                            <p:childTnLst>
                              <p:par>
                                <p:cTn id="15" presetID="27" presetClass="emph" presetSubtype="0" fill="remove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50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27" presetClass="emph" presetSubtype="0" fill="remove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3" dur="50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" dur="50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50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9500"/>
                            </p:stCondLst>
                            <p:childTnLst>
                              <p:par>
                                <p:cTn id="27" presetID="27" presetClass="emph" presetSubtype="0" fill="remove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9" dur="50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" dur="50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0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1000"/>
                            </p:stCondLst>
                            <p:childTnLst>
                              <p:par>
                                <p:cTn id="33" presetID="27" presetClass="emph" presetSubtype="0" fill="remove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6" dur="50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6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25000" cy="7239000"/>
          </a:xfrm>
          <a:prstGeom prst="rect">
            <a:avLst/>
          </a:prstGeom>
          <a:solidFill>
            <a:srgbClr val="00B050"/>
          </a:solidFill>
        </p:spPr>
      </p:pic>
      <p:sp>
        <p:nvSpPr>
          <p:cNvPr id="27" name="TextBox 26"/>
          <p:cNvSpPr txBox="1"/>
          <p:nvPr/>
        </p:nvSpPr>
        <p:spPr>
          <a:xfrm>
            <a:off x="1082985" y="5457371"/>
            <a:ext cx="7359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erlin Sans FB" panose="020E0602020502020306" pitchFamily="34" charset="0"/>
              </a:rPr>
              <a:t>Each line and space on the </a:t>
            </a:r>
            <a:r>
              <a:rPr lang="en-US" sz="2400" dirty="0" smtClean="0">
                <a:latin typeface="Berlin Sans FB" panose="020E0602020502020306" pitchFamily="34" charset="0"/>
              </a:rPr>
              <a:t>bass </a:t>
            </a:r>
            <a:r>
              <a:rPr lang="en-US" sz="2400" dirty="0">
                <a:latin typeface="Berlin Sans FB" panose="020E0602020502020306" pitchFamily="34" charset="0"/>
              </a:rPr>
              <a:t>clef has a letter name.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92" y="566057"/>
            <a:ext cx="7772416" cy="44334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985" y="791684"/>
            <a:ext cx="2580737" cy="3312348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663723" y="3904344"/>
            <a:ext cx="870857" cy="754742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  <a:latin typeface="Berlin Sans FB" panose="020E0602020502020306" pitchFamily="34" charset="0"/>
              </a:rPr>
              <a:t>G</a:t>
            </a:r>
          </a:p>
        </p:txBody>
      </p:sp>
      <p:sp>
        <p:nvSpPr>
          <p:cNvPr id="9" name="Oval 8"/>
          <p:cNvSpPr/>
          <p:nvPr/>
        </p:nvSpPr>
        <p:spPr>
          <a:xfrm>
            <a:off x="3663723" y="3126179"/>
            <a:ext cx="870857" cy="75474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  <a:latin typeface="Berlin Sans FB" panose="020E0602020502020306" pitchFamily="34" charset="0"/>
              </a:rPr>
              <a:t>B</a:t>
            </a:r>
          </a:p>
        </p:txBody>
      </p:sp>
      <p:sp>
        <p:nvSpPr>
          <p:cNvPr id="10" name="Oval 9"/>
          <p:cNvSpPr/>
          <p:nvPr/>
        </p:nvSpPr>
        <p:spPr>
          <a:xfrm>
            <a:off x="3663723" y="2348014"/>
            <a:ext cx="870857" cy="754742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  <a:latin typeface="Berlin Sans FB" panose="020E0602020502020306" pitchFamily="34" charset="0"/>
              </a:rPr>
              <a:t>D</a:t>
            </a:r>
          </a:p>
        </p:txBody>
      </p:sp>
      <p:sp>
        <p:nvSpPr>
          <p:cNvPr id="11" name="Oval 10"/>
          <p:cNvSpPr/>
          <p:nvPr/>
        </p:nvSpPr>
        <p:spPr>
          <a:xfrm>
            <a:off x="3663723" y="1569849"/>
            <a:ext cx="870857" cy="754742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  <a:latin typeface="Berlin Sans FB" panose="020E0602020502020306" pitchFamily="34" charset="0"/>
              </a:rPr>
              <a:t>F</a:t>
            </a:r>
          </a:p>
        </p:txBody>
      </p:sp>
      <p:sp>
        <p:nvSpPr>
          <p:cNvPr id="12" name="Oval 11"/>
          <p:cNvSpPr/>
          <p:nvPr/>
        </p:nvSpPr>
        <p:spPr>
          <a:xfrm>
            <a:off x="3663723" y="791684"/>
            <a:ext cx="870857" cy="75474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  <a:latin typeface="Berlin Sans FB" panose="020E0602020502020306" pitchFamily="34" charset="0"/>
              </a:rPr>
              <a:t>A</a:t>
            </a:r>
          </a:p>
        </p:txBody>
      </p:sp>
      <p:sp>
        <p:nvSpPr>
          <p:cNvPr id="13" name="Oval 12"/>
          <p:cNvSpPr/>
          <p:nvPr/>
        </p:nvSpPr>
        <p:spPr>
          <a:xfrm>
            <a:off x="6133309" y="3503054"/>
            <a:ext cx="870857" cy="75474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  <a:latin typeface="Berlin Sans FB" panose="020E0602020502020306" pitchFamily="34" charset="0"/>
              </a:rPr>
              <a:t>A</a:t>
            </a:r>
          </a:p>
        </p:txBody>
      </p:sp>
      <p:sp>
        <p:nvSpPr>
          <p:cNvPr id="14" name="Oval 13"/>
          <p:cNvSpPr/>
          <p:nvPr/>
        </p:nvSpPr>
        <p:spPr>
          <a:xfrm>
            <a:off x="6133308" y="2748312"/>
            <a:ext cx="870857" cy="75474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  <a:latin typeface="Berlin Sans FB" panose="020E0602020502020306" pitchFamily="34" charset="0"/>
              </a:rPr>
              <a:t>C</a:t>
            </a:r>
          </a:p>
        </p:txBody>
      </p:sp>
      <p:sp>
        <p:nvSpPr>
          <p:cNvPr id="15" name="Oval 14"/>
          <p:cNvSpPr/>
          <p:nvPr/>
        </p:nvSpPr>
        <p:spPr>
          <a:xfrm>
            <a:off x="6133307" y="1993570"/>
            <a:ext cx="870857" cy="754742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  <a:latin typeface="Berlin Sans FB" panose="020E0602020502020306" pitchFamily="34" charset="0"/>
              </a:rPr>
              <a:t>E</a:t>
            </a:r>
          </a:p>
        </p:txBody>
      </p:sp>
      <p:sp>
        <p:nvSpPr>
          <p:cNvPr id="16" name="Oval 15"/>
          <p:cNvSpPr/>
          <p:nvPr/>
        </p:nvSpPr>
        <p:spPr>
          <a:xfrm>
            <a:off x="6133306" y="1238828"/>
            <a:ext cx="870857" cy="754742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  <a:latin typeface="Berlin Sans FB" panose="020E0602020502020306" pitchFamily="34" charset="0"/>
              </a:rPr>
              <a:t>G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743631" y="6356578"/>
            <a:ext cx="20377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Berlin Sans FB" panose="020E0602020502020306" pitchFamily="34" charset="0"/>
              </a:rPr>
              <a:t>©</a:t>
            </a:r>
            <a:r>
              <a:rPr lang="en-US" b="1" dirty="0">
                <a:latin typeface="Berlin Sans FB" panose="020E0602020502020306" pitchFamily="34" charset="0"/>
              </a:rPr>
              <a:t> </a:t>
            </a:r>
            <a:r>
              <a:rPr lang="en-US" dirty="0">
                <a:latin typeface="Berlin Sans FB" panose="020E0602020502020306" pitchFamily="34" charset="0"/>
              </a:rPr>
              <a:t>Jamie Kraft 2015</a:t>
            </a:r>
          </a:p>
        </p:txBody>
      </p:sp>
    </p:spTree>
    <p:extLst>
      <p:ext uri="{BB962C8B-B14F-4D97-AF65-F5344CB8AC3E}">
        <p14:creationId xmlns:p14="http://schemas.microsoft.com/office/powerpoint/2010/main" val="14485693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40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00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mph" presetSubtype="0" fill="remove" grpId="0" nodeType="click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5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fill="remove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50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fill="remove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" dur="50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mph" presetSubtype="0" fill="remove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" dur="50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7" presetClass="emph" presetSubtype="0" fill="remove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3" dur="50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7" presetClass="emph" presetSubtype="0" fill="remove" grpId="0" nodeType="click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9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0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7" presetClass="emph" presetSubtype="0" fill="remove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50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4" dur="50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5" dur="50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50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7" presetClass="emph" presetSubtype="0" fill="remove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50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9" dur="50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0" dur="50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50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7" presetClass="emph" presetSubtype="0" fill="remove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50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4" dur="50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5" dur="50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50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6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25000" cy="7239000"/>
          </a:xfrm>
          <a:prstGeom prst="rect">
            <a:avLst/>
          </a:prstGeom>
          <a:solidFill>
            <a:srgbClr val="00B050"/>
          </a:solidFill>
        </p:spPr>
      </p:pic>
      <p:grpSp>
        <p:nvGrpSpPr>
          <p:cNvPr id="5" name="Group 4"/>
          <p:cNvGrpSpPr/>
          <p:nvPr/>
        </p:nvGrpSpPr>
        <p:grpSpPr>
          <a:xfrm>
            <a:off x="667657" y="1506677"/>
            <a:ext cx="8438254" cy="4262745"/>
            <a:chOff x="876292" y="1107541"/>
            <a:chExt cx="7779676" cy="302177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292" y="1262742"/>
              <a:ext cx="7772416" cy="1393371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15997" y="1291770"/>
              <a:ext cx="638629" cy="2837541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550" y="1107541"/>
              <a:ext cx="951625" cy="1729998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552" y="2706912"/>
              <a:ext cx="7772416" cy="1393371"/>
            </a:xfrm>
            <a:prstGeom prst="rect">
              <a:avLst/>
            </a:prstGeom>
          </p:spPr>
        </p:pic>
      </p:grpSp>
      <p:sp>
        <p:nvSpPr>
          <p:cNvPr id="27" name="TextBox 26"/>
          <p:cNvSpPr txBox="1"/>
          <p:nvPr/>
        </p:nvSpPr>
        <p:spPr>
          <a:xfrm>
            <a:off x="891650" y="522506"/>
            <a:ext cx="7741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Berlin Sans FB" panose="020E0602020502020306" pitchFamily="34" charset="0"/>
              </a:rPr>
              <a:t>Together, the treble clef and bass clef create the </a:t>
            </a:r>
            <a:endParaRPr lang="en-US" sz="2400" dirty="0">
              <a:latin typeface="Berlin Sans FB" panose="020E0602020502020306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906" y="3838035"/>
            <a:ext cx="1124142" cy="155021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743631" y="6356578"/>
            <a:ext cx="20377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Berlin Sans FB" panose="020E0602020502020306" pitchFamily="34" charset="0"/>
              </a:rPr>
              <a:t>©</a:t>
            </a:r>
            <a:r>
              <a:rPr lang="en-US" b="1" dirty="0">
                <a:latin typeface="Berlin Sans FB" panose="020E0602020502020306" pitchFamily="34" charset="0"/>
              </a:rPr>
              <a:t> </a:t>
            </a:r>
            <a:r>
              <a:rPr lang="en-US" dirty="0">
                <a:latin typeface="Berlin Sans FB" panose="020E0602020502020306" pitchFamily="34" charset="0"/>
              </a:rPr>
              <a:t>Jamie Kraft 2015</a:t>
            </a:r>
          </a:p>
        </p:txBody>
      </p:sp>
      <p:sp>
        <p:nvSpPr>
          <p:cNvPr id="2" name="Rectangle 1"/>
          <p:cNvSpPr/>
          <p:nvPr/>
        </p:nvSpPr>
        <p:spPr>
          <a:xfrm>
            <a:off x="3043923" y="986121"/>
            <a:ext cx="3437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Grand Staff</a:t>
            </a:r>
            <a:endParaRPr lang="en-US" sz="54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580397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250"/>
                            </p:stCondLst>
                            <p:childTnLst>
                              <p:par>
                                <p:cTn id="1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250"/>
                            </p:stCondLst>
                            <p:childTnLst>
                              <p:par>
                                <p:cTn id="18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25000" cy="7239000"/>
          </a:xfrm>
          <a:prstGeom prst="rect">
            <a:avLst/>
          </a:prstGeom>
          <a:solidFill>
            <a:srgbClr val="00B050"/>
          </a:solidFill>
        </p:spPr>
      </p:pic>
      <p:sp>
        <p:nvSpPr>
          <p:cNvPr id="27" name="TextBox 26"/>
          <p:cNvSpPr txBox="1"/>
          <p:nvPr/>
        </p:nvSpPr>
        <p:spPr>
          <a:xfrm>
            <a:off x="891650" y="5457371"/>
            <a:ext cx="7741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Berlin Sans FB" panose="020E0602020502020306" pitchFamily="34" charset="0"/>
              </a:rPr>
              <a:t>Pitches extending outside of the staff use </a:t>
            </a:r>
            <a:r>
              <a:rPr lang="en-US" sz="2400" dirty="0" smtClean="0">
                <a:solidFill>
                  <a:srgbClr val="FF0000"/>
                </a:solidFill>
                <a:latin typeface="Berlin Sans FB" panose="020E0602020502020306" pitchFamily="34" charset="0"/>
              </a:rPr>
              <a:t>ledger lines</a:t>
            </a:r>
            <a:r>
              <a:rPr lang="en-US" sz="2400" dirty="0" smtClean="0">
                <a:latin typeface="Berlin Sans FB" panose="020E0602020502020306" pitchFamily="34" charset="0"/>
              </a:rPr>
              <a:t>.</a:t>
            </a:r>
            <a:endParaRPr lang="en-US" sz="2400" dirty="0">
              <a:latin typeface="Berlin Sans FB" panose="020E0602020502020306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92" y="566058"/>
            <a:ext cx="7772416" cy="210457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92" y="2850243"/>
            <a:ext cx="7772416" cy="210457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6971" y="609600"/>
            <a:ext cx="750478" cy="438875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714" y="2946401"/>
            <a:ext cx="1490706" cy="167292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933" y="420913"/>
            <a:ext cx="1187524" cy="24873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456" y="4137406"/>
            <a:ext cx="1035069" cy="5780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621" y="4330284"/>
            <a:ext cx="1035069" cy="578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786" y="4496634"/>
            <a:ext cx="1035069" cy="5780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361" y="4746438"/>
            <a:ext cx="1056066" cy="578906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14289536">
            <a:off x="8049746" y="5211401"/>
            <a:ext cx="522924" cy="252155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004" y="618380"/>
            <a:ext cx="1035069" cy="57807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427" y="791765"/>
            <a:ext cx="1035069" cy="57807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830" y="435430"/>
            <a:ext cx="1035069" cy="57807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361" y="195529"/>
            <a:ext cx="1056066" cy="578906"/>
          </a:xfrm>
          <a:prstGeom prst="rect">
            <a:avLst/>
          </a:prstGeom>
        </p:spPr>
      </p:pic>
      <p:sp>
        <p:nvSpPr>
          <p:cNvPr id="20" name="Right Arrow 19"/>
          <p:cNvSpPr/>
          <p:nvPr/>
        </p:nvSpPr>
        <p:spPr>
          <a:xfrm rot="14289536">
            <a:off x="8036572" y="705843"/>
            <a:ext cx="522924" cy="252155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743631" y="6356578"/>
            <a:ext cx="20377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Berlin Sans FB" panose="020E0602020502020306" pitchFamily="34" charset="0"/>
              </a:rPr>
              <a:t>©</a:t>
            </a:r>
            <a:r>
              <a:rPr lang="en-US" b="1" dirty="0">
                <a:latin typeface="Berlin Sans FB" panose="020E0602020502020306" pitchFamily="34" charset="0"/>
              </a:rPr>
              <a:t> </a:t>
            </a:r>
            <a:r>
              <a:rPr lang="en-US" dirty="0">
                <a:latin typeface="Berlin Sans FB" panose="020E0602020502020306" pitchFamily="34" charset="0"/>
              </a:rPr>
              <a:t>Jamie Kraft 2015</a:t>
            </a:r>
          </a:p>
        </p:txBody>
      </p:sp>
    </p:spTree>
    <p:extLst>
      <p:ext uri="{BB962C8B-B14F-4D97-AF65-F5344CB8AC3E}">
        <p14:creationId xmlns:p14="http://schemas.microsoft.com/office/powerpoint/2010/main" val="11535053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75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875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24999" cy="7239000"/>
          </a:xfrm>
          <a:prstGeom prst="rect">
            <a:avLst/>
          </a:prstGeom>
          <a:solidFill>
            <a:srgbClr val="FFFF00"/>
          </a:solidFill>
        </p:spPr>
      </p:pic>
      <p:sp>
        <p:nvSpPr>
          <p:cNvPr id="3" name="TextBox 2"/>
          <p:cNvSpPr txBox="1"/>
          <p:nvPr/>
        </p:nvSpPr>
        <p:spPr>
          <a:xfrm>
            <a:off x="3467915" y="319320"/>
            <a:ext cx="277992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solidFill>
                  <a:srgbClr val="002060"/>
                </a:solidFill>
                <a:latin typeface="Berlin Sans FB" panose="020E0602020502020306" pitchFamily="34" charset="0"/>
              </a:rPr>
              <a:t>Pitch</a:t>
            </a:r>
            <a:endParaRPr lang="en-US" sz="9600" dirty="0">
              <a:solidFill>
                <a:srgbClr val="002060"/>
              </a:solidFill>
              <a:latin typeface="Berlin Sans FB" panose="020E0602020502020306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03912" y="5457371"/>
            <a:ext cx="7717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Berlin Sans FB" panose="020E0602020502020306" pitchFamily="34" charset="0"/>
              </a:rPr>
              <a:t>*Pitch is represented by the placement of notes on the staff.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42" y="2090056"/>
            <a:ext cx="8770257" cy="23041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976" y="3526971"/>
            <a:ext cx="1120726" cy="7257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677" y="3107954"/>
            <a:ext cx="1120726" cy="7257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378" y="2688937"/>
            <a:ext cx="1120726" cy="7257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079" y="2269920"/>
            <a:ext cx="1120726" cy="7257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277" y="3747865"/>
            <a:ext cx="1120726" cy="7257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761" y="3345316"/>
            <a:ext cx="1120726" cy="7257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245" y="2899225"/>
            <a:ext cx="1120726" cy="72571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729" y="2482162"/>
            <a:ext cx="1120726" cy="72571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213" y="2065099"/>
            <a:ext cx="1120726" cy="72571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743631" y="6383476"/>
            <a:ext cx="20377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Berlin Sans FB" panose="020E0602020502020306" pitchFamily="34" charset="0"/>
              </a:rPr>
              <a:t>©</a:t>
            </a:r>
            <a:r>
              <a:rPr lang="en-US" b="1" dirty="0">
                <a:latin typeface="Berlin Sans FB" panose="020E0602020502020306" pitchFamily="34" charset="0"/>
              </a:rPr>
              <a:t> </a:t>
            </a:r>
            <a:r>
              <a:rPr lang="en-US" dirty="0">
                <a:latin typeface="Berlin Sans FB" panose="020E0602020502020306" pitchFamily="34" charset="0"/>
              </a:rPr>
              <a:t>Jamie Kraft 2015</a:t>
            </a:r>
          </a:p>
        </p:txBody>
      </p:sp>
    </p:spTree>
    <p:extLst>
      <p:ext uri="{BB962C8B-B14F-4D97-AF65-F5344CB8AC3E}">
        <p14:creationId xmlns:p14="http://schemas.microsoft.com/office/powerpoint/2010/main" val="32095339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24999" cy="7239000"/>
          </a:xfrm>
          <a:prstGeom prst="rect">
            <a:avLst/>
          </a:prstGeom>
          <a:solidFill>
            <a:srgbClr val="FFFF00"/>
          </a:solidFill>
        </p:spPr>
      </p:pic>
      <p:sp>
        <p:nvSpPr>
          <p:cNvPr id="3" name="TextBox 2"/>
          <p:cNvSpPr txBox="1"/>
          <p:nvPr/>
        </p:nvSpPr>
        <p:spPr>
          <a:xfrm>
            <a:off x="1947467" y="319320"/>
            <a:ext cx="56300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rgbClr val="002060"/>
                </a:solidFill>
                <a:latin typeface="Berlin Sans FB" panose="020E0602020502020306" pitchFamily="34" charset="0"/>
              </a:rPr>
              <a:t>Treble Clef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367685" y="5457371"/>
            <a:ext cx="6789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erlin Sans FB" panose="020E0602020502020306" pitchFamily="34" charset="0"/>
              </a:rPr>
              <a:t>The treble clef indicates the higher pitches on a staff.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563" y="1440542"/>
            <a:ext cx="2139875" cy="401682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743631" y="6356578"/>
            <a:ext cx="20377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Berlin Sans FB" panose="020E0602020502020306" pitchFamily="34" charset="0"/>
              </a:rPr>
              <a:t>©</a:t>
            </a:r>
            <a:r>
              <a:rPr lang="en-US" b="1" dirty="0">
                <a:latin typeface="Berlin Sans FB" panose="020E0602020502020306" pitchFamily="34" charset="0"/>
              </a:rPr>
              <a:t> </a:t>
            </a:r>
            <a:r>
              <a:rPr lang="en-US" dirty="0">
                <a:latin typeface="Berlin Sans FB" panose="020E0602020502020306" pitchFamily="34" charset="0"/>
              </a:rPr>
              <a:t>Jamie Kraft 2015</a:t>
            </a:r>
          </a:p>
        </p:txBody>
      </p:sp>
    </p:spTree>
    <p:extLst>
      <p:ext uri="{BB962C8B-B14F-4D97-AF65-F5344CB8AC3E}">
        <p14:creationId xmlns:p14="http://schemas.microsoft.com/office/powerpoint/2010/main" val="6719554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5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5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25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24999" cy="7239000"/>
          </a:xfrm>
          <a:prstGeom prst="rect">
            <a:avLst/>
          </a:prstGeom>
          <a:solidFill>
            <a:srgbClr val="00B050"/>
          </a:solidFill>
        </p:spPr>
      </p:pic>
      <p:sp>
        <p:nvSpPr>
          <p:cNvPr id="3" name="TextBox 2"/>
          <p:cNvSpPr txBox="1"/>
          <p:nvPr/>
        </p:nvSpPr>
        <p:spPr>
          <a:xfrm>
            <a:off x="2452412" y="319320"/>
            <a:ext cx="462017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solidFill>
                  <a:srgbClr val="002060"/>
                </a:solidFill>
                <a:latin typeface="Berlin Sans FB" panose="020E0602020502020306" pitchFamily="34" charset="0"/>
              </a:rPr>
              <a:t>Bass Clef</a:t>
            </a:r>
            <a:endParaRPr lang="en-US" sz="9600" dirty="0">
              <a:solidFill>
                <a:srgbClr val="002060"/>
              </a:solidFill>
              <a:latin typeface="Berlin Sans FB" panose="020E0602020502020306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67685" y="5457371"/>
            <a:ext cx="6789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erlin Sans FB" panose="020E0602020502020306" pitchFamily="34" charset="0"/>
              </a:rPr>
              <a:t>The </a:t>
            </a:r>
            <a:r>
              <a:rPr lang="en-US" sz="2400" dirty="0" smtClean="0">
                <a:latin typeface="Berlin Sans FB" panose="020E0602020502020306" pitchFamily="34" charset="0"/>
              </a:rPr>
              <a:t>bass </a:t>
            </a:r>
            <a:r>
              <a:rPr lang="en-US" sz="2400" dirty="0">
                <a:latin typeface="Berlin Sans FB" panose="020E0602020502020306" pitchFamily="34" charset="0"/>
              </a:rPr>
              <a:t>clef indicates the </a:t>
            </a:r>
            <a:r>
              <a:rPr lang="en-US" sz="2400" dirty="0" smtClean="0">
                <a:latin typeface="Berlin Sans FB" panose="020E0602020502020306" pitchFamily="34" charset="0"/>
              </a:rPr>
              <a:t>lower </a:t>
            </a:r>
            <a:r>
              <a:rPr lang="en-US" sz="2400" dirty="0">
                <a:latin typeface="Berlin Sans FB" panose="020E0602020502020306" pitchFamily="34" charset="0"/>
              </a:rPr>
              <a:t>pitches on a staff.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700" y="1480457"/>
            <a:ext cx="3149600" cy="36576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743631" y="6356578"/>
            <a:ext cx="20377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Berlin Sans FB" panose="020E0602020502020306" pitchFamily="34" charset="0"/>
              </a:rPr>
              <a:t>©</a:t>
            </a:r>
            <a:r>
              <a:rPr lang="en-US" b="1" dirty="0">
                <a:latin typeface="Berlin Sans FB" panose="020E0602020502020306" pitchFamily="34" charset="0"/>
              </a:rPr>
              <a:t> </a:t>
            </a:r>
            <a:r>
              <a:rPr lang="en-US" dirty="0">
                <a:latin typeface="Berlin Sans FB" panose="020E0602020502020306" pitchFamily="34" charset="0"/>
              </a:rPr>
              <a:t>Jamie Kraft 2015</a:t>
            </a:r>
          </a:p>
        </p:txBody>
      </p:sp>
    </p:spTree>
    <p:extLst>
      <p:ext uri="{BB962C8B-B14F-4D97-AF65-F5344CB8AC3E}">
        <p14:creationId xmlns:p14="http://schemas.microsoft.com/office/powerpoint/2010/main" val="4487817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750"/>
                            </p:stCondLst>
                            <p:childTnLst>
                              <p:par>
                                <p:cTn id="17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79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13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13" tmFilter="0, 0; 0.125,0.2665; 0.25,0.4; 0.375,0.465; 0.5,0.5;  0.625,0.535; 0.75,0.6; 0.875,0.7335; 1,1">
                                          <p:stCondLst>
                                            <p:cond delay="913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56" tmFilter="0, 0; 0.125,0.2665; 0.25,0.4; 0.375,0.465; 0.5,0.5;  0.625,0.535; 0.75,0.6; 0.875,0.7335; 1,1">
                                          <p:stCondLst>
                                            <p:cond delay="1821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26" tmFilter="0, 0; 0.125,0.2665; 0.25,0.4; 0.375,0.465; 0.5,0.5;  0.625,0.535; 0.75,0.6; 0.875,0.7335; 1,1">
                                          <p:stCondLst>
                                            <p:cond delay="2277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36">
                                          <p:stCondLst>
                                            <p:cond delay="89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228" decel="50000">
                                          <p:stCondLst>
                                            <p:cond delay="93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36">
                                          <p:stCondLst>
                                            <p:cond delay="180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228" decel="50000">
                                          <p:stCondLst>
                                            <p:cond delay="184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36">
                                          <p:stCondLst>
                                            <p:cond delay="225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228" decel="50000">
                                          <p:stCondLst>
                                            <p:cond delay="2293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36">
                                          <p:stCondLst>
                                            <p:cond delay="248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228" decel="50000">
                                          <p:stCondLst>
                                            <p:cond delay="252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25000" cy="7239000"/>
          </a:xfrm>
          <a:prstGeom prst="rect">
            <a:avLst/>
          </a:prstGeom>
          <a:solidFill>
            <a:srgbClr val="00B050"/>
          </a:solidFill>
        </p:spPr>
      </p:pic>
      <p:sp>
        <p:nvSpPr>
          <p:cNvPr id="3" name="Rectangle 2"/>
          <p:cNvSpPr/>
          <p:nvPr/>
        </p:nvSpPr>
        <p:spPr>
          <a:xfrm>
            <a:off x="1552328" y="549111"/>
            <a:ext cx="64203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Lesson 2: Note Names</a:t>
            </a:r>
            <a:endParaRPr lang="en-US" sz="5400" b="0" cap="none" spc="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lin Sans FB" panose="020E0602020502020306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60500" y="2355375"/>
            <a:ext cx="660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rgbClr val="FF0000"/>
                </a:solidFill>
                <a:latin typeface="AR JULIAN" panose="02000000000000000000" pitchFamily="2" charset="0"/>
              </a:rPr>
              <a:t>A</a:t>
            </a:r>
            <a:r>
              <a:rPr lang="en-US" sz="9600" dirty="0" smtClean="0">
                <a:latin typeface="AR JULIAN" panose="02000000000000000000" pitchFamily="2" charset="0"/>
              </a:rPr>
              <a:t>		</a:t>
            </a:r>
            <a:r>
              <a:rPr lang="en-US" sz="9600" dirty="0" smtClean="0">
                <a:solidFill>
                  <a:srgbClr val="FFC000"/>
                </a:solidFill>
                <a:latin typeface="AR JULIAN" panose="02000000000000000000" pitchFamily="2" charset="0"/>
              </a:rPr>
              <a:t>B</a:t>
            </a:r>
            <a:r>
              <a:rPr lang="en-US" sz="9600" dirty="0" smtClean="0">
                <a:latin typeface="AR JULIAN" panose="02000000000000000000" pitchFamily="2" charset="0"/>
              </a:rPr>
              <a:t>		</a:t>
            </a:r>
            <a:r>
              <a:rPr lang="en-US" sz="9600" dirty="0" smtClean="0">
                <a:solidFill>
                  <a:srgbClr val="FFFF00"/>
                </a:solidFill>
                <a:latin typeface="AR JULIAN" panose="02000000000000000000" pitchFamily="2" charset="0"/>
              </a:rPr>
              <a:t>C</a:t>
            </a:r>
            <a:r>
              <a:rPr lang="en-US" sz="9600" dirty="0" smtClean="0">
                <a:latin typeface="AR JULIAN" panose="02000000000000000000" pitchFamily="2" charset="0"/>
              </a:rPr>
              <a:t>		</a:t>
            </a:r>
            <a:r>
              <a:rPr lang="en-US" sz="9600" dirty="0" smtClean="0">
                <a:solidFill>
                  <a:srgbClr val="92D050"/>
                </a:solidFill>
                <a:latin typeface="AR JULIAN" panose="02000000000000000000" pitchFamily="2" charset="0"/>
              </a:rPr>
              <a:t>D</a:t>
            </a:r>
            <a:r>
              <a:rPr lang="en-US" sz="9600" dirty="0" smtClean="0">
                <a:latin typeface="AR JULIAN" panose="02000000000000000000" pitchFamily="2" charset="0"/>
              </a:rPr>
              <a:t>		</a:t>
            </a:r>
            <a:r>
              <a:rPr lang="en-US" sz="9600" dirty="0" smtClean="0">
                <a:solidFill>
                  <a:srgbClr val="00B0F0"/>
                </a:solidFill>
                <a:latin typeface="AR JULIAN" panose="02000000000000000000" pitchFamily="2" charset="0"/>
              </a:rPr>
              <a:t>E</a:t>
            </a:r>
            <a:r>
              <a:rPr lang="en-US" sz="9600" dirty="0" smtClean="0">
                <a:latin typeface="AR JULIAN" panose="02000000000000000000" pitchFamily="2" charset="0"/>
              </a:rPr>
              <a:t>		</a:t>
            </a:r>
            <a:r>
              <a:rPr lang="en-US" sz="9600" dirty="0" smtClean="0">
                <a:solidFill>
                  <a:srgbClr val="7030A0"/>
                </a:solidFill>
                <a:latin typeface="AR JULIAN" panose="02000000000000000000" pitchFamily="2" charset="0"/>
              </a:rPr>
              <a:t>F</a:t>
            </a:r>
            <a:r>
              <a:rPr lang="en-US" sz="9600" dirty="0" smtClean="0">
                <a:latin typeface="AR JULIAN" panose="02000000000000000000" pitchFamily="2" charset="0"/>
              </a:rPr>
              <a:t>		</a:t>
            </a:r>
            <a:r>
              <a:rPr lang="en-US" sz="9600" dirty="0" smtClean="0">
                <a:solidFill>
                  <a:srgbClr val="002060"/>
                </a:solidFill>
                <a:latin typeface="AR JULIAN" panose="02000000000000000000" pitchFamily="2" charset="0"/>
              </a:rPr>
              <a:t>G</a:t>
            </a:r>
            <a:r>
              <a:rPr lang="en-US" sz="9600" dirty="0" smtClean="0">
                <a:latin typeface="Berlin Sans FB" panose="020E0602020502020306" pitchFamily="34" charset="0"/>
              </a:rPr>
              <a:t>	</a:t>
            </a:r>
            <a:endParaRPr lang="en-US" sz="9600" dirty="0">
              <a:latin typeface="Berlin Sans FB" panose="020E0602020502020306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43631" y="6356578"/>
            <a:ext cx="20377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Berlin Sans FB" panose="020E0602020502020306" pitchFamily="34" charset="0"/>
              </a:rPr>
              <a:t>©</a:t>
            </a:r>
            <a:r>
              <a:rPr lang="en-US" b="1" dirty="0">
                <a:latin typeface="Berlin Sans FB" panose="020E0602020502020306" pitchFamily="34" charset="0"/>
              </a:rPr>
              <a:t> </a:t>
            </a:r>
            <a:r>
              <a:rPr lang="en-US" dirty="0">
                <a:latin typeface="Berlin Sans FB" panose="020E0602020502020306" pitchFamily="34" charset="0"/>
              </a:rPr>
              <a:t>Jamie Kraft 2015</a:t>
            </a:r>
          </a:p>
        </p:txBody>
      </p:sp>
    </p:spTree>
    <p:extLst>
      <p:ext uri="{BB962C8B-B14F-4D97-AF65-F5344CB8AC3E}">
        <p14:creationId xmlns:p14="http://schemas.microsoft.com/office/powerpoint/2010/main" val="28846538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4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500"/>
                            </p:stCondLst>
                            <p:childTnLst>
                              <p:par>
                                <p:cTn id="11" presetID="15" presetClass="emph" presetSubtype="0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2" dur="4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25000" cy="7239000"/>
          </a:xfrm>
          <a:prstGeom prst="rect">
            <a:avLst/>
          </a:prstGeom>
          <a:solidFill>
            <a:srgbClr val="00B050"/>
          </a:solidFill>
        </p:spPr>
      </p:pic>
      <p:sp>
        <p:nvSpPr>
          <p:cNvPr id="27" name="TextBox 26"/>
          <p:cNvSpPr txBox="1"/>
          <p:nvPr/>
        </p:nvSpPr>
        <p:spPr>
          <a:xfrm>
            <a:off x="1082985" y="5457371"/>
            <a:ext cx="73590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Berlin Sans FB" panose="020E0602020502020306" pitchFamily="34" charset="0"/>
              </a:rPr>
              <a:t>A way to remember the note names on the treble clef spaces is to use the rhyming words:  SPACE-FACE</a:t>
            </a:r>
            <a:endParaRPr lang="en-US" sz="2400" dirty="0">
              <a:latin typeface="Berlin Sans FB" panose="020E0602020502020306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92" y="566057"/>
            <a:ext cx="7772416" cy="44334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985" y="348343"/>
            <a:ext cx="2139875" cy="5126845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4841531" y="3503054"/>
            <a:ext cx="870857" cy="754742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F</a:t>
            </a:r>
            <a:endParaRPr lang="en-US" sz="5400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4841531" y="2761330"/>
            <a:ext cx="870857" cy="75474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A</a:t>
            </a:r>
            <a:endParaRPr lang="en-US" sz="5400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4841530" y="1980552"/>
            <a:ext cx="870857" cy="75474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C</a:t>
            </a:r>
            <a:endParaRPr lang="en-US" sz="5400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841532" y="1238828"/>
            <a:ext cx="870857" cy="754742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E</a:t>
            </a:r>
            <a:endParaRPr lang="en-US" sz="5400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43631" y="6356578"/>
            <a:ext cx="20377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Berlin Sans FB" panose="020E0602020502020306" pitchFamily="34" charset="0"/>
              </a:rPr>
              <a:t>©</a:t>
            </a:r>
            <a:r>
              <a:rPr lang="en-US" b="1" dirty="0">
                <a:latin typeface="Berlin Sans FB" panose="020E0602020502020306" pitchFamily="34" charset="0"/>
              </a:rPr>
              <a:t> </a:t>
            </a:r>
            <a:r>
              <a:rPr lang="en-US" dirty="0">
                <a:latin typeface="Berlin Sans FB" panose="020E0602020502020306" pitchFamily="34" charset="0"/>
              </a:rPr>
              <a:t>Jamie Kraft 2015</a:t>
            </a:r>
          </a:p>
        </p:txBody>
      </p:sp>
    </p:spTree>
    <p:extLst>
      <p:ext uri="{BB962C8B-B14F-4D97-AF65-F5344CB8AC3E}">
        <p14:creationId xmlns:p14="http://schemas.microsoft.com/office/powerpoint/2010/main" val="30416652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75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875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250"/>
                            </p:stCondLst>
                            <p:childTnLst>
                              <p:par>
                                <p:cTn id="9" presetID="26" presetClass="emph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0"/>
                            </p:stCondLst>
                            <p:childTnLst>
                              <p:par>
                                <p:cTn id="13" presetID="26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500"/>
                            </p:stCondLst>
                            <p:childTnLst>
                              <p:par>
                                <p:cTn id="17" presetID="26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500"/>
                            </p:stCondLst>
                            <p:childTnLst>
                              <p:par>
                                <p:cTn id="21" presetID="26" presetClass="emph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3" grpId="0" animBg="1"/>
      <p:bldP spid="14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25000" cy="7239000"/>
          </a:xfrm>
          <a:prstGeom prst="rect">
            <a:avLst/>
          </a:prstGeom>
          <a:solidFill>
            <a:srgbClr val="00B050"/>
          </a:solidFill>
        </p:spPr>
      </p:pic>
      <p:sp>
        <p:nvSpPr>
          <p:cNvPr id="27" name="TextBox 26"/>
          <p:cNvSpPr txBox="1"/>
          <p:nvPr/>
        </p:nvSpPr>
        <p:spPr>
          <a:xfrm>
            <a:off x="1082985" y="5457371"/>
            <a:ext cx="73590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Berlin Sans FB" panose="020E0602020502020306" pitchFamily="34" charset="0"/>
              </a:rPr>
              <a:t>A way to remember the note names on the treble clef lines is by using the saying: Every Good Boy Does Fine</a:t>
            </a:r>
            <a:endParaRPr lang="en-US" sz="2400" dirty="0">
              <a:latin typeface="Berlin Sans FB" panose="020E0602020502020306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92" y="566057"/>
            <a:ext cx="7772416" cy="44334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985" y="348343"/>
            <a:ext cx="2139875" cy="5126845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4853891" y="3881926"/>
            <a:ext cx="870857" cy="754742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E</a:t>
            </a:r>
            <a:endParaRPr lang="en-US" sz="5400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4853891" y="3114970"/>
            <a:ext cx="870857" cy="754742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G</a:t>
            </a:r>
            <a:endParaRPr lang="en-US" sz="5400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853891" y="2348014"/>
            <a:ext cx="870857" cy="75474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B</a:t>
            </a:r>
            <a:endParaRPr lang="en-US" sz="5400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853891" y="1569849"/>
            <a:ext cx="870857" cy="754742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D</a:t>
            </a:r>
            <a:endParaRPr lang="en-US" sz="5400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853892" y="791684"/>
            <a:ext cx="870857" cy="754742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F</a:t>
            </a:r>
            <a:endParaRPr lang="en-US" sz="5400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743631" y="6356578"/>
            <a:ext cx="20377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Berlin Sans FB" panose="020E0602020502020306" pitchFamily="34" charset="0"/>
              </a:rPr>
              <a:t>©</a:t>
            </a:r>
            <a:r>
              <a:rPr lang="en-US" b="1" dirty="0">
                <a:latin typeface="Berlin Sans FB" panose="020E0602020502020306" pitchFamily="34" charset="0"/>
              </a:rPr>
              <a:t> </a:t>
            </a:r>
            <a:r>
              <a:rPr lang="en-US" dirty="0">
                <a:latin typeface="Berlin Sans FB" panose="020E0602020502020306" pitchFamily="34" charset="0"/>
              </a:rPr>
              <a:t>Jamie Kraft 2015</a:t>
            </a:r>
          </a:p>
        </p:txBody>
      </p:sp>
    </p:spTree>
    <p:extLst>
      <p:ext uri="{BB962C8B-B14F-4D97-AF65-F5344CB8AC3E}">
        <p14:creationId xmlns:p14="http://schemas.microsoft.com/office/powerpoint/2010/main" val="33810166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4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500"/>
                            </p:stCondLst>
                            <p:childTnLst>
                              <p:par>
                                <p:cTn id="9" presetID="26" presetClass="emph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5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0"/>
                            </p:stCondLst>
                            <p:childTnLst>
                              <p:par>
                                <p:cTn id="13" presetID="26" presetClass="emph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5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500"/>
                            </p:stCondLst>
                            <p:childTnLst>
                              <p:par>
                                <p:cTn id="17" presetID="26" presetClass="emph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50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500"/>
                            </p:stCondLst>
                            <p:childTnLst>
                              <p:par>
                                <p:cTn id="21" presetID="26" presetClass="emph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50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3500"/>
                            </p:stCondLst>
                            <p:childTnLst>
                              <p:par>
                                <p:cTn id="25" presetID="26" presetClass="emph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50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6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25000" cy="7239000"/>
          </a:xfrm>
          <a:prstGeom prst="rect">
            <a:avLst/>
          </a:prstGeom>
          <a:solidFill>
            <a:srgbClr val="00B050"/>
          </a:solidFill>
        </p:spPr>
      </p:pic>
      <p:sp>
        <p:nvSpPr>
          <p:cNvPr id="27" name="TextBox 26"/>
          <p:cNvSpPr txBox="1"/>
          <p:nvPr/>
        </p:nvSpPr>
        <p:spPr>
          <a:xfrm>
            <a:off x="1082985" y="5457371"/>
            <a:ext cx="7359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erlin Sans FB" panose="020E0602020502020306" pitchFamily="34" charset="0"/>
              </a:rPr>
              <a:t>Each line and space on the treble clef has a letter name.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92" y="566057"/>
            <a:ext cx="7772416" cy="44334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985" y="348343"/>
            <a:ext cx="2139875" cy="5126845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663723" y="3904344"/>
            <a:ext cx="870857" cy="754742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E</a:t>
            </a:r>
            <a:endParaRPr lang="en-US" sz="5400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3663723" y="3126179"/>
            <a:ext cx="870857" cy="754742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G</a:t>
            </a:r>
            <a:endParaRPr lang="en-US" sz="5400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663723" y="2348014"/>
            <a:ext cx="870857" cy="75474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B</a:t>
            </a:r>
            <a:endParaRPr lang="en-US" sz="5400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663723" y="1569849"/>
            <a:ext cx="870857" cy="754742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D</a:t>
            </a:r>
            <a:endParaRPr lang="en-US" sz="5400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663723" y="791684"/>
            <a:ext cx="870857" cy="754742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F</a:t>
            </a:r>
            <a:endParaRPr lang="en-US" sz="5400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33309" y="3503054"/>
            <a:ext cx="870857" cy="754742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F</a:t>
            </a:r>
            <a:endParaRPr lang="en-US" sz="5400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133308" y="2748312"/>
            <a:ext cx="870857" cy="75474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A</a:t>
            </a:r>
            <a:endParaRPr lang="en-US" sz="5400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6133307" y="1993570"/>
            <a:ext cx="870857" cy="75474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C</a:t>
            </a:r>
            <a:endParaRPr lang="en-US" sz="5400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6133306" y="1238828"/>
            <a:ext cx="870857" cy="754742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E</a:t>
            </a:r>
            <a:endParaRPr lang="en-US" sz="5400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43631" y="6356578"/>
            <a:ext cx="20377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Berlin Sans FB" panose="020E0602020502020306" pitchFamily="34" charset="0"/>
              </a:rPr>
              <a:t>©</a:t>
            </a:r>
            <a:r>
              <a:rPr lang="en-US" b="1" dirty="0">
                <a:latin typeface="Berlin Sans FB" panose="020E0602020502020306" pitchFamily="34" charset="0"/>
              </a:rPr>
              <a:t> </a:t>
            </a:r>
            <a:r>
              <a:rPr lang="en-US" dirty="0">
                <a:latin typeface="Berlin Sans FB" panose="020E0602020502020306" pitchFamily="34" charset="0"/>
              </a:rPr>
              <a:t>Jamie Kraft 2015</a:t>
            </a:r>
          </a:p>
        </p:txBody>
      </p:sp>
    </p:spTree>
    <p:extLst>
      <p:ext uri="{BB962C8B-B14F-4D97-AF65-F5344CB8AC3E}">
        <p14:creationId xmlns:p14="http://schemas.microsoft.com/office/powerpoint/2010/main" val="9430016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40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00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250"/>
                            </p:stCondLst>
                            <p:childTnLst>
                              <p:par>
                                <p:cTn id="9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6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7" presetClass="emph" presetSubtype="0" fill="remove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" dur="50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6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1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2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7" presetClass="emph" presetSubtype="0" fill="remove" grpId="0" nodeType="clickEffect">
                                  <p:stCondLst>
                                    <p:cond delay="7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8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9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7" presetClass="emph" presetSubtype="0" fill="remove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3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4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7" presetClass="emph" presetSubtype="0" fill="remove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8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9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7" presetClass="emph" presetSubtype="0" fill="remove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50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3" dur="50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4" dur="50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50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6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25000" cy="7239000"/>
          </a:xfrm>
          <a:prstGeom prst="rect">
            <a:avLst/>
          </a:prstGeom>
          <a:solidFill>
            <a:srgbClr val="00B050"/>
          </a:solidFill>
        </p:spPr>
      </p:pic>
      <p:sp>
        <p:nvSpPr>
          <p:cNvPr id="27" name="TextBox 26"/>
          <p:cNvSpPr txBox="1"/>
          <p:nvPr/>
        </p:nvSpPr>
        <p:spPr>
          <a:xfrm>
            <a:off x="1082985" y="5457371"/>
            <a:ext cx="73590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Berlin Sans FB" panose="020E0602020502020306" pitchFamily="34" charset="0"/>
              </a:rPr>
              <a:t>A way to remember the note names on the bass clef spaces is to use the saying: All Cows Eat Grass</a:t>
            </a:r>
            <a:endParaRPr lang="en-US" sz="2400" dirty="0">
              <a:latin typeface="Berlin Sans FB" panose="020E0602020502020306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92" y="566057"/>
            <a:ext cx="7772416" cy="44334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985" y="812800"/>
            <a:ext cx="2531072" cy="3291232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4841531" y="3503054"/>
            <a:ext cx="870857" cy="75474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A</a:t>
            </a:r>
            <a:endParaRPr lang="en-US" sz="5400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4841531" y="2761330"/>
            <a:ext cx="870857" cy="75474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C</a:t>
            </a:r>
            <a:endParaRPr lang="en-US" sz="5400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4841530" y="1980552"/>
            <a:ext cx="870857" cy="754742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E</a:t>
            </a:r>
            <a:endParaRPr lang="en-US" sz="5400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841532" y="1238828"/>
            <a:ext cx="870857" cy="754742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G</a:t>
            </a:r>
            <a:endParaRPr lang="en-US" sz="5400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43631" y="6356578"/>
            <a:ext cx="20377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Berlin Sans FB" panose="020E0602020502020306" pitchFamily="34" charset="0"/>
              </a:rPr>
              <a:t>©</a:t>
            </a:r>
            <a:r>
              <a:rPr lang="en-US" b="1" dirty="0">
                <a:latin typeface="Berlin Sans FB" panose="020E0602020502020306" pitchFamily="34" charset="0"/>
              </a:rPr>
              <a:t> </a:t>
            </a:r>
            <a:r>
              <a:rPr lang="en-US" dirty="0">
                <a:latin typeface="Berlin Sans FB" panose="020E0602020502020306" pitchFamily="34" charset="0"/>
              </a:rPr>
              <a:t>Jamie Kraft 2015</a:t>
            </a:r>
          </a:p>
        </p:txBody>
      </p:sp>
    </p:spTree>
    <p:extLst>
      <p:ext uri="{BB962C8B-B14F-4D97-AF65-F5344CB8AC3E}">
        <p14:creationId xmlns:p14="http://schemas.microsoft.com/office/powerpoint/2010/main" val="39030116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500"/>
                            </p:stCondLst>
                            <p:childTnLst>
                              <p:par>
                                <p:cTn id="9" presetID="27" presetClass="emph" presetSubtype="0" fill="remove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0"/>
                            </p:stCondLst>
                            <p:childTnLst>
                              <p:par>
                                <p:cTn id="15" presetID="27" presetClass="emph" presetSubtype="0" fill="remove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50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500"/>
                            </p:stCondLst>
                            <p:childTnLst>
                              <p:par>
                                <p:cTn id="21" presetID="27" presetClass="emph" presetSubtype="0" fill="remove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3" dur="50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" dur="50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50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1500"/>
                            </p:stCondLst>
                            <p:childTnLst>
                              <p:par>
                                <p:cTn id="27" presetID="27" presetClass="emph" presetSubtype="0" fill="remove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9" dur="50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" dur="50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0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3" grpId="0" animBg="1"/>
      <p:bldP spid="14" grpId="0" animBg="1"/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athena xmlns="http://schemas.microsoft.com/edu/athena" version="0.1.3885.0">
  <media streamable="true" recordStart="0" recordEnd="7009" recordLength="7058" audioOnly="true"/>
</athena>
</file>

<file path=customXml/item2.xml><?xml version="1.0" encoding="utf-8"?>
<athena xmlns="http://schemas.microsoft.com/edu/athena" version="0.1.3885.0">
  <media streamable="true" recordStart="0" recordEnd="16684" recordLength="45905" audioOnly="true"/>
</athena>
</file>

<file path=customXml/item3.xml><?xml version="1.0" encoding="utf-8"?>
<athena xmlns="http://schemas.microsoft.com/edu/athena" version="0.1.3885.0">
  <media streamable="true" recordStart="16684" recordEnd="45864" recordLength="45905" audioOnly="true"/>
</athena>
</file>

<file path=customXml/itemProps1.xml><?xml version="1.0" encoding="utf-8"?>
<ds:datastoreItem xmlns:ds="http://schemas.openxmlformats.org/officeDocument/2006/customXml" ds:itemID="{C4281FF8-B7E7-4796-8B60-532A34188525}">
  <ds:schemaRefs>
    <ds:schemaRef ds:uri="http://schemas.microsoft.com/edu/athena"/>
  </ds:schemaRefs>
</ds:datastoreItem>
</file>

<file path=customXml/itemProps2.xml><?xml version="1.0" encoding="utf-8"?>
<ds:datastoreItem xmlns:ds="http://schemas.openxmlformats.org/officeDocument/2006/customXml" ds:itemID="{D989D82D-8561-4FD0-8EB0-D69B3DC6E604}">
  <ds:schemaRefs>
    <ds:schemaRef ds:uri="http://schemas.microsoft.com/edu/athena"/>
  </ds:schemaRefs>
</ds:datastoreItem>
</file>

<file path=customXml/itemProps3.xml><?xml version="1.0" encoding="utf-8"?>
<ds:datastoreItem xmlns:ds="http://schemas.openxmlformats.org/officeDocument/2006/customXml" ds:itemID="{E0E7BB24-E499-49F3-BCAB-16694DDFE39F}">
  <ds:schemaRefs>
    <ds:schemaRef ds:uri="http://schemas.microsoft.com/edu/athen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1291</TotalTime>
  <Words>306</Words>
  <Application>Microsoft Office PowerPoint</Application>
  <PresentationFormat>Custom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 JULIAN</vt:lpstr>
      <vt:lpstr>Arial</vt:lpstr>
      <vt:lpstr>Berlin Sans FB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Jamie Kraft</dc:creator>
  <cp:lastModifiedBy>Ryan Martinez</cp:lastModifiedBy>
  <cp:revision>177</cp:revision>
  <cp:lastPrinted>2016-09-12T10:46:17Z</cp:lastPrinted>
  <dcterms:created xsi:type="dcterms:W3CDTF">2015-02-09T19:35:05Z</dcterms:created>
  <dcterms:modified xsi:type="dcterms:W3CDTF">2020-11-08T22:04:50Z</dcterms:modified>
</cp:coreProperties>
</file>