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601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6200" y="3048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5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Musical Notes and </a:t>
            </a:r>
            <a:br>
              <a:rPr lang="en-US" sz="115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500" b="0" i="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Time Values</a:t>
            </a:r>
            <a:r>
              <a:rPr lang="en-US" sz="115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15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175" y="1828800"/>
            <a:ext cx="7870825" cy="3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550862" y="436562"/>
            <a:ext cx="8042275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between the various Musical notes.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"/>
            <a:ext cx="74676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" y="1600200"/>
            <a:ext cx="86487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3714750"/>
            <a:ext cx="81534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identify the various musical notes and time values.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know and understand the relationship between the musical notes.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placement of notes on the staff indicates the pitch, the duration of the note (how long note is held) is determined by the note value.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09600" y="26670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Semibreve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Whole note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drawn as an open round note.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7425" y="3276600"/>
            <a:ext cx="2492375" cy="17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419600" y="41148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Minims or Half notes are equal to the duration of one semibreve or whole note.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Minims of Half notes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886200"/>
            <a:ext cx="3263900" cy="16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172200" y="3886200"/>
            <a:ext cx="1600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572000" y="48768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Notehead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143000" y="685800"/>
            <a:ext cx="7239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Crotchets or Quarter Notes equal the duration of one whole note.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Crotchets or Quarter Notes.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362200"/>
            <a:ext cx="5638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905000" y="1270000"/>
            <a:ext cx="38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812800"/>
            <a:ext cx="444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6100" y="812800"/>
            <a:ext cx="4445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276600" y="1828800"/>
            <a:ext cx="19050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minims or half notes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257800" y="1270000"/>
            <a:ext cx="38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400" y="685800"/>
            <a:ext cx="482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2600" y="685800"/>
            <a:ext cx="482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800" y="685800"/>
            <a:ext cx="482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7000" y="685800"/>
            <a:ext cx="4826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905000" y="3200400"/>
            <a:ext cx="38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248400" y="1868487"/>
            <a:ext cx="2133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Crotchets or Quarter notes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1344612"/>
            <a:ext cx="609600" cy="382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304800" y="1828800"/>
            <a:ext cx="1981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Semibreve or Whole note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743200"/>
            <a:ext cx="444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7400" y="2590800"/>
            <a:ext cx="482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4200" y="2590800"/>
            <a:ext cx="4826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0" y="3810000"/>
            <a:ext cx="19050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minim or half note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048000" y="3817937"/>
            <a:ext cx="2133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Crotchets or Quarter notes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514600" y="76200"/>
            <a:ext cx="2743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Values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4600" y="5000625"/>
            <a:ext cx="20351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181600" y="3124200"/>
            <a:ext cx="381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2590800"/>
            <a:ext cx="1006475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2590800"/>
            <a:ext cx="1006475" cy="12525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096000" y="3810000"/>
            <a:ext cx="2133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Quavers or Eighth notes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029200" y="5265737"/>
            <a:ext cx="3276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Semiquavers or Sixteenth notes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5000625"/>
            <a:ext cx="20351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directions for musical notes on the stave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Stems extend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downward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left side when the note appears on or above the 3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of the staff. 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743200"/>
            <a:ext cx="6096000" cy="23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directions for musical notes on the stave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Stems extend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upward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right side when the note appears on or below the 3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of the staff. 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089275"/>
            <a:ext cx="5257800" cy="2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7620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7925" y="3276600"/>
            <a:ext cx="1914525" cy="176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632450" y="4343400"/>
            <a:ext cx="7683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6400" y="1295400"/>
            <a:ext cx="76835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2133600" y="152400"/>
            <a:ext cx="48768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extend to F above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209800" y="2590800"/>
            <a:ext cx="48768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extend to F below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04800" y="556260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Musical Notes and Time Values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be able to identify the various musical notes and time values.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know and understand the relationship between the musical notes.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able to write musical notes with stem on the staff in the right direction.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On-screen Show (4:3)</PresentationFormat>
  <Paragraphs>64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Musical Notes and  Time Values  </vt:lpstr>
      <vt:lpstr>Objectives</vt:lpstr>
      <vt:lpstr>PowerPoint Presentation</vt:lpstr>
      <vt:lpstr>Stem</vt:lpstr>
      <vt:lpstr>PowerPoint Presentation</vt:lpstr>
      <vt:lpstr>PowerPoint Presentation</vt:lpstr>
      <vt:lpstr>Stem directions for musical notes on the stave</vt:lpstr>
      <vt:lpstr>Stem directions for musical notes on the stave</vt:lpstr>
      <vt:lpstr>Stem extend to F above</vt:lpstr>
      <vt:lpstr>Relationship between the various Musical notes.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Musical Notes and  Time Values  </dc:title>
  <dc:creator>danie</dc:creator>
  <cp:lastModifiedBy>danie</cp:lastModifiedBy>
  <cp:revision>1</cp:revision>
  <dcterms:modified xsi:type="dcterms:W3CDTF">2020-06-19T18:22:14Z</dcterms:modified>
</cp:coreProperties>
</file>