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C7B34BE-4ED6-4F39-8171-B82037AE2568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E3BD87-39EF-46B7-886E-674D6A796D6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Musical Terminology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Jeremy Chang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Grave</a:t>
            </a:r>
            <a:r>
              <a:rPr lang="en-US" dirty="0" smtClean="0"/>
              <a:t> - Very Slow </a:t>
            </a:r>
          </a:p>
          <a:p>
            <a:r>
              <a:rPr lang="en-US" b="1" dirty="0" smtClean="0"/>
              <a:t>Largo</a:t>
            </a:r>
            <a:r>
              <a:rPr lang="en-US" dirty="0" smtClean="0"/>
              <a:t>, Lento - Slow </a:t>
            </a:r>
          </a:p>
          <a:p>
            <a:r>
              <a:rPr lang="en-US" b="1" dirty="0" smtClean="0"/>
              <a:t>Larghetto</a:t>
            </a:r>
            <a:r>
              <a:rPr lang="en-US" dirty="0" smtClean="0"/>
              <a:t> - A little faster than Largo </a:t>
            </a:r>
          </a:p>
          <a:p>
            <a:r>
              <a:rPr lang="en-US" b="1" dirty="0" smtClean="0"/>
              <a:t>Adagio</a:t>
            </a:r>
            <a:r>
              <a:rPr lang="en-US" dirty="0" smtClean="0"/>
              <a:t> - Moderately Slow </a:t>
            </a:r>
          </a:p>
          <a:p>
            <a:r>
              <a:rPr lang="en-US" b="1" dirty="0" smtClean="0"/>
              <a:t>Andante</a:t>
            </a:r>
            <a:r>
              <a:rPr lang="en-US" dirty="0" smtClean="0"/>
              <a:t> - "Walking" Tempo </a:t>
            </a:r>
          </a:p>
          <a:p>
            <a:r>
              <a:rPr lang="en-US" b="1" dirty="0" smtClean="0"/>
              <a:t>Andantino</a:t>
            </a:r>
            <a:r>
              <a:rPr lang="en-US" dirty="0" smtClean="0"/>
              <a:t> - A little faster than Andante </a:t>
            </a:r>
          </a:p>
          <a:p>
            <a:r>
              <a:rPr lang="en-US" b="1" dirty="0" smtClean="0"/>
              <a:t>Allegretto</a:t>
            </a:r>
            <a:r>
              <a:rPr lang="en-US" dirty="0" smtClean="0"/>
              <a:t> - A little slower than Allegro </a:t>
            </a:r>
          </a:p>
          <a:p>
            <a:r>
              <a:rPr lang="en-US" b="1" dirty="0" smtClean="0"/>
              <a:t>Allegro</a:t>
            </a:r>
            <a:r>
              <a:rPr lang="en-US" dirty="0" smtClean="0"/>
              <a:t> - Fast </a:t>
            </a:r>
          </a:p>
          <a:p>
            <a:r>
              <a:rPr lang="en-US" b="1" dirty="0" err="1" smtClean="0"/>
              <a:t>Vivace</a:t>
            </a:r>
            <a:r>
              <a:rPr lang="en-US" dirty="0" smtClean="0"/>
              <a:t> - Lively </a:t>
            </a:r>
          </a:p>
          <a:p>
            <a:r>
              <a:rPr lang="en-US" b="1" dirty="0" smtClean="0"/>
              <a:t>Presto</a:t>
            </a:r>
            <a:r>
              <a:rPr lang="en-US" dirty="0" smtClean="0"/>
              <a:t> - Very Fast </a:t>
            </a:r>
          </a:p>
          <a:p>
            <a:r>
              <a:rPr lang="en-US" b="1" dirty="0" err="1" smtClean="0"/>
              <a:t>Prestissimo</a:t>
            </a:r>
            <a:r>
              <a:rPr lang="en-US" dirty="0" smtClean="0"/>
              <a:t> - Very </a:t>
            </a:r>
            <a:r>
              <a:rPr lang="en-US" dirty="0" err="1" smtClean="0"/>
              <a:t>Very</a:t>
            </a:r>
            <a:r>
              <a:rPr lang="en-US" dirty="0" smtClean="0"/>
              <a:t> Fast </a:t>
            </a:r>
          </a:p>
          <a:p>
            <a:r>
              <a:rPr lang="en-US" b="1" dirty="0" smtClean="0"/>
              <a:t>Moderato</a:t>
            </a:r>
            <a:r>
              <a:rPr lang="en-US" dirty="0" smtClean="0"/>
              <a:t> - Moderate(</a:t>
            </a:r>
            <a:r>
              <a:rPr lang="en-US" dirty="0" err="1" smtClean="0"/>
              <a:t>ly</a:t>
            </a:r>
            <a:r>
              <a:rPr lang="en-US" dirty="0" smtClean="0"/>
              <a:t>) </a:t>
            </a:r>
          </a:p>
          <a:p>
            <a:r>
              <a:rPr lang="en-US" b="1" dirty="0" smtClean="0"/>
              <a:t>Molto</a:t>
            </a:r>
            <a:r>
              <a:rPr lang="en-US" dirty="0" smtClean="0"/>
              <a:t> - Very </a:t>
            </a:r>
          </a:p>
          <a:p>
            <a:r>
              <a:rPr lang="en-US" b="1" dirty="0" err="1" smtClean="0"/>
              <a:t>Accel</a:t>
            </a:r>
            <a:r>
              <a:rPr lang="en-US" b="1" dirty="0" smtClean="0"/>
              <a:t>., Accelerando </a:t>
            </a:r>
            <a:r>
              <a:rPr lang="en-US" dirty="0" smtClean="0"/>
              <a:t>- Gradually becoming faster </a:t>
            </a:r>
          </a:p>
          <a:p>
            <a:r>
              <a:rPr lang="en-US" b="1" dirty="0" smtClean="0"/>
              <a:t>Rit., </a:t>
            </a:r>
            <a:r>
              <a:rPr lang="en-US" b="1" dirty="0" err="1" smtClean="0"/>
              <a:t>Ritardando</a:t>
            </a:r>
            <a:r>
              <a:rPr lang="en-US" dirty="0" smtClean="0"/>
              <a:t> - Gradually becoming slower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p</a:t>
            </a:r>
            <a:r>
              <a:rPr lang="en-US" dirty="0" smtClean="0"/>
              <a:t> – pianissimo – very soft</a:t>
            </a:r>
          </a:p>
          <a:p>
            <a:r>
              <a:rPr lang="en-US" b="1" dirty="0"/>
              <a:t>p</a:t>
            </a:r>
            <a:r>
              <a:rPr lang="en-US" dirty="0" smtClean="0"/>
              <a:t> – piano – soft</a:t>
            </a:r>
          </a:p>
          <a:p>
            <a:r>
              <a:rPr lang="en-US" b="1" dirty="0"/>
              <a:t>m</a:t>
            </a:r>
            <a:r>
              <a:rPr lang="en-US" b="1" dirty="0" smtClean="0"/>
              <a:t>p</a:t>
            </a:r>
            <a:r>
              <a:rPr lang="en-US" dirty="0" smtClean="0"/>
              <a:t> – mezzo-piano – moderately soft</a:t>
            </a:r>
          </a:p>
          <a:p>
            <a:r>
              <a:rPr lang="en-US" b="1" dirty="0" smtClean="0"/>
              <a:t>mf</a:t>
            </a:r>
            <a:r>
              <a:rPr lang="en-US" dirty="0" smtClean="0"/>
              <a:t> – mezzo-forte – moderately loud</a:t>
            </a:r>
          </a:p>
          <a:p>
            <a:r>
              <a:rPr lang="en-US" b="1" dirty="0" smtClean="0"/>
              <a:t>f</a:t>
            </a:r>
            <a:r>
              <a:rPr lang="en-US" dirty="0" smtClean="0"/>
              <a:t> – forte - loud</a:t>
            </a:r>
          </a:p>
          <a:p>
            <a:r>
              <a:rPr lang="en-US" b="1" dirty="0" smtClean="0"/>
              <a:t>ff</a:t>
            </a:r>
            <a:r>
              <a:rPr lang="en-US" dirty="0" smtClean="0"/>
              <a:t> – fortissimo – very loud</a:t>
            </a:r>
          </a:p>
          <a:p>
            <a:r>
              <a:rPr lang="en-US" b="1" dirty="0" smtClean="0"/>
              <a:t>Crescendo</a:t>
            </a:r>
            <a:r>
              <a:rPr lang="en-US" dirty="0" smtClean="0"/>
              <a:t> – gradually get louder</a:t>
            </a:r>
          </a:p>
          <a:p>
            <a:r>
              <a:rPr lang="en-US" b="1" dirty="0" smtClean="0"/>
              <a:t>Decrescendo/diminuendo</a:t>
            </a:r>
            <a:r>
              <a:rPr lang="en-US" dirty="0" smtClean="0"/>
              <a:t> -  gradually get softer</a:t>
            </a:r>
          </a:p>
          <a:p>
            <a:r>
              <a:rPr lang="en-US" b="1" dirty="0" err="1"/>
              <a:t>s</a:t>
            </a:r>
            <a:r>
              <a:rPr lang="en-US" b="1" dirty="0" err="1" smtClean="0"/>
              <a:t>fz</a:t>
            </a:r>
            <a:r>
              <a:rPr lang="en-US" dirty="0" smtClean="0"/>
              <a:t> – </a:t>
            </a:r>
            <a:r>
              <a:rPr lang="en-US" dirty="0" err="1" smtClean="0"/>
              <a:t>sforzando</a:t>
            </a:r>
            <a:r>
              <a:rPr lang="en-US" dirty="0" smtClean="0"/>
              <a:t> – suddenly loud</a:t>
            </a:r>
          </a:p>
          <a:p>
            <a:r>
              <a:rPr lang="en-US" b="1" dirty="0" err="1"/>
              <a:t>f</a:t>
            </a:r>
            <a:r>
              <a:rPr lang="en-US" b="1" dirty="0" err="1" smtClean="0"/>
              <a:t>p</a:t>
            </a:r>
            <a:r>
              <a:rPr lang="en-US" dirty="0" smtClean="0"/>
              <a:t> – forte piano – loud then suddenly soft</a:t>
            </a:r>
          </a:p>
          <a:p>
            <a:r>
              <a:rPr lang="en-US" b="1" dirty="0" err="1" smtClean="0"/>
              <a:t>poco</a:t>
            </a:r>
            <a:r>
              <a:rPr lang="en-US" b="1" dirty="0" smtClean="0"/>
              <a:t> a </a:t>
            </a:r>
            <a:r>
              <a:rPr lang="en-US" b="1" dirty="0" err="1" smtClean="0"/>
              <a:t>poco</a:t>
            </a:r>
            <a:r>
              <a:rPr lang="en-US" b="1" dirty="0"/>
              <a:t> </a:t>
            </a:r>
            <a:r>
              <a:rPr lang="en-US" dirty="0" smtClean="0"/>
              <a:t>…. – slowly ……….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Accent</a:t>
            </a:r>
            <a:r>
              <a:rPr lang="en-US" dirty="0" smtClean="0"/>
              <a:t> – emphasized note</a:t>
            </a:r>
          </a:p>
          <a:p>
            <a:r>
              <a:rPr lang="en-US" b="1" dirty="0" err="1" smtClean="0"/>
              <a:t>Marcato</a:t>
            </a:r>
            <a:r>
              <a:rPr lang="en-US" dirty="0" smtClean="0"/>
              <a:t> – stressed, pronounced note</a:t>
            </a:r>
          </a:p>
          <a:p>
            <a:r>
              <a:rPr lang="en-US" b="1" dirty="0" err="1" smtClean="0"/>
              <a:t>Tenuto</a:t>
            </a:r>
            <a:r>
              <a:rPr lang="en-US" dirty="0" smtClean="0"/>
              <a:t> – hold to full note value</a:t>
            </a:r>
          </a:p>
          <a:p>
            <a:r>
              <a:rPr lang="en-US" b="1" dirty="0" smtClean="0"/>
              <a:t>Staccato</a:t>
            </a:r>
            <a:r>
              <a:rPr lang="en-US" dirty="0" smtClean="0"/>
              <a:t> – short and detached</a:t>
            </a:r>
          </a:p>
          <a:p>
            <a:r>
              <a:rPr lang="en-US" b="1" dirty="0" err="1" smtClean="0"/>
              <a:t>Detache</a:t>
            </a:r>
            <a:r>
              <a:rPr lang="en-US" dirty="0" smtClean="0"/>
              <a:t> – light and detached</a:t>
            </a:r>
          </a:p>
          <a:p>
            <a:r>
              <a:rPr lang="en-US" b="1" dirty="0" smtClean="0"/>
              <a:t>Con brio </a:t>
            </a:r>
            <a:r>
              <a:rPr lang="en-US" dirty="0" smtClean="0"/>
              <a:t>– with vigor</a:t>
            </a:r>
          </a:p>
          <a:p>
            <a:r>
              <a:rPr lang="en-US" b="1" dirty="0" smtClean="0"/>
              <a:t>Con </a:t>
            </a:r>
            <a:r>
              <a:rPr lang="en-US" b="1" dirty="0" err="1" smtClean="0"/>
              <a:t>fuoco</a:t>
            </a:r>
            <a:r>
              <a:rPr lang="en-US" b="1" dirty="0" smtClean="0"/>
              <a:t> </a:t>
            </a:r>
            <a:r>
              <a:rPr lang="en-US" dirty="0" smtClean="0"/>
              <a:t>– with fire</a:t>
            </a:r>
          </a:p>
          <a:p>
            <a:r>
              <a:rPr lang="en-US" b="1" dirty="0" smtClean="0"/>
              <a:t>Dolce</a:t>
            </a:r>
            <a:r>
              <a:rPr lang="en-US" dirty="0" smtClean="0"/>
              <a:t> – sweet</a:t>
            </a:r>
          </a:p>
          <a:p>
            <a:r>
              <a:rPr lang="en-US" b="1" dirty="0" err="1" smtClean="0"/>
              <a:t>Expressivo</a:t>
            </a:r>
            <a:r>
              <a:rPr lang="en-US" dirty="0" smtClean="0"/>
              <a:t> – expressive</a:t>
            </a:r>
          </a:p>
          <a:p>
            <a:r>
              <a:rPr lang="en-US" b="1" dirty="0" smtClean="0"/>
              <a:t>Con </a:t>
            </a:r>
            <a:r>
              <a:rPr lang="en-US" b="1" dirty="0" err="1" smtClean="0"/>
              <a:t>moto</a:t>
            </a:r>
            <a:r>
              <a:rPr lang="en-US" b="1" dirty="0" smtClean="0"/>
              <a:t> </a:t>
            </a:r>
            <a:r>
              <a:rPr lang="en-US" dirty="0" smtClean="0"/>
              <a:t>– with motion</a:t>
            </a:r>
          </a:p>
          <a:p>
            <a:r>
              <a:rPr lang="en-US" b="1" dirty="0" smtClean="0"/>
              <a:t>A tempo </a:t>
            </a:r>
            <a:r>
              <a:rPr lang="en-US" dirty="0" smtClean="0"/>
              <a:t>– return to original tempo</a:t>
            </a:r>
          </a:p>
          <a:p>
            <a:r>
              <a:rPr lang="en-US" b="1" dirty="0" smtClean="0"/>
              <a:t>Legato</a:t>
            </a:r>
            <a:r>
              <a:rPr lang="en-US" dirty="0" smtClean="0"/>
              <a:t> – smooth</a:t>
            </a:r>
          </a:p>
          <a:p>
            <a:r>
              <a:rPr lang="en-US" b="1" dirty="0" smtClean="0"/>
              <a:t>Pizzicato</a:t>
            </a:r>
            <a:r>
              <a:rPr lang="en-US" dirty="0" smtClean="0"/>
              <a:t> – plucked</a:t>
            </a:r>
          </a:p>
          <a:p>
            <a:r>
              <a:rPr lang="en-US" b="1" dirty="0" smtClean="0"/>
              <a:t>Tremolo</a:t>
            </a:r>
            <a:r>
              <a:rPr lang="en-US" dirty="0" smtClean="0"/>
              <a:t> – short, rapidly repeated strokes (on one note)</a:t>
            </a:r>
          </a:p>
          <a:p>
            <a:r>
              <a:rPr lang="en-US" b="1" dirty="0" smtClean="0"/>
              <a:t>Glissando</a:t>
            </a:r>
            <a:r>
              <a:rPr lang="en-US" dirty="0" smtClean="0"/>
              <a:t> – sliding from one pitch to the next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D.C. </a:t>
            </a:r>
            <a:r>
              <a:rPr lang="en-US" b="1" dirty="0"/>
              <a:t>a</a:t>
            </a:r>
            <a:r>
              <a:rPr lang="en-US" b="1" dirty="0" smtClean="0"/>
              <a:t>l fine </a:t>
            </a:r>
            <a:r>
              <a:rPr lang="en-US" dirty="0" smtClean="0"/>
              <a:t>– go to the end</a:t>
            </a:r>
          </a:p>
          <a:p>
            <a:r>
              <a:rPr lang="en-US" b="1" dirty="0" err="1" smtClean="0"/>
              <a:t>Bis</a:t>
            </a:r>
            <a:r>
              <a:rPr lang="en-US" dirty="0" smtClean="0"/>
              <a:t> – repeat</a:t>
            </a:r>
          </a:p>
          <a:p>
            <a:r>
              <a:rPr lang="en-US" b="1" dirty="0" smtClean="0"/>
              <a:t>Cadenza</a:t>
            </a:r>
            <a:r>
              <a:rPr lang="en-US" dirty="0" smtClean="0"/>
              <a:t> – extended solo section</a:t>
            </a:r>
          </a:p>
          <a:p>
            <a:r>
              <a:rPr lang="en-US" b="1" dirty="0" smtClean="0"/>
              <a:t>Coda</a:t>
            </a:r>
            <a:r>
              <a:rPr lang="en-US" dirty="0" smtClean="0"/>
              <a:t> – closing section of a movement</a:t>
            </a:r>
          </a:p>
          <a:p>
            <a:r>
              <a:rPr lang="en-US" b="1" dirty="0" err="1" smtClean="0"/>
              <a:t>Da</a:t>
            </a:r>
            <a:r>
              <a:rPr lang="en-US" b="1" dirty="0" smtClean="0"/>
              <a:t> Capo </a:t>
            </a:r>
            <a:r>
              <a:rPr lang="en-US" dirty="0" smtClean="0"/>
              <a:t>– from the beginning</a:t>
            </a:r>
          </a:p>
          <a:p>
            <a:r>
              <a:rPr lang="en-US" b="1" dirty="0" err="1" smtClean="0"/>
              <a:t>Dampfer</a:t>
            </a:r>
            <a:r>
              <a:rPr lang="en-US" dirty="0" smtClean="0"/>
              <a:t> – mute</a:t>
            </a:r>
          </a:p>
          <a:p>
            <a:r>
              <a:rPr lang="en-US" b="1" dirty="0" err="1" smtClean="0"/>
              <a:t>Tacet</a:t>
            </a:r>
            <a:r>
              <a:rPr lang="en-US" dirty="0" smtClean="0"/>
              <a:t> – silent</a:t>
            </a:r>
          </a:p>
          <a:p>
            <a:r>
              <a:rPr lang="en-US" b="1" dirty="0" smtClean="0"/>
              <a:t>Simile</a:t>
            </a:r>
            <a:r>
              <a:rPr lang="en-US" dirty="0" smtClean="0"/>
              <a:t> – continue in the same manner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56</TotalTime>
  <Words>276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Technic</vt:lpstr>
      <vt:lpstr>Musical Terminology</vt:lpstr>
      <vt:lpstr>Tempos</vt:lpstr>
      <vt:lpstr>Dynamics</vt:lpstr>
      <vt:lpstr>Style</vt:lpstr>
      <vt:lpstr>Other Terms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Musical Terminology</dc:title>
  <dc:creator>Jeremy Chang</dc:creator>
  <cp:lastModifiedBy>Jeremy Chang</cp:lastModifiedBy>
  <cp:revision>5</cp:revision>
  <dcterms:created xsi:type="dcterms:W3CDTF">2010-09-15T00:55:20Z</dcterms:created>
  <dcterms:modified xsi:type="dcterms:W3CDTF">2010-09-15T01:51:42Z</dcterms:modified>
</cp:coreProperties>
</file>