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5"/>
    <p:restoredTop sz="96337"/>
  </p:normalViewPr>
  <p:slideViewPr>
    <p:cSldViewPr snapToGrid="0" snapToObjects="1">
      <p:cViewPr varScale="1">
        <p:scale>
          <a:sx n="144" d="100"/>
          <a:sy n="144" d="100"/>
        </p:scale>
        <p:origin x="216"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E2307D-C888-0848-85A5-F7BDF7EA9922}" type="datetimeFigureOut">
              <a:rPr lang="en-US" smtClean="0"/>
              <a:t>4/7/21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FC747-98EA-DA40-ADBC-46E259308BD7}" type="slidenum">
              <a:rPr lang="en-US" smtClean="0"/>
              <a:t>‹#›</a:t>
            </a:fld>
            <a:endParaRPr lang="en-US"/>
          </a:p>
        </p:txBody>
      </p:sp>
    </p:spTree>
    <p:extLst>
      <p:ext uri="{BB962C8B-B14F-4D97-AF65-F5344CB8AC3E}">
        <p14:creationId xmlns:p14="http://schemas.microsoft.com/office/powerpoint/2010/main" val="1986478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Libraries include IO libraries, Security libraries, Util libraries, and Crypto libraries</a:t>
            </a:r>
          </a:p>
        </p:txBody>
      </p:sp>
      <p:sp>
        <p:nvSpPr>
          <p:cNvPr id="4" name="Slide Number Placeholder 3"/>
          <p:cNvSpPr>
            <a:spLocks noGrp="1"/>
          </p:cNvSpPr>
          <p:nvPr>
            <p:ph type="sldNum" sz="quarter" idx="5"/>
          </p:nvPr>
        </p:nvSpPr>
        <p:spPr/>
        <p:txBody>
          <a:bodyPr/>
          <a:lstStyle/>
          <a:p>
            <a:fld id="{126FC747-98EA-DA40-ADBC-46E259308BD7}" type="slidenum">
              <a:rPr lang="en-US" smtClean="0"/>
              <a:t>4</a:t>
            </a:fld>
            <a:endParaRPr lang="en-US"/>
          </a:p>
        </p:txBody>
      </p:sp>
    </p:spTree>
    <p:extLst>
      <p:ext uri="{BB962C8B-B14F-4D97-AF65-F5344CB8AC3E}">
        <p14:creationId xmlns:p14="http://schemas.microsoft.com/office/powerpoint/2010/main" val="128418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4/7/21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727B-9F5D-8B43-B2F7-746983370E00}"/>
              </a:ext>
            </a:extLst>
          </p:cNvPr>
          <p:cNvSpPr>
            <a:spLocks noGrp="1"/>
          </p:cNvSpPr>
          <p:nvPr>
            <p:ph type="ctrTitle"/>
          </p:nvPr>
        </p:nvSpPr>
        <p:spPr/>
        <p:txBody>
          <a:bodyPr/>
          <a:lstStyle/>
          <a:p>
            <a:r>
              <a:rPr lang="en-US" dirty="0"/>
              <a:t>Text File Encryptor</a:t>
            </a:r>
            <a:br>
              <a:rPr lang="en-US" dirty="0"/>
            </a:br>
            <a:r>
              <a:rPr lang="en-US" dirty="0"/>
              <a:t>Senior Project</a:t>
            </a:r>
          </a:p>
        </p:txBody>
      </p:sp>
      <p:sp>
        <p:nvSpPr>
          <p:cNvPr id="3" name="Subtitle 2">
            <a:extLst>
              <a:ext uri="{FF2B5EF4-FFF2-40B4-BE49-F238E27FC236}">
                <a16:creationId xmlns:a16="http://schemas.microsoft.com/office/drawing/2014/main" id="{A574FEE9-5AB9-F342-8FE0-65CB9183CD98}"/>
              </a:ext>
            </a:extLst>
          </p:cNvPr>
          <p:cNvSpPr>
            <a:spLocks noGrp="1"/>
          </p:cNvSpPr>
          <p:nvPr>
            <p:ph type="subTitle" idx="1"/>
          </p:nvPr>
        </p:nvSpPr>
        <p:spPr/>
        <p:txBody>
          <a:bodyPr/>
          <a:lstStyle/>
          <a:p>
            <a:r>
              <a:rPr lang="en-US" dirty="0"/>
              <a:t>By: Trevor Abel</a:t>
            </a:r>
          </a:p>
        </p:txBody>
      </p:sp>
    </p:spTree>
    <p:extLst>
      <p:ext uri="{BB962C8B-B14F-4D97-AF65-F5344CB8AC3E}">
        <p14:creationId xmlns:p14="http://schemas.microsoft.com/office/powerpoint/2010/main" val="2514106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E4B6-B754-104A-A65F-11E1431A2BFC}"/>
              </a:ext>
            </a:extLst>
          </p:cNvPr>
          <p:cNvSpPr>
            <a:spLocks noGrp="1"/>
          </p:cNvSpPr>
          <p:nvPr>
            <p:ph type="title"/>
          </p:nvPr>
        </p:nvSpPr>
        <p:spPr/>
        <p:txBody>
          <a:bodyPr/>
          <a:lstStyle/>
          <a:p>
            <a:r>
              <a:rPr lang="en-US" dirty="0"/>
              <a:t>Future Enhancements</a:t>
            </a:r>
          </a:p>
        </p:txBody>
      </p:sp>
      <p:sp>
        <p:nvSpPr>
          <p:cNvPr id="3" name="Content Placeholder 2">
            <a:extLst>
              <a:ext uri="{FF2B5EF4-FFF2-40B4-BE49-F238E27FC236}">
                <a16:creationId xmlns:a16="http://schemas.microsoft.com/office/drawing/2014/main" id="{217D82C0-22F0-0E43-9F33-19CDF013DEB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0908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141F-F380-E64A-B764-D437C9660C94}"/>
              </a:ext>
            </a:extLst>
          </p:cNvPr>
          <p:cNvSpPr>
            <a:spLocks noGrp="1"/>
          </p:cNvSpPr>
          <p:nvPr>
            <p:ph type="title"/>
          </p:nvPr>
        </p:nvSpPr>
        <p:spPr/>
        <p:txBody>
          <a:bodyPr/>
          <a:lstStyle/>
          <a:p>
            <a:r>
              <a:rPr lang="en-US" dirty="0"/>
              <a:t>Statement of Purpose</a:t>
            </a:r>
          </a:p>
        </p:txBody>
      </p:sp>
      <p:sp>
        <p:nvSpPr>
          <p:cNvPr id="3" name="Content Placeholder 2">
            <a:extLst>
              <a:ext uri="{FF2B5EF4-FFF2-40B4-BE49-F238E27FC236}">
                <a16:creationId xmlns:a16="http://schemas.microsoft.com/office/drawing/2014/main" id="{163035C4-ADA4-174C-8130-CE88F0BE44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57359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EC42-09FC-3142-9B71-6DBB20112521}"/>
              </a:ext>
            </a:extLst>
          </p:cNvPr>
          <p:cNvSpPr>
            <a:spLocks noGrp="1"/>
          </p:cNvSpPr>
          <p:nvPr>
            <p:ph type="title"/>
          </p:nvPr>
        </p:nvSpPr>
        <p:spPr/>
        <p:txBody>
          <a:bodyPr/>
          <a:lstStyle/>
          <a:p>
            <a:r>
              <a:rPr lang="en-US" dirty="0"/>
              <a:t>Research &amp; Background</a:t>
            </a:r>
          </a:p>
        </p:txBody>
      </p:sp>
      <p:sp>
        <p:nvSpPr>
          <p:cNvPr id="3" name="Content Placeholder 2">
            <a:extLst>
              <a:ext uri="{FF2B5EF4-FFF2-40B4-BE49-F238E27FC236}">
                <a16:creationId xmlns:a16="http://schemas.microsoft.com/office/drawing/2014/main" id="{3E9A3B10-ABC4-A44E-82F8-D345634169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5122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7BB84-1D82-D74B-AFED-E69FCC464DDF}"/>
              </a:ext>
            </a:extLst>
          </p:cNvPr>
          <p:cNvSpPr>
            <a:spLocks noGrp="1"/>
          </p:cNvSpPr>
          <p:nvPr>
            <p:ph type="title"/>
          </p:nvPr>
        </p:nvSpPr>
        <p:spPr/>
        <p:txBody>
          <a:bodyPr/>
          <a:lstStyle/>
          <a:p>
            <a:r>
              <a:rPr lang="en-US" dirty="0"/>
              <a:t>Project Languages, Software, &amp; Hardware</a:t>
            </a:r>
          </a:p>
        </p:txBody>
      </p:sp>
      <p:sp>
        <p:nvSpPr>
          <p:cNvPr id="3" name="Content Placeholder 2">
            <a:extLst>
              <a:ext uri="{FF2B5EF4-FFF2-40B4-BE49-F238E27FC236}">
                <a16:creationId xmlns:a16="http://schemas.microsoft.com/office/drawing/2014/main" id="{9FFDBAAD-7C7B-9B4D-A8EB-66E5E0B1FF18}"/>
              </a:ext>
            </a:extLst>
          </p:cNvPr>
          <p:cNvSpPr>
            <a:spLocks noGrp="1"/>
          </p:cNvSpPr>
          <p:nvPr>
            <p:ph idx="1"/>
          </p:nvPr>
        </p:nvSpPr>
        <p:spPr/>
        <p:txBody>
          <a:bodyPr/>
          <a:lstStyle/>
          <a:p>
            <a:r>
              <a:rPr lang="en-US" dirty="0"/>
              <a:t>Project Languages</a:t>
            </a:r>
          </a:p>
          <a:p>
            <a:pPr lvl="1"/>
            <a:r>
              <a:rPr lang="en-US" dirty="0"/>
              <a:t>Java</a:t>
            </a:r>
          </a:p>
          <a:p>
            <a:pPr lvl="1"/>
            <a:endParaRPr lang="en-US" dirty="0"/>
          </a:p>
          <a:p>
            <a:r>
              <a:rPr lang="en-US" dirty="0"/>
              <a:t>Project Software</a:t>
            </a:r>
          </a:p>
          <a:p>
            <a:pPr lvl="1"/>
            <a:r>
              <a:rPr lang="en-US" dirty="0"/>
              <a:t>Apache NetBeans 12.0 IDE</a:t>
            </a:r>
          </a:p>
          <a:p>
            <a:pPr lvl="1"/>
            <a:endParaRPr lang="en-US" dirty="0"/>
          </a:p>
          <a:p>
            <a:r>
              <a:rPr lang="en-US" dirty="0"/>
              <a:t>Hardware</a:t>
            </a:r>
          </a:p>
          <a:p>
            <a:pPr lvl="1"/>
            <a:r>
              <a:rPr lang="en-US" dirty="0"/>
              <a:t>Laptop/Desktop</a:t>
            </a:r>
          </a:p>
        </p:txBody>
      </p:sp>
    </p:spTree>
    <p:extLst>
      <p:ext uri="{BB962C8B-B14F-4D97-AF65-F5344CB8AC3E}">
        <p14:creationId xmlns:p14="http://schemas.microsoft.com/office/powerpoint/2010/main" val="409768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B87E-53AC-D14C-8A9E-6F0C6968403F}"/>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5FC03BE0-20F8-A942-AC3C-7BEB6FE3228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0869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1CFD7-2664-9543-B83B-DECD7BBD4558}"/>
              </a:ext>
            </a:extLst>
          </p:cNvPr>
          <p:cNvSpPr>
            <a:spLocks noGrp="1"/>
          </p:cNvSpPr>
          <p:nvPr>
            <p:ph type="title"/>
          </p:nvPr>
        </p:nvSpPr>
        <p:spPr/>
        <p:txBody>
          <a:bodyPr/>
          <a:lstStyle/>
          <a:p>
            <a:r>
              <a:rPr lang="en-US" dirty="0"/>
              <a:t>Project Implementation Description &amp; Explanation</a:t>
            </a:r>
          </a:p>
        </p:txBody>
      </p:sp>
      <p:sp>
        <p:nvSpPr>
          <p:cNvPr id="3" name="Content Placeholder 2">
            <a:extLst>
              <a:ext uri="{FF2B5EF4-FFF2-40B4-BE49-F238E27FC236}">
                <a16:creationId xmlns:a16="http://schemas.microsoft.com/office/drawing/2014/main" id="{F974F9FE-6B5C-2942-949E-9714E2DA41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94378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9D75-4110-794C-ABA3-7CC256AEB381}"/>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5136F94D-527A-A747-B33D-CBDC9810D8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3135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CB75-6A2A-D042-8E8C-4B5DAA5C4253}"/>
              </a:ext>
            </a:extLst>
          </p:cNvPr>
          <p:cNvSpPr>
            <a:spLocks noGrp="1"/>
          </p:cNvSpPr>
          <p:nvPr>
            <p:ph type="title"/>
          </p:nvPr>
        </p:nvSpPr>
        <p:spPr/>
        <p:txBody>
          <a:bodyPr/>
          <a:lstStyle/>
          <a:p>
            <a:r>
              <a:rPr lang="en-US" dirty="0"/>
              <a:t>Test Results</a:t>
            </a:r>
          </a:p>
        </p:txBody>
      </p:sp>
      <p:sp>
        <p:nvSpPr>
          <p:cNvPr id="3" name="Content Placeholder 2">
            <a:extLst>
              <a:ext uri="{FF2B5EF4-FFF2-40B4-BE49-F238E27FC236}">
                <a16:creationId xmlns:a16="http://schemas.microsoft.com/office/drawing/2014/main" id="{7AD3F71F-63B1-404C-8F5D-1714C4B614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56771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06DB-D411-8240-B847-FA70D481BA97}"/>
              </a:ext>
            </a:extLst>
          </p:cNvPr>
          <p:cNvSpPr>
            <a:spLocks noGrp="1"/>
          </p:cNvSpPr>
          <p:nvPr>
            <p:ph type="title"/>
          </p:nvPr>
        </p:nvSpPr>
        <p:spPr/>
        <p:txBody>
          <a:bodyPr/>
          <a:lstStyle/>
          <a:p>
            <a:r>
              <a:rPr lang="en-US" dirty="0"/>
              <a:t>Challenges Overcome</a:t>
            </a:r>
          </a:p>
        </p:txBody>
      </p:sp>
      <p:sp>
        <p:nvSpPr>
          <p:cNvPr id="3" name="Content Placeholder 2">
            <a:extLst>
              <a:ext uri="{FF2B5EF4-FFF2-40B4-BE49-F238E27FC236}">
                <a16:creationId xmlns:a16="http://schemas.microsoft.com/office/drawing/2014/main" id="{1E4B8C5C-CA8E-974F-A60C-B48CF228BC6C}"/>
              </a:ext>
            </a:extLst>
          </p:cNvPr>
          <p:cNvSpPr>
            <a:spLocks noGrp="1"/>
          </p:cNvSpPr>
          <p:nvPr>
            <p:ph idx="1"/>
          </p:nvPr>
        </p:nvSpPr>
        <p:spPr/>
        <p:txBody>
          <a:bodyPr>
            <a:normAutofit fontScale="92500" lnSpcReduction="10000"/>
          </a:bodyPr>
          <a:lstStyle/>
          <a:p>
            <a:r>
              <a:rPr lang="en-US" dirty="0"/>
              <a:t>Data Failure resulting in loss of the initial project.</a:t>
            </a:r>
          </a:p>
          <a:p>
            <a:pPr marL="0" indent="0">
              <a:buNone/>
            </a:pPr>
            <a:endParaRPr lang="en-US" dirty="0"/>
          </a:p>
          <a:p>
            <a:r>
              <a:rPr lang="en-US" dirty="0"/>
              <a:t>Creating new folders and files for individual encryption and decryption.</a:t>
            </a:r>
          </a:p>
          <a:p>
            <a:endParaRPr lang="en-US" dirty="0"/>
          </a:p>
          <a:p>
            <a:r>
              <a:rPr lang="en-US" dirty="0"/>
              <a:t>Linking the corresponding encryption and decryption files since they are separated, and default file explorer does not show seconds on its default view for when a file was last edited or created.</a:t>
            </a:r>
          </a:p>
          <a:p>
            <a:endParaRPr lang="en-US" dirty="0"/>
          </a:p>
          <a:p>
            <a:r>
              <a:rPr lang="en-US" dirty="0"/>
              <a:t>DES and AES256 multi-use encryption the multi-use decryption. This was an attempt to be able to encrypt multiple files one after another and decrypt multiple files one after another. However, due to instancing it was not possible at the time.</a:t>
            </a:r>
          </a:p>
        </p:txBody>
      </p:sp>
    </p:spTree>
    <p:extLst>
      <p:ext uri="{BB962C8B-B14F-4D97-AF65-F5344CB8AC3E}">
        <p14:creationId xmlns:p14="http://schemas.microsoft.com/office/powerpoint/2010/main" val="17671897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TotalTime>
  <Words>165</Words>
  <Application>Microsoft Macintosh PowerPoint</Application>
  <PresentationFormat>Widescreen</PresentationFormat>
  <Paragraphs>28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Wisp</vt:lpstr>
      <vt:lpstr>Text File Encryptor Senior Project</vt:lpstr>
      <vt:lpstr>Statement of Purpose</vt:lpstr>
      <vt:lpstr>Research &amp; Background</vt:lpstr>
      <vt:lpstr>Project Languages, Software, &amp; Hardware</vt:lpstr>
      <vt:lpstr>Project Requirements</vt:lpstr>
      <vt:lpstr>Project Implementation Description &amp; Explanation</vt:lpstr>
      <vt:lpstr>Test Plan</vt:lpstr>
      <vt:lpstr>Test Results</vt:lpstr>
      <vt:lpstr>Challenges Overcome</vt:lpstr>
      <vt:lpstr>Future Enhancements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File Encryptor Senior Project</dc:title>
  <dc:creator>Trevor Abel</dc:creator>
  <cp:lastModifiedBy>Trevor Abel</cp:lastModifiedBy>
  <cp:revision>2</cp:revision>
  <dcterms:created xsi:type="dcterms:W3CDTF">2021-04-07T18:21:08Z</dcterms:created>
  <dcterms:modified xsi:type="dcterms:W3CDTF">2021-04-07T18:41:51Z</dcterms:modified>
</cp:coreProperties>
</file>