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Montserrat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geeksforgeeks.org/multiplexers-in-digital-logic/" TargetMode="Externa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80e50711d8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80e50711d8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https://www.geeksforgeeks.org/multiplexers-in-digital-logic/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80e50711d8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80e50711d8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80e50711d8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80e50711d8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80e50711d8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80e50711d8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80e50711d8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80e50711d8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80e50711d8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80e50711d8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704d690db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704d690db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2.png"/><Relationship Id="rId5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Muxes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Presented By: Trevor Abel, Ryan Hinson, Samuel Manos, and Mark Neitzel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Are Muxes Important?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multiplexer is a combinational circuit that has many data inputs and a single output that depends on control or select inputs.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Muxes are mainly used to increase the amount of data that can be sent over the network within a certain amount of time and bandwidth.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Multiplexers are used to select either a register operand (0) or a constant operand (1).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That Muxes Support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multiplexer is a logic gates circuit used to fetch a bit of data from memory at a given memory address. A processor has several multiplexers (MUX) controlling the data and address buses.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Multiplexers are switches allowing the processor to select data from multiple data sources.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To select which data source should be used a multiplexer has one or more control lines (a.ka. Selectors).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output of a multiplexer is the selected data.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4641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aka how it do? 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8000" y="3221100"/>
            <a:ext cx="3506325" cy="157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7500" y="1605600"/>
            <a:ext cx="1984324" cy="283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44625" y="1103006"/>
            <a:ext cx="3506325" cy="18583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Cases</a:t>
            </a:r>
            <a:endParaRPr/>
          </a:p>
        </p:txBody>
      </p:sp>
      <p:sp>
        <p:nvSpPr>
          <p:cNvPr id="162" name="Google Shape;162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3" name="Google Shape;16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777" y="640038"/>
            <a:ext cx="2743600" cy="3863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04925" y="625288"/>
            <a:ext cx="2374825" cy="389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48022" y="160197"/>
            <a:ext cx="3175748" cy="140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Issues with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Muxes Implementations</a:t>
            </a:r>
            <a:endParaRPr/>
          </a:p>
        </p:txBody>
      </p:sp>
      <p:sp>
        <p:nvSpPr>
          <p:cNvPr id="171" name="Google Shape;171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One of the most common implementation problems comes with moving a completed MUX into a full processor. When </a:t>
            </a:r>
            <a:r>
              <a:rPr lang="en"/>
              <a:t>implementing</a:t>
            </a:r>
            <a:r>
              <a:rPr lang="en"/>
              <a:t> a MUX into a full processor you can get an unexpected “x” value when it was working by itself.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Another issue is mislabeling a variable and not </a:t>
            </a:r>
            <a:r>
              <a:rPr lang="en"/>
              <a:t>listing</a:t>
            </a:r>
            <a:r>
              <a:rPr lang="en"/>
              <a:t> it as a register then it will produce an output that tells you that the register you are trying to use does not exist.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other issues can either stem from misspelling or missing a line of code which would make your mux no longer work and integration into a single cycle processor impossible.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9"/>
          <p:cNvSpPr txBox="1"/>
          <p:nvPr>
            <p:ph idx="4294967295" type="title"/>
          </p:nvPr>
        </p:nvSpPr>
        <p:spPr>
          <a:xfrm>
            <a:off x="4435100" y="45725"/>
            <a:ext cx="4188600" cy="5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Gate Delay - 5 Bit Mux  </a:t>
            </a:r>
            <a:endParaRPr/>
          </a:p>
        </p:txBody>
      </p:sp>
      <p:pic>
        <p:nvPicPr>
          <p:cNvPr id="177" name="Google Shape;17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668" y="45725"/>
            <a:ext cx="3557231" cy="504645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19"/>
          <p:cNvSpPr txBox="1"/>
          <p:nvPr/>
        </p:nvSpPr>
        <p:spPr>
          <a:xfrm>
            <a:off x="5051000" y="574925"/>
            <a:ext cx="2956800" cy="36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Because</a:t>
            </a:r>
            <a:r>
              <a:rPr lang="en" sz="2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of </a:t>
            </a:r>
            <a:r>
              <a:rPr lang="en" sz="2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parallelism, muxes work all at the same time. </a:t>
            </a:r>
            <a:endParaRPr sz="2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This means that the Gate delay is 5, like a 2 bit mux</a:t>
            </a:r>
            <a:endParaRPr sz="2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0"/>
          <p:cNvSpPr txBox="1"/>
          <p:nvPr>
            <p:ph idx="4294967295" type="title"/>
          </p:nvPr>
        </p:nvSpPr>
        <p:spPr>
          <a:xfrm>
            <a:off x="4713300" y="106600"/>
            <a:ext cx="4116600" cy="56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Gate delay 64 bit mux</a:t>
            </a:r>
            <a:endParaRPr/>
          </a:p>
        </p:txBody>
      </p:sp>
      <p:sp>
        <p:nvSpPr>
          <p:cNvPr id="184" name="Google Shape;184;p20"/>
          <p:cNvSpPr txBox="1"/>
          <p:nvPr/>
        </p:nvSpPr>
        <p:spPr>
          <a:xfrm>
            <a:off x="5326800" y="673300"/>
            <a:ext cx="2889600" cy="30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The 64 bit mux is the same concept as the 5 bit. </a:t>
            </a:r>
            <a:endParaRPr sz="2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Everything works in parallel, so the gate delay is 5.</a:t>
            </a:r>
            <a:endParaRPr sz="2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5" name="Google Shape;18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7071" y="0"/>
            <a:ext cx="3517504" cy="5143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