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43"/>
    <p:restoredTop sz="96337"/>
  </p:normalViewPr>
  <p:slideViewPr>
    <p:cSldViewPr snapToGrid="0" snapToObjects="1">
      <p:cViewPr varScale="1">
        <p:scale>
          <a:sx n="145" d="100"/>
          <a:sy n="145" d="100"/>
        </p:scale>
        <p:origin x="1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E2307D-C888-0848-85A5-F7BDF7EA9922}" type="datetimeFigureOut">
              <a:rPr lang="en-US" smtClean="0"/>
              <a:t>4/8/21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FC747-98EA-DA40-ADBC-46E259308BD7}" type="slidenum">
              <a:rPr lang="en-US" smtClean="0"/>
              <a:t>‹#›</a:t>
            </a:fld>
            <a:endParaRPr lang="en-US"/>
          </a:p>
        </p:txBody>
      </p:sp>
    </p:spTree>
    <p:extLst>
      <p:ext uri="{BB962C8B-B14F-4D97-AF65-F5344CB8AC3E}">
        <p14:creationId xmlns:p14="http://schemas.microsoft.com/office/powerpoint/2010/main" val="1986478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Libraries include IO libraries, Security libraries, Util libraries, and Crypto libraries</a:t>
            </a:r>
          </a:p>
        </p:txBody>
      </p:sp>
      <p:sp>
        <p:nvSpPr>
          <p:cNvPr id="4" name="Slide Number Placeholder 3"/>
          <p:cNvSpPr>
            <a:spLocks noGrp="1"/>
          </p:cNvSpPr>
          <p:nvPr>
            <p:ph type="sldNum" sz="quarter" idx="5"/>
          </p:nvPr>
        </p:nvSpPr>
        <p:spPr/>
        <p:txBody>
          <a:bodyPr/>
          <a:lstStyle/>
          <a:p>
            <a:fld id="{126FC747-98EA-DA40-ADBC-46E259308BD7}" type="slidenum">
              <a:rPr lang="en-US" smtClean="0"/>
              <a:t>4</a:t>
            </a:fld>
            <a:endParaRPr lang="en-US"/>
          </a:p>
        </p:txBody>
      </p:sp>
    </p:spTree>
    <p:extLst>
      <p:ext uri="{BB962C8B-B14F-4D97-AF65-F5344CB8AC3E}">
        <p14:creationId xmlns:p14="http://schemas.microsoft.com/office/powerpoint/2010/main" val="1284188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4/8/21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9727B-9F5D-8B43-B2F7-746983370E00}"/>
              </a:ext>
            </a:extLst>
          </p:cNvPr>
          <p:cNvSpPr>
            <a:spLocks noGrp="1"/>
          </p:cNvSpPr>
          <p:nvPr>
            <p:ph type="ctrTitle"/>
          </p:nvPr>
        </p:nvSpPr>
        <p:spPr/>
        <p:txBody>
          <a:bodyPr/>
          <a:lstStyle/>
          <a:p>
            <a:r>
              <a:rPr lang="en-US" dirty="0"/>
              <a:t>Text File Encryptor</a:t>
            </a:r>
            <a:br>
              <a:rPr lang="en-US" dirty="0"/>
            </a:br>
            <a:r>
              <a:rPr lang="en-US" dirty="0"/>
              <a:t>Senior Project</a:t>
            </a:r>
          </a:p>
        </p:txBody>
      </p:sp>
      <p:sp>
        <p:nvSpPr>
          <p:cNvPr id="3" name="Subtitle 2">
            <a:extLst>
              <a:ext uri="{FF2B5EF4-FFF2-40B4-BE49-F238E27FC236}">
                <a16:creationId xmlns:a16="http://schemas.microsoft.com/office/drawing/2014/main" id="{A574FEE9-5AB9-F342-8FE0-65CB9183CD98}"/>
              </a:ext>
            </a:extLst>
          </p:cNvPr>
          <p:cNvSpPr>
            <a:spLocks noGrp="1"/>
          </p:cNvSpPr>
          <p:nvPr>
            <p:ph type="subTitle" idx="1"/>
          </p:nvPr>
        </p:nvSpPr>
        <p:spPr/>
        <p:txBody>
          <a:bodyPr/>
          <a:lstStyle/>
          <a:p>
            <a:r>
              <a:rPr lang="en-US" dirty="0"/>
              <a:t>By: Trevor Abel</a:t>
            </a:r>
          </a:p>
        </p:txBody>
      </p:sp>
    </p:spTree>
    <p:extLst>
      <p:ext uri="{BB962C8B-B14F-4D97-AF65-F5344CB8AC3E}">
        <p14:creationId xmlns:p14="http://schemas.microsoft.com/office/powerpoint/2010/main" val="2514106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DE4B6-B754-104A-A65F-11E1431A2BFC}"/>
              </a:ext>
            </a:extLst>
          </p:cNvPr>
          <p:cNvSpPr>
            <a:spLocks noGrp="1"/>
          </p:cNvSpPr>
          <p:nvPr>
            <p:ph type="title"/>
          </p:nvPr>
        </p:nvSpPr>
        <p:spPr/>
        <p:txBody>
          <a:bodyPr/>
          <a:lstStyle/>
          <a:p>
            <a:r>
              <a:rPr lang="en-US" dirty="0"/>
              <a:t>Future Enhancements</a:t>
            </a:r>
          </a:p>
        </p:txBody>
      </p:sp>
      <p:sp>
        <p:nvSpPr>
          <p:cNvPr id="3" name="Content Placeholder 2">
            <a:extLst>
              <a:ext uri="{FF2B5EF4-FFF2-40B4-BE49-F238E27FC236}">
                <a16:creationId xmlns:a16="http://schemas.microsoft.com/office/drawing/2014/main" id="{217D82C0-22F0-0E43-9F33-19CDF013DEB2}"/>
              </a:ext>
            </a:extLst>
          </p:cNvPr>
          <p:cNvSpPr>
            <a:spLocks noGrp="1"/>
          </p:cNvSpPr>
          <p:nvPr>
            <p:ph idx="1"/>
          </p:nvPr>
        </p:nvSpPr>
        <p:spPr/>
        <p:txBody>
          <a:bodyPr>
            <a:normAutofit lnSpcReduction="10000"/>
          </a:bodyPr>
          <a:lstStyle/>
          <a:p>
            <a:r>
              <a:rPr lang="en-US" dirty="0"/>
              <a:t>Resolving the Base64 decoder and invalid character loop for AES256 decryption.</a:t>
            </a:r>
          </a:p>
          <a:p>
            <a:r>
              <a:rPr lang="en-US" dirty="0"/>
              <a:t>Store and read Secret Keys and IV (IV only for AES256) for multiple file encryption for AES256 and DES like Caesarean set up.</a:t>
            </a:r>
          </a:p>
          <a:p>
            <a:r>
              <a:rPr lang="en-US" dirty="0"/>
              <a:t>Include more encryption methods such as SHA256, Triple DES, </a:t>
            </a:r>
            <a:r>
              <a:rPr lang="en-US" dirty="0" err="1"/>
              <a:t>Viginere</a:t>
            </a:r>
            <a:r>
              <a:rPr lang="en-US" dirty="0"/>
              <a:t>, and others.</a:t>
            </a:r>
          </a:p>
          <a:p>
            <a:r>
              <a:rPr lang="en-US" dirty="0"/>
              <a:t>Make the file selection a pop-out box that allows for selecting a file rather than entering a file path.*</a:t>
            </a:r>
          </a:p>
          <a:p>
            <a:r>
              <a:rPr lang="en-US" dirty="0"/>
              <a:t>Overhaul user interface so that it is more appealing and interactive for the user.*</a:t>
            </a:r>
          </a:p>
          <a:p>
            <a:pPr marL="0" indent="0">
              <a:buNone/>
            </a:pPr>
            <a:endParaRPr lang="en-US" dirty="0"/>
          </a:p>
          <a:p>
            <a:pPr marL="0" indent="0">
              <a:buNone/>
            </a:pPr>
            <a:r>
              <a:rPr lang="en-US" sz="1050" dirty="0"/>
              <a:t>* Would require a transition to a JavaFX class for pop-up windows and an interactive UI.</a:t>
            </a:r>
          </a:p>
        </p:txBody>
      </p:sp>
    </p:spTree>
    <p:extLst>
      <p:ext uri="{BB962C8B-B14F-4D97-AF65-F5344CB8AC3E}">
        <p14:creationId xmlns:p14="http://schemas.microsoft.com/office/powerpoint/2010/main" val="410908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1141F-F380-E64A-B764-D437C9660C94}"/>
              </a:ext>
            </a:extLst>
          </p:cNvPr>
          <p:cNvSpPr>
            <a:spLocks noGrp="1"/>
          </p:cNvSpPr>
          <p:nvPr>
            <p:ph type="title"/>
          </p:nvPr>
        </p:nvSpPr>
        <p:spPr/>
        <p:txBody>
          <a:bodyPr/>
          <a:lstStyle/>
          <a:p>
            <a:r>
              <a:rPr lang="en-US" dirty="0"/>
              <a:t>Statement of Purpose</a:t>
            </a:r>
          </a:p>
        </p:txBody>
      </p:sp>
      <p:sp>
        <p:nvSpPr>
          <p:cNvPr id="3" name="Content Placeholder 2">
            <a:extLst>
              <a:ext uri="{FF2B5EF4-FFF2-40B4-BE49-F238E27FC236}">
                <a16:creationId xmlns:a16="http://schemas.microsoft.com/office/drawing/2014/main" id="{163035C4-ADA4-174C-8130-CE88F0BE4433}"/>
              </a:ext>
            </a:extLst>
          </p:cNvPr>
          <p:cNvSpPr>
            <a:spLocks noGrp="1"/>
          </p:cNvSpPr>
          <p:nvPr>
            <p:ph idx="1"/>
          </p:nvPr>
        </p:nvSpPr>
        <p:spPr/>
        <p:txBody>
          <a:bodyPr/>
          <a:lstStyle/>
          <a:p>
            <a:r>
              <a:rPr lang="en-US" dirty="0"/>
              <a:t>Today there is a massive market for healthcare encryption since files are being shared through emails now containing personally identifying information (PII).</a:t>
            </a:r>
          </a:p>
          <a:p>
            <a:pPr marL="0" indent="0">
              <a:buNone/>
            </a:pPr>
            <a:endParaRPr lang="en-US" dirty="0"/>
          </a:p>
          <a:p>
            <a:pPr>
              <a:buFont typeface="Wingdings 3" pitchFamily="2" charset="2"/>
              <a:buChar char=""/>
            </a:pPr>
            <a:r>
              <a:rPr lang="en-US" dirty="0"/>
              <a:t>However, In the public market there are few options if you did not select full-disk encryption when first setting up your device. Of those that are available none are free as they are all services provided by companies.</a:t>
            </a:r>
          </a:p>
          <a:p>
            <a:pPr marL="0" indent="0">
              <a:buNone/>
            </a:pPr>
            <a:endParaRPr lang="en-US" dirty="0"/>
          </a:p>
          <a:p>
            <a:pPr>
              <a:buFont typeface="Wingdings 3" pitchFamily="2" charset="2"/>
              <a:buChar char=""/>
            </a:pPr>
            <a:r>
              <a:rPr lang="en-US" dirty="0"/>
              <a:t>The purpose of this project is to develop a free software that is for end-user encryption of individual files rather than the traditional method of full-disk encryption.</a:t>
            </a:r>
          </a:p>
          <a:p>
            <a:endParaRPr lang="en-US" dirty="0"/>
          </a:p>
        </p:txBody>
      </p:sp>
    </p:spTree>
    <p:extLst>
      <p:ext uri="{BB962C8B-B14F-4D97-AF65-F5344CB8AC3E}">
        <p14:creationId xmlns:p14="http://schemas.microsoft.com/office/powerpoint/2010/main" val="1157359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5EC42-09FC-3142-9B71-6DBB20112521}"/>
              </a:ext>
            </a:extLst>
          </p:cNvPr>
          <p:cNvSpPr>
            <a:spLocks noGrp="1"/>
          </p:cNvSpPr>
          <p:nvPr>
            <p:ph type="title"/>
          </p:nvPr>
        </p:nvSpPr>
        <p:spPr/>
        <p:txBody>
          <a:bodyPr/>
          <a:lstStyle/>
          <a:p>
            <a:r>
              <a:rPr lang="en-US" dirty="0"/>
              <a:t>Research &amp; Background</a:t>
            </a:r>
          </a:p>
        </p:txBody>
      </p:sp>
      <p:sp>
        <p:nvSpPr>
          <p:cNvPr id="3" name="Content Placeholder 2">
            <a:extLst>
              <a:ext uri="{FF2B5EF4-FFF2-40B4-BE49-F238E27FC236}">
                <a16:creationId xmlns:a16="http://schemas.microsoft.com/office/drawing/2014/main" id="{3E9A3B10-ABC4-A44E-82F8-D345634169F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85122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7BB84-1D82-D74B-AFED-E69FCC464DDF}"/>
              </a:ext>
            </a:extLst>
          </p:cNvPr>
          <p:cNvSpPr>
            <a:spLocks noGrp="1"/>
          </p:cNvSpPr>
          <p:nvPr>
            <p:ph type="title"/>
          </p:nvPr>
        </p:nvSpPr>
        <p:spPr/>
        <p:txBody>
          <a:bodyPr/>
          <a:lstStyle/>
          <a:p>
            <a:r>
              <a:rPr lang="en-US" dirty="0"/>
              <a:t>Project Languages, Software, &amp; Hardware</a:t>
            </a:r>
          </a:p>
        </p:txBody>
      </p:sp>
      <p:sp>
        <p:nvSpPr>
          <p:cNvPr id="3" name="Content Placeholder 2">
            <a:extLst>
              <a:ext uri="{FF2B5EF4-FFF2-40B4-BE49-F238E27FC236}">
                <a16:creationId xmlns:a16="http://schemas.microsoft.com/office/drawing/2014/main" id="{9FFDBAAD-7C7B-9B4D-A8EB-66E5E0B1FF18}"/>
              </a:ext>
            </a:extLst>
          </p:cNvPr>
          <p:cNvSpPr>
            <a:spLocks noGrp="1"/>
          </p:cNvSpPr>
          <p:nvPr>
            <p:ph idx="1"/>
          </p:nvPr>
        </p:nvSpPr>
        <p:spPr/>
        <p:txBody>
          <a:bodyPr/>
          <a:lstStyle/>
          <a:p>
            <a:r>
              <a:rPr lang="en-US" dirty="0"/>
              <a:t>Project Languages</a:t>
            </a:r>
          </a:p>
          <a:p>
            <a:pPr lvl="1"/>
            <a:r>
              <a:rPr lang="en-US" dirty="0"/>
              <a:t>Java</a:t>
            </a:r>
          </a:p>
          <a:p>
            <a:pPr lvl="1"/>
            <a:endParaRPr lang="en-US" dirty="0"/>
          </a:p>
          <a:p>
            <a:r>
              <a:rPr lang="en-US" dirty="0"/>
              <a:t>Project Software</a:t>
            </a:r>
          </a:p>
          <a:p>
            <a:pPr lvl="1"/>
            <a:r>
              <a:rPr lang="en-US" dirty="0"/>
              <a:t>Apache NetBeans 12.0 IDE</a:t>
            </a:r>
          </a:p>
          <a:p>
            <a:pPr lvl="1"/>
            <a:endParaRPr lang="en-US" dirty="0"/>
          </a:p>
          <a:p>
            <a:r>
              <a:rPr lang="en-US" dirty="0"/>
              <a:t>Hardware</a:t>
            </a:r>
          </a:p>
          <a:p>
            <a:pPr lvl="1"/>
            <a:r>
              <a:rPr lang="en-US" dirty="0"/>
              <a:t>Laptop/Desktop</a:t>
            </a:r>
          </a:p>
        </p:txBody>
      </p:sp>
    </p:spTree>
    <p:extLst>
      <p:ext uri="{BB962C8B-B14F-4D97-AF65-F5344CB8AC3E}">
        <p14:creationId xmlns:p14="http://schemas.microsoft.com/office/powerpoint/2010/main" val="4097686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B87E-53AC-D14C-8A9E-6F0C6968403F}"/>
              </a:ext>
            </a:extLst>
          </p:cNvPr>
          <p:cNvSpPr>
            <a:spLocks noGrp="1"/>
          </p:cNvSpPr>
          <p:nvPr>
            <p:ph type="title"/>
          </p:nvPr>
        </p:nvSpPr>
        <p:spPr/>
        <p:txBody>
          <a:bodyPr/>
          <a:lstStyle/>
          <a:p>
            <a:r>
              <a:rPr lang="en-US" dirty="0"/>
              <a:t>Project Requirements</a:t>
            </a:r>
          </a:p>
        </p:txBody>
      </p:sp>
      <p:sp>
        <p:nvSpPr>
          <p:cNvPr id="3" name="Content Placeholder 2">
            <a:extLst>
              <a:ext uri="{FF2B5EF4-FFF2-40B4-BE49-F238E27FC236}">
                <a16:creationId xmlns:a16="http://schemas.microsoft.com/office/drawing/2014/main" id="{5FC03BE0-20F8-A942-AC3C-7BEB6FE32288}"/>
              </a:ext>
            </a:extLst>
          </p:cNvPr>
          <p:cNvSpPr>
            <a:spLocks noGrp="1"/>
          </p:cNvSpPr>
          <p:nvPr>
            <p:ph idx="1"/>
          </p:nvPr>
        </p:nvSpPr>
        <p:spPr/>
        <p:txBody>
          <a:bodyPr/>
          <a:lstStyle/>
          <a:p>
            <a:r>
              <a:rPr lang="en-US" dirty="0"/>
              <a:t>The project requirements included:</a:t>
            </a:r>
          </a:p>
          <a:p>
            <a:pPr lvl="1"/>
            <a:r>
              <a:rPr lang="en-US" dirty="0"/>
              <a:t>Clear and Concise User Interface</a:t>
            </a:r>
          </a:p>
          <a:p>
            <a:pPr lvl="1"/>
            <a:r>
              <a:rPr lang="en-US" dirty="0"/>
              <a:t>Recursive Call to Encryption and Decryption </a:t>
            </a:r>
          </a:p>
          <a:p>
            <a:pPr lvl="1"/>
            <a:r>
              <a:rPr lang="en-US" dirty="0"/>
              <a:t>File and Folder Creation</a:t>
            </a:r>
          </a:p>
          <a:p>
            <a:pPr lvl="1"/>
            <a:r>
              <a:rPr lang="en-US" dirty="0"/>
              <a:t>File Input Validation</a:t>
            </a:r>
          </a:p>
          <a:p>
            <a:pPr lvl="1"/>
            <a:r>
              <a:rPr lang="en-US" dirty="0"/>
              <a:t>Caesar, DES, and AES256 Encryption and Decryption</a:t>
            </a:r>
          </a:p>
          <a:p>
            <a:pPr lvl="1"/>
            <a:r>
              <a:rPr lang="en-US" dirty="0"/>
              <a:t>IV generator for AES256 Encryption and Decryption</a:t>
            </a:r>
          </a:p>
          <a:p>
            <a:pPr lvl="1"/>
            <a:r>
              <a:rPr lang="en-US" dirty="0"/>
              <a:t>Secret Key generator for AES 256 Encryption and Decryption</a:t>
            </a:r>
          </a:p>
          <a:p>
            <a:pPr lvl="1"/>
            <a:r>
              <a:rPr lang="en-US" dirty="0" err="1"/>
              <a:t>FileNotFound</a:t>
            </a:r>
            <a:r>
              <a:rPr lang="en-US" dirty="0"/>
              <a:t> Exception</a:t>
            </a:r>
          </a:p>
          <a:p>
            <a:pPr lvl="1"/>
            <a:r>
              <a:rPr lang="en-US" dirty="0" err="1"/>
              <a:t>BufferedReader</a:t>
            </a:r>
            <a:r>
              <a:rPr lang="en-US" dirty="0"/>
              <a:t> for Reading File Text</a:t>
            </a:r>
          </a:p>
        </p:txBody>
      </p:sp>
    </p:spTree>
    <p:extLst>
      <p:ext uri="{BB962C8B-B14F-4D97-AF65-F5344CB8AC3E}">
        <p14:creationId xmlns:p14="http://schemas.microsoft.com/office/powerpoint/2010/main" val="4208695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1CFD7-2664-9543-B83B-DECD7BBD4558}"/>
              </a:ext>
            </a:extLst>
          </p:cNvPr>
          <p:cNvSpPr>
            <a:spLocks noGrp="1"/>
          </p:cNvSpPr>
          <p:nvPr>
            <p:ph type="title"/>
          </p:nvPr>
        </p:nvSpPr>
        <p:spPr/>
        <p:txBody>
          <a:bodyPr/>
          <a:lstStyle/>
          <a:p>
            <a:r>
              <a:rPr lang="en-US" dirty="0"/>
              <a:t>Project Implementation Description &amp; Explanation</a:t>
            </a:r>
          </a:p>
        </p:txBody>
      </p:sp>
      <p:sp>
        <p:nvSpPr>
          <p:cNvPr id="3" name="Content Placeholder 2">
            <a:extLst>
              <a:ext uri="{FF2B5EF4-FFF2-40B4-BE49-F238E27FC236}">
                <a16:creationId xmlns:a16="http://schemas.microsoft.com/office/drawing/2014/main" id="{F974F9FE-6B5C-2942-949E-9714E2DA415D}"/>
              </a:ext>
            </a:extLst>
          </p:cNvPr>
          <p:cNvSpPr>
            <a:spLocks noGrp="1"/>
          </p:cNvSpPr>
          <p:nvPr>
            <p:ph idx="1"/>
          </p:nvPr>
        </p:nvSpPr>
        <p:spPr/>
        <p:txBody>
          <a:bodyPr/>
          <a:lstStyle/>
          <a:p>
            <a:r>
              <a:rPr lang="en-US" dirty="0"/>
              <a:t>For this project there were several tasks to be accomplished that included:</a:t>
            </a:r>
          </a:p>
          <a:p>
            <a:pPr lvl="1"/>
            <a:r>
              <a:rPr lang="en-US" dirty="0"/>
              <a:t>Encryption and Decryption methods</a:t>
            </a:r>
          </a:p>
          <a:p>
            <a:pPr lvl="1"/>
            <a:r>
              <a:rPr lang="en-US" dirty="0"/>
              <a:t>File name validation </a:t>
            </a:r>
          </a:p>
          <a:p>
            <a:pPr lvl="1"/>
            <a:r>
              <a:rPr lang="en-US" dirty="0"/>
              <a:t>File and Folder creation</a:t>
            </a:r>
          </a:p>
          <a:p>
            <a:pPr lvl="1"/>
            <a:r>
              <a:rPr lang="en-US" dirty="0"/>
              <a:t>Recursion, </a:t>
            </a:r>
            <a:r>
              <a:rPr lang="en-US" dirty="0" err="1"/>
              <a:t>FileNotFound</a:t>
            </a:r>
            <a:r>
              <a:rPr lang="en-US" dirty="0"/>
              <a:t> exception, and a file contents reader.</a:t>
            </a:r>
          </a:p>
          <a:p>
            <a:pPr lvl="1"/>
            <a:endParaRPr lang="en-US" dirty="0"/>
          </a:p>
          <a:p>
            <a:r>
              <a:rPr lang="en-US" dirty="0"/>
              <a:t>This project was developed over the course of 3 semesters and utilizes around 20 java libraries from the main groups of IO, Util, Security, </a:t>
            </a:r>
            <a:r>
              <a:rPr lang="en-US"/>
              <a:t>and Cipher.</a:t>
            </a:r>
            <a:endParaRPr lang="en-US" dirty="0"/>
          </a:p>
        </p:txBody>
      </p:sp>
    </p:spTree>
    <p:extLst>
      <p:ext uri="{BB962C8B-B14F-4D97-AF65-F5344CB8AC3E}">
        <p14:creationId xmlns:p14="http://schemas.microsoft.com/office/powerpoint/2010/main" val="4194378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69D75-4110-794C-ABA3-7CC256AEB381}"/>
              </a:ext>
            </a:extLst>
          </p:cNvPr>
          <p:cNvSpPr>
            <a:spLocks noGrp="1"/>
          </p:cNvSpPr>
          <p:nvPr>
            <p:ph type="title"/>
          </p:nvPr>
        </p:nvSpPr>
        <p:spPr/>
        <p:txBody>
          <a:bodyPr/>
          <a:lstStyle/>
          <a:p>
            <a:r>
              <a:rPr lang="en-US" dirty="0"/>
              <a:t>Test Plan</a:t>
            </a:r>
          </a:p>
        </p:txBody>
      </p:sp>
      <p:sp>
        <p:nvSpPr>
          <p:cNvPr id="3" name="Content Placeholder 2">
            <a:extLst>
              <a:ext uri="{FF2B5EF4-FFF2-40B4-BE49-F238E27FC236}">
                <a16:creationId xmlns:a16="http://schemas.microsoft.com/office/drawing/2014/main" id="{5136F94D-527A-A747-B33D-CBDC9810D8A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631359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BCB75-6A2A-D042-8E8C-4B5DAA5C4253}"/>
              </a:ext>
            </a:extLst>
          </p:cNvPr>
          <p:cNvSpPr>
            <a:spLocks noGrp="1"/>
          </p:cNvSpPr>
          <p:nvPr>
            <p:ph type="title"/>
          </p:nvPr>
        </p:nvSpPr>
        <p:spPr/>
        <p:txBody>
          <a:bodyPr/>
          <a:lstStyle/>
          <a:p>
            <a:r>
              <a:rPr lang="en-US" dirty="0"/>
              <a:t>Test Results</a:t>
            </a:r>
          </a:p>
        </p:txBody>
      </p:sp>
      <p:sp>
        <p:nvSpPr>
          <p:cNvPr id="3" name="Content Placeholder 2">
            <a:extLst>
              <a:ext uri="{FF2B5EF4-FFF2-40B4-BE49-F238E27FC236}">
                <a16:creationId xmlns:a16="http://schemas.microsoft.com/office/drawing/2014/main" id="{7AD3F71F-63B1-404C-8F5D-1714C4B6145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56771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06DB-D411-8240-B847-FA70D481BA97}"/>
              </a:ext>
            </a:extLst>
          </p:cNvPr>
          <p:cNvSpPr>
            <a:spLocks noGrp="1"/>
          </p:cNvSpPr>
          <p:nvPr>
            <p:ph type="title"/>
          </p:nvPr>
        </p:nvSpPr>
        <p:spPr/>
        <p:txBody>
          <a:bodyPr/>
          <a:lstStyle/>
          <a:p>
            <a:r>
              <a:rPr lang="en-US" dirty="0"/>
              <a:t>Challenges Overcome</a:t>
            </a:r>
          </a:p>
        </p:txBody>
      </p:sp>
      <p:sp>
        <p:nvSpPr>
          <p:cNvPr id="3" name="Content Placeholder 2">
            <a:extLst>
              <a:ext uri="{FF2B5EF4-FFF2-40B4-BE49-F238E27FC236}">
                <a16:creationId xmlns:a16="http://schemas.microsoft.com/office/drawing/2014/main" id="{1E4B8C5C-CA8E-974F-A60C-B48CF228BC6C}"/>
              </a:ext>
            </a:extLst>
          </p:cNvPr>
          <p:cNvSpPr>
            <a:spLocks noGrp="1"/>
          </p:cNvSpPr>
          <p:nvPr>
            <p:ph idx="1"/>
          </p:nvPr>
        </p:nvSpPr>
        <p:spPr/>
        <p:txBody>
          <a:bodyPr>
            <a:normAutofit fontScale="92500" lnSpcReduction="10000"/>
          </a:bodyPr>
          <a:lstStyle/>
          <a:p>
            <a:r>
              <a:rPr lang="en-US" dirty="0"/>
              <a:t>Data Failure resulting in loss of the initial project.</a:t>
            </a:r>
          </a:p>
          <a:p>
            <a:pPr marL="0" indent="0">
              <a:buNone/>
            </a:pPr>
            <a:endParaRPr lang="en-US" dirty="0"/>
          </a:p>
          <a:p>
            <a:r>
              <a:rPr lang="en-US" dirty="0"/>
              <a:t>Creating new folders and files for individual encryption and decryption.</a:t>
            </a:r>
          </a:p>
          <a:p>
            <a:endParaRPr lang="en-US" dirty="0"/>
          </a:p>
          <a:p>
            <a:r>
              <a:rPr lang="en-US" dirty="0"/>
              <a:t>Linking the corresponding encryption and decryption files since they are separated, and default file explorer does not show seconds on its default view for when a file was last edited or created.</a:t>
            </a:r>
          </a:p>
          <a:p>
            <a:endParaRPr lang="en-US" dirty="0"/>
          </a:p>
          <a:p>
            <a:r>
              <a:rPr lang="en-US" dirty="0"/>
              <a:t>DES and AES256 multi-use encryption the multi-use decryption. This was an attempt to be able to encrypt multiple files one after another and decrypt multiple files one after another. However, due to instancing it was not possible at the time.</a:t>
            </a:r>
          </a:p>
        </p:txBody>
      </p:sp>
    </p:spTree>
    <p:extLst>
      <p:ext uri="{BB962C8B-B14F-4D97-AF65-F5344CB8AC3E}">
        <p14:creationId xmlns:p14="http://schemas.microsoft.com/office/powerpoint/2010/main" val="176718970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160</TotalTime>
  <Words>484</Words>
  <Application>Microsoft Macintosh PowerPoint</Application>
  <PresentationFormat>Widescreen</PresentationFormat>
  <Paragraphs>57</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Wisp</vt:lpstr>
      <vt:lpstr>Text File Encryptor Senior Project</vt:lpstr>
      <vt:lpstr>Statement of Purpose</vt:lpstr>
      <vt:lpstr>Research &amp; Background</vt:lpstr>
      <vt:lpstr>Project Languages, Software, &amp; Hardware</vt:lpstr>
      <vt:lpstr>Project Requirements</vt:lpstr>
      <vt:lpstr>Project Implementation Description &amp; Explanation</vt:lpstr>
      <vt:lpstr>Test Plan</vt:lpstr>
      <vt:lpstr>Test Results</vt:lpstr>
      <vt:lpstr>Challenges Overcome</vt:lpstr>
      <vt:lpstr>Future Enhancements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File Encryptor Senior Project</dc:title>
  <dc:creator>Trevor Abel</dc:creator>
  <cp:lastModifiedBy>Trevor Abel</cp:lastModifiedBy>
  <cp:revision>7</cp:revision>
  <dcterms:created xsi:type="dcterms:W3CDTF">2021-04-07T18:21:08Z</dcterms:created>
  <dcterms:modified xsi:type="dcterms:W3CDTF">2021-04-08T21:26:42Z</dcterms:modified>
</cp:coreProperties>
</file>