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6a28379e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36a28379e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6a28379e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6a28379e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36a28379ef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36a28379ef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6a28379ef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6a28379ef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6a28379ef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36a28379ef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6a28379ef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36a28379ef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6af0e57e1_0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6af0e57e1_0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6a28379ef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6a28379ef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trevorademarco/ds_work/tree/main/Capstone%202" TargetMode="External"/><Relationship Id="rId4" Type="http://schemas.openxmlformats.org/officeDocument/2006/relationships/hyperlink" Target="https://www.kaggle.com/datasets/hopesb/student-depression-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25500" y="1644900"/>
            <a:ext cx="7893000" cy="18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038"/>
              <a:buFont typeface="Arial"/>
              <a:buNone/>
            </a:pPr>
            <a:r>
              <a:rPr lang="en" sz="3433">
                <a:solidFill>
                  <a:schemeClr val="dk2"/>
                </a:solidFill>
              </a:rPr>
              <a:t>Identifying depression </a:t>
            </a:r>
            <a:endParaRPr sz="343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038"/>
              <a:buFont typeface="Arial"/>
              <a:buNone/>
            </a:pPr>
            <a:r>
              <a:rPr lang="en" sz="3433">
                <a:solidFill>
                  <a:schemeClr val="dk2"/>
                </a:solidFill>
              </a:rPr>
              <a:t>among students</a:t>
            </a:r>
            <a:endParaRPr b="1" sz="343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25500" y="4165300"/>
            <a:ext cx="78930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Capstone Project 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Trevor </a:t>
            </a:r>
            <a:r>
              <a:rPr lang="en">
                <a:solidFill>
                  <a:schemeClr val="dk2"/>
                </a:solidFill>
              </a:rPr>
              <a:t>DeMarco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115675" y="107950"/>
            <a:ext cx="8906700" cy="492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223625" y="215925"/>
            <a:ext cx="8698500" cy="4711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 txBox="1"/>
          <p:nvPr>
            <p:ph type="title"/>
          </p:nvPr>
        </p:nvSpPr>
        <p:spPr>
          <a:xfrm>
            <a:off x="1121375" y="746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Premise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357975" y="1373325"/>
            <a:ext cx="8520600" cy="355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Assess the viability of using surveyed data to identify struggling students.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aspects of academia that institutions could potentially reflect on and change for the benefit of students.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14" title="Screenshot 2025-06-12 2100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638" y="2448950"/>
            <a:ext cx="3514724" cy="233597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5467425" y="4689375"/>
            <a:ext cx="4441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Image via adobe stock</a:t>
            </a:r>
            <a:endParaRPr sz="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/>
          <p:nvPr/>
        </p:nvSpPr>
        <p:spPr>
          <a:xfrm>
            <a:off x="115675" y="107950"/>
            <a:ext cx="8906700" cy="492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5"/>
          <p:cNvSpPr/>
          <p:nvPr/>
        </p:nvSpPr>
        <p:spPr>
          <a:xfrm>
            <a:off x="223625" y="215925"/>
            <a:ext cx="8698500" cy="4711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5"/>
          <p:cNvSpPr txBox="1"/>
          <p:nvPr>
            <p:ph type="title"/>
          </p:nvPr>
        </p:nvSpPr>
        <p:spPr>
          <a:xfrm>
            <a:off x="1152275" y="73255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365675" y="1133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28,000 students surveyed across ~50 cities in India.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Focuses on academic and personal lifestyle.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Age/Gender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Work/Study hours</a:t>
            </a:r>
            <a:endParaRPr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Satisfaction levels</a:t>
            </a:r>
            <a:endParaRPr/>
          </a:p>
        </p:txBody>
      </p:sp>
      <p:pic>
        <p:nvPicPr>
          <p:cNvPr id="297" name="Google Shape;297;p15" title="Screenshot 2025-06-12 1956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3649" y="1056550"/>
            <a:ext cx="3647150" cy="365135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7672825" y="4611450"/>
            <a:ext cx="3439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Image via dreamstime</a:t>
            </a:r>
            <a:endParaRPr sz="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/>
          <p:nvPr/>
        </p:nvSpPr>
        <p:spPr>
          <a:xfrm>
            <a:off x="115675" y="107950"/>
            <a:ext cx="8906700" cy="492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6"/>
          <p:cNvSpPr/>
          <p:nvPr/>
        </p:nvSpPr>
        <p:spPr>
          <a:xfrm>
            <a:off x="223625" y="215925"/>
            <a:ext cx="8698500" cy="4711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6"/>
          <p:cNvSpPr txBox="1"/>
          <p:nvPr>
            <p:ph type="title"/>
          </p:nvPr>
        </p:nvSpPr>
        <p:spPr>
          <a:xfrm>
            <a:off x="1144525" y="5911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vs Gradient Boosting</a:t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357975" y="1588200"/>
            <a:ext cx="350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Produced near identical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 technically better for this dataset.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considerations: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Random forest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 Nearest Neighbors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5263300" y="4161775"/>
            <a:ext cx="314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8" name="Google Shape;308;p16" title="Screenshot 2025-06-12 183214.png"/>
          <p:cNvPicPr preferRelativeResize="0"/>
          <p:nvPr/>
        </p:nvPicPr>
        <p:blipFill rotWithShape="1">
          <a:blip r:embed="rId3">
            <a:alphaModFix/>
          </a:blip>
          <a:srcRect b="2764" l="1145" r="988" t="1587"/>
          <a:stretch/>
        </p:blipFill>
        <p:spPr>
          <a:xfrm>
            <a:off x="4931712" y="1842685"/>
            <a:ext cx="2562925" cy="1363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/>
          <p:nvPr/>
        </p:nvSpPr>
        <p:spPr>
          <a:xfrm>
            <a:off x="115675" y="107950"/>
            <a:ext cx="8906700" cy="492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17"/>
          <p:cNvSpPr/>
          <p:nvPr/>
        </p:nvSpPr>
        <p:spPr>
          <a:xfrm>
            <a:off x="219775" y="215850"/>
            <a:ext cx="8698500" cy="4711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5" name="Google Shape;315;p17"/>
          <p:cNvSpPr txBox="1"/>
          <p:nvPr>
            <p:ph type="title"/>
          </p:nvPr>
        </p:nvSpPr>
        <p:spPr>
          <a:xfrm>
            <a:off x="1195850" y="7373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316" name="Google Shape;316;p17"/>
          <p:cNvSpPr txBox="1"/>
          <p:nvPr>
            <p:ph idx="1" type="body"/>
          </p:nvPr>
        </p:nvSpPr>
        <p:spPr>
          <a:xfrm>
            <a:off x="342550" y="1379250"/>
            <a:ext cx="78471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Model(s) seem to have produced viable results.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Academic and financial pressure stand out on their own.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 random forest tests suicidal thoughts and dietary habits were most connected to the target variable.</a:t>
            </a:r>
            <a:endParaRPr/>
          </a:p>
        </p:txBody>
      </p:sp>
      <p:pic>
        <p:nvPicPr>
          <p:cNvPr id="317" name="Google Shape;317;p17" title="Screenshot 2025-06-12 1853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101" y="2471525"/>
            <a:ext cx="4857837" cy="22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 txBox="1"/>
          <p:nvPr/>
        </p:nvSpPr>
        <p:spPr>
          <a:xfrm>
            <a:off x="2109250" y="4619850"/>
            <a:ext cx="44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Features sorted by importance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8"/>
          <p:cNvSpPr/>
          <p:nvPr/>
        </p:nvSpPr>
        <p:spPr>
          <a:xfrm>
            <a:off x="115675" y="107950"/>
            <a:ext cx="8906700" cy="492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223625" y="215925"/>
            <a:ext cx="8698500" cy="4711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18"/>
          <p:cNvSpPr txBox="1"/>
          <p:nvPr>
            <p:ph type="title"/>
          </p:nvPr>
        </p:nvSpPr>
        <p:spPr>
          <a:xfrm>
            <a:off x="1157275" y="7219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</a:t>
            </a:r>
            <a:endParaRPr/>
          </a:p>
        </p:txBody>
      </p:sp>
      <p:sp>
        <p:nvSpPr>
          <p:cNvPr id="326" name="Google Shape;326;p18"/>
          <p:cNvSpPr txBox="1"/>
          <p:nvPr>
            <p:ph idx="1" type="body"/>
          </p:nvPr>
        </p:nvSpPr>
        <p:spPr>
          <a:xfrm>
            <a:off x="350275" y="1380025"/>
            <a:ext cx="7954800" cy="25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Pursue and encourage data collection.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Establish some form of student outreach.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Continue to use models to identify target areas for improvement.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Iterate and reflect.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27" name="Google Shape;327;p18" title="Screenshot 2025-06-12 1855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427" y="2581414"/>
            <a:ext cx="2949200" cy="2078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8" title="Screenshot 2025-06-12 1855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275" y="2571734"/>
            <a:ext cx="2949200" cy="20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 txBox="1"/>
          <p:nvPr/>
        </p:nvSpPr>
        <p:spPr>
          <a:xfrm>
            <a:off x="1103300" y="4565950"/>
            <a:ext cx="44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68% feel academic pressure at a 3 or higher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021625" y="4565938"/>
            <a:ext cx="444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63% feel financial stress at a 3 or higher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/>
          <p:nvPr/>
        </p:nvSpPr>
        <p:spPr>
          <a:xfrm>
            <a:off x="115675" y="107950"/>
            <a:ext cx="8906700" cy="492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9"/>
          <p:cNvSpPr/>
          <p:nvPr/>
        </p:nvSpPr>
        <p:spPr>
          <a:xfrm>
            <a:off x="223625" y="215925"/>
            <a:ext cx="8698500" cy="4711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19"/>
          <p:cNvSpPr txBox="1"/>
          <p:nvPr>
            <p:ph type="title"/>
          </p:nvPr>
        </p:nvSpPr>
        <p:spPr>
          <a:xfrm>
            <a:off x="1165000" y="752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338" name="Google Shape;338;p19"/>
          <p:cNvSpPr txBox="1"/>
          <p:nvPr>
            <p:ph idx="1" type="body"/>
          </p:nvPr>
        </p:nvSpPr>
        <p:spPr>
          <a:xfrm>
            <a:off x="363025" y="13654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 city and degree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Explore additional models.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Acquire</a:t>
            </a:r>
            <a:r>
              <a:rPr lang="en"/>
              <a:t> more in-depth and diverse data.</a:t>
            </a:r>
            <a:endParaRPr/>
          </a:p>
        </p:txBody>
      </p:sp>
      <p:pic>
        <p:nvPicPr>
          <p:cNvPr id="339" name="Google Shape;339;p19" title="Screenshot 2025-06-12 2053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8" y="1752100"/>
            <a:ext cx="4117892" cy="2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9"/>
          <p:cNvSpPr txBox="1"/>
          <p:nvPr/>
        </p:nvSpPr>
        <p:spPr>
          <a:xfrm>
            <a:off x="4501675" y="4179600"/>
            <a:ext cx="374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Dataset contains a large amount of degrees, could lead to additional findings.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"/>
          <p:cNvSpPr/>
          <p:nvPr/>
        </p:nvSpPr>
        <p:spPr>
          <a:xfrm>
            <a:off x="115675" y="107950"/>
            <a:ext cx="8906700" cy="492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0"/>
          <p:cNvSpPr/>
          <p:nvPr/>
        </p:nvSpPr>
        <p:spPr>
          <a:xfrm>
            <a:off x="223625" y="215925"/>
            <a:ext cx="8698500" cy="47118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0"/>
          <p:cNvSpPr txBox="1"/>
          <p:nvPr>
            <p:ph type="title"/>
          </p:nvPr>
        </p:nvSpPr>
        <p:spPr>
          <a:xfrm>
            <a:off x="1149575" y="7528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&amp; Questions</a:t>
            </a:r>
            <a:endParaRPr/>
          </a:p>
        </p:txBody>
      </p:sp>
      <p:sp>
        <p:nvSpPr>
          <p:cNvPr id="348" name="Google Shape;348;p20"/>
          <p:cNvSpPr txBox="1"/>
          <p:nvPr>
            <p:ph idx="1" type="body"/>
          </p:nvPr>
        </p:nvSpPr>
        <p:spPr>
          <a:xfrm>
            <a:off x="350250" y="1513050"/>
            <a:ext cx="8520600" cy="3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Research notebook and slides: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ds_work/Capstone 2 at main · trevorademarco/ds_work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Dataset: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aven Pro"/>
                <a:ea typeface="Maven Pro"/>
                <a:cs typeface="Maven Pro"/>
                <a:sym typeface="Maven Pro"/>
              </a:rPr>
              <a:t>via </a:t>
            </a:r>
            <a:r>
              <a:rPr lang="en" sz="1100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rPr>
              <a:t>Shodolamu Opeyemi - Kaggle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Student Depression Dataset.</a:t>
            </a:r>
            <a:endParaRPr sz="1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