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CCED-C982-4F3F-9474-5D8BB8726CC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DC0-C8CB-47F4-A8F5-66E7B582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3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CCED-C982-4F3F-9474-5D8BB8726CC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DC0-C8CB-47F4-A8F5-66E7B582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CCED-C982-4F3F-9474-5D8BB8726CC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DC0-C8CB-47F4-A8F5-66E7B582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CCED-C982-4F3F-9474-5D8BB8726CC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DC0-C8CB-47F4-A8F5-66E7B582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CCED-C982-4F3F-9474-5D8BB8726CC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DC0-C8CB-47F4-A8F5-66E7B582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CCED-C982-4F3F-9474-5D8BB8726CC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DC0-C8CB-47F4-A8F5-66E7B582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CCED-C982-4F3F-9474-5D8BB8726CC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DC0-C8CB-47F4-A8F5-66E7B582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5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CCED-C982-4F3F-9474-5D8BB8726CC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DC0-C8CB-47F4-A8F5-66E7B582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CCED-C982-4F3F-9474-5D8BB8726CC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DC0-C8CB-47F4-A8F5-66E7B582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CCED-C982-4F3F-9474-5D8BB8726CC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DC0-C8CB-47F4-A8F5-66E7B582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CCED-C982-4F3F-9474-5D8BB8726CC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DC0-C8CB-47F4-A8F5-66E7B582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2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CCED-C982-4F3F-9474-5D8BB8726CC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7DC0-C8CB-47F4-A8F5-66E7B582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3583" y="180688"/>
            <a:ext cx="3184634" cy="2953407"/>
            <a:chOff x="1387365" y="715078"/>
            <a:chExt cx="3184634" cy="2953407"/>
          </a:xfrm>
        </p:grpSpPr>
        <p:sp>
          <p:nvSpPr>
            <p:cNvPr id="4" name="Rectangle 3"/>
            <p:cNvSpPr/>
            <p:nvPr/>
          </p:nvSpPr>
          <p:spPr>
            <a:xfrm>
              <a:off x="1387365" y="715078"/>
              <a:ext cx="3184634" cy="2953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4500" b="1" dirty="0" smtClean="0">
                  <a:solidFill>
                    <a:schemeClr val="tx1"/>
                  </a:solidFill>
                  <a:latin typeface="Gill Sans Ultra Bold" panose="020B0A02020104020203" pitchFamily="34" charset="0"/>
                </a:rPr>
                <a:t>GROW</a:t>
              </a:r>
              <a:endParaRPr lang="en-US" sz="4500" b="1" dirty="0">
                <a:solidFill>
                  <a:schemeClr val="tx1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 rot="10800000">
              <a:off x="2401613" y="933783"/>
              <a:ext cx="1156138" cy="194441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45222" y="475593"/>
            <a:ext cx="3184634" cy="2953407"/>
            <a:chOff x="1387365" y="715078"/>
            <a:chExt cx="3184634" cy="2953407"/>
          </a:xfrm>
        </p:grpSpPr>
        <p:sp>
          <p:nvSpPr>
            <p:cNvPr id="8" name="Rectangle 7"/>
            <p:cNvSpPr/>
            <p:nvPr/>
          </p:nvSpPr>
          <p:spPr>
            <a:xfrm>
              <a:off x="1387365" y="715078"/>
              <a:ext cx="3184634" cy="2953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4500" b="1" dirty="0">
                <a:solidFill>
                  <a:schemeClr val="tx1"/>
                </a:solidFill>
                <a:latin typeface="Gill Sans Ultra Bold" panose="020B0A02020104020203" pitchFamily="34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2401613" y="1565733"/>
              <a:ext cx="1156138" cy="194441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709477" y="662011"/>
            <a:ext cx="302037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b="1" dirty="0" smtClean="0">
                <a:latin typeface="Gill Sans Ultra Bold" panose="020B0A02020104020203" pitchFamily="34" charset="0"/>
              </a:rPr>
              <a:t>SHRINK</a:t>
            </a:r>
            <a:endParaRPr lang="en-US" sz="4500" b="1" dirty="0">
              <a:latin typeface="Gill Sans Ultra Bold" panose="020B0A02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0481" y="3615418"/>
            <a:ext cx="3184634" cy="295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500" b="1" dirty="0" smtClean="0">
                <a:solidFill>
                  <a:schemeClr val="tx1"/>
                </a:solidFill>
                <a:latin typeface="Gill Sans Ultra Bold" panose="020B0A02020104020203" pitchFamily="34" charset="0"/>
              </a:rPr>
              <a:t>STASIS</a:t>
            </a:r>
            <a:endParaRPr lang="en-US" sz="4500" b="1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Office Theme</vt:lpstr>
      <vt:lpstr>PowerPoint Presentation</vt:lpstr>
    </vt:vector>
  </TitlesOfParts>
  <Company>BSU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Caughlin</dc:creator>
  <cp:lastModifiedBy>Trevor Caughlin</cp:lastModifiedBy>
  <cp:revision>1</cp:revision>
  <dcterms:created xsi:type="dcterms:W3CDTF">2019-07-30T21:24:05Z</dcterms:created>
  <dcterms:modified xsi:type="dcterms:W3CDTF">2019-07-30T21:28:26Z</dcterms:modified>
</cp:coreProperties>
</file>