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b0b8e1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b0b8e1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b0b8e1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b0b8e1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b0b8e1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b0b8e1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611f8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611f8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3f01a1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3f01a1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82034f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82034f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3f01a11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3f01a11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3f01a1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3f01a1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d5e57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d5e57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5fd5bd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5fd5b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b0b8e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b0b8e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b0b8e1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b0b8e1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Engstrom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9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9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31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73A3C"/>
              </a:buClr>
              <a:buSzPts val="1800"/>
              <a:buChar char="❏"/>
            </a:pPr>
            <a:r>
              <a:rPr lang="en">
                <a:solidFill>
                  <a:srgbClr val="373A3C"/>
                </a:solidFill>
              </a:rPr>
              <a:t>Project is a web app for a commercial truck dealer in Fort Myers Florida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685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Clients Requirements: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use / Hard to mess 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Cheap to maintain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the dealership look professional</a:t>
            </a:r>
            <a:endParaRPr sz="1800"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685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Solution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Website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Display’s inventory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Allows client to maintain inventory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Allows client to upload and display information on inventory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store and display photos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Able to contact the dealership from website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109525" y="9508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Todd Allan Motors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53425" y="391350"/>
            <a:ext cx="3678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Objectives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9" y="391350"/>
            <a:ext cx="4056698" cy="27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350" y="2519728"/>
            <a:ext cx="4731827" cy="236467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 rot="2229669">
            <a:off x="4396826" y="1335862"/>
            <a:ext cx="1664242" cy="81607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Front End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Landing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About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Contact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Inventory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Datatable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Partial View for 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Sell / Trade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Financing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Login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Show/Hide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4728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Inventory CRUD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Photo CRUD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Database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Inventory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Photo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Photo Lookup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Back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Entity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Domain Registration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❏"/>
            </a:pPr>
            <a:r>
              <a:rPr lang="en"/>
              <a:t>ASP.NET Model View Controller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Visual Studio / C#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Javascript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Vue JS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Ajax / 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JQuery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Dropzone.JS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HTML / CSS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Bootstrap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SQL Server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Entity Framework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Linq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Log in / Roles / Access (Early November)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database design (Early November)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Dashboard CRUD (Mid November)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Inventory Detail Page (Late November)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Front End Design (Late November / Early December)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Testing / Server Tests (Early December)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Full Launch ( Mid December)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0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1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