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5dcb6aec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5dcb6aec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dcb6aec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5dcb6aec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23f01a11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23f01a11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f82034f5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f82034f5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23f01a11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23f01a11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9d5e577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9d5e577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5fd5bd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5fd5bd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dcb6ae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5dcb6ae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5dcb6aec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5dcb6aec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dcb6aec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dcb6aec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Trevor Engstrom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Look ‘n Feel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Testing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Selenium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Role authorization on views &amp; controllers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Database Population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Write copy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About Us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Contact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Financing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Deployment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March 2020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575" y="1117108"/>
            <a:ext cx="5776875" cy="34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73A3C"/>
              </a:buClr>
              <a:buSzPts val="1800"/>
              <a:buChar char="❏"/>
            </a:pPr>
            <a:r>
              <a:rPr lang="en">
                <a:solidFill>
                  <a:srgbClr val="373A3C"/>
                </a:solidFill>
              </a:rPr>
              <a:t>Project is a web app for a commercial truck dealer in Fort Myers Florida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685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Clients Requirements:</a:t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Easy to use / Hard to mess up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Cheap to maintain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Makes the dealership look professional</a:t>
            </a:r>
            <a:endParaRPr sz="1800"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832400" y="1685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Solution</a:t>
            </a:r>
            <a:r>
              <a:rPr b="1" lang="en" sz="1600"/>
              <a:t>: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Website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Display’s inventory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Allows client to maintain inventory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Allows client to upload and display information on inventory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store and display photos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Able to contact the dealership from website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1109525" y="9508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Todd Allan Motors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5153425" y="391350"/>
            <a:ext cx="36789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Objectives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49" y="391350"/>
            <a:ext cx="4056698" cy="276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350" y="2519728"/>
            <a:ext cx="4731827" cy="236467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 rot="2229669">
            <a:off x="4396826" y="1335862"/>
            <a:ext cx="1664242" cy="81607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❏"/>
            </a:pPr>
            <a:r>
              <a:rPr lang="en"/>
              <a:t>ASP.NET Model View Controller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Visual Studio / C#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Javascript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Vanilla JS 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Ajax / JSON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Datatables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JQuery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Dropzone.JS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HTML / CSS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Bootstrap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SQL Server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Entity Framework 6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Linq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Complete Log in / Roles / Access (Early November)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Complete database design (Early November)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Complete Dashboard CRUD (Mid November)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Complete Inventory Detail Page (Late November)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Complete Front End Design (Late November / Early December)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Testing / Server Tests (Early December)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Full Launch ( Mid December)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Done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Front End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/>
              <a:t>Views created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Styling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/>
              <a:t>Functioning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Contact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/>
              <a:t>Login system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/>
              <a:t>Registration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/>
              <a:t>Show/Hide (permissions)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47985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Dashboard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/>
              <a:t>Inventory CRUD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/>
              <a:t>Photo CRUD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Database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/>
              <a:t>Inventory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/>
              <a:t>Photo Lookup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/>
              <a:t>Photo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Back 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/>
              <a:t>Entity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Hosting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Domain Registration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Time allotment / management / projection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Updated support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“Definition of Done”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Client communication / setting expectations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L</a:t>
            </a:r>
            <a:r>
              <a:rPr lang="en"/>
              <a:t>earned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ASP.NET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Model View Controller 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Repository Pattern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Unit of Work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Identity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Roles &amp; Authentication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Visual Studio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Entity Framework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LINQ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Javascript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Vanilla JS / Jquery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Frameworks (Vue / Angular)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Nuget / Plugins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32495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SQL Database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File Storage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Server Deployment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API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AJAX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Datatables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Bootstrap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