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4" d="100"/>
          <a:sy n="124" d="100"/>
        </p:scale>
        <p:origin x="102" y="7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CE07E-DD7B-4012-B06B-359B5D459E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B4F3E-A3FE-466C-BB02-4EE08EDAAB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395B1-9788-4577-B3E6-29E2E76D3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196D-1EA0-4E56-85C1-6DC28817EF56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17538-7479-4005-8449-BFCDCB38B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F757F-0399-4BA9-81A0-735C1DC19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D87FA-4860-4150-92B4-B94C7481E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326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2CB29-9A38-411F-B8BF-43C20D846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EC6129-07F9-441A-9152-A2114C0455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6CDD2-C058-487A-93F4-BC498359D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196D-1EA0-4E56-85C1-6DC28817EF56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89094-CF65-4E5E-813A-2BC4B9487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3667E-B4E0-453B-846A-CC203D50C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D87FA-4860-4150-92B4-B94C7481E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22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ED04CA-5CFB-4E84-A396-9B72F0D1DA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7FFFE-DFD8-4AF4-BDA4-2C1883AC5C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248FD3-804A-45C3-8E1C-8B5D7152C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196D-1EA0-4E56-85C1-6DC28817EF56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1321D-B7BC-4583-8FDD-ED39E2DD7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7B994-2B13-4ECA-AC0D-5E0984C73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D87FA-4860-4150-92B4-B94C7481E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638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A8EC4-EB72-40E8-AF24-8437592B4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384F1-9C21-40D3-BF20-A5D377832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39C3D-F2D8-4EA7-8D31-B1672143C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196D-1EA0-4E56-85C1-6DC28817EF56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64180-8B8F-4691-B9A2-8396499E2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D9881-742A-478B-AD19-47A263AD5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D87FA-4860-4150-92B4-B94C7481E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616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D440E-F1B9-4744-AC7E-2F0799020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05B74F-5282-4E21-AE02-ACB2CA196C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62EB9-2B63-45EF-AF46-D5CF29859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196D-1EA0-4E56-85C1-6DC28817EF56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25A2F-AC7B-4620-A14D-9DFFE3F80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4EF34-B294-40AD-A9A5-23509E747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D87FA-4860-4150-92B4-B94C7481E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058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D0897-66B3-4356-8E20-13998910C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B65B7-00E4-4D60-8CC5-FAD132A98F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B0F480-DABF-483A-B753-BD982053D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B7DEF6-3D2B-4456-A060-67AC52D71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196D-1EA0-4E56-85C1-6DC28817EF56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66C092-3692-4768-A987-B65ACD956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135805-3948-4C67-9B57-C4C42AA2C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D87FA-4860-4150-92B4-B94C7481E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948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991B8-6A39-4264-BB6E-41D21605C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BA70A4-ACC9-449E-AD35-A62EF4C79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B89F87-3D0E-42E4-B71A-35B27C571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B513D1-837E-43DD-BE76-A18FA3BEA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1FBF2B-1021-4C02-9552-5FEA6E0A07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B68515-9E1F-49AC-AF4E-264E0F7DD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196D-1EA0-4E56-85C1-6DC28817EF56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B83E14-69B4-4DA9-BE57-EB2A8FCE8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A82474-93ED-4BA2-9BEB-2F6B4E73A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D87FA-4860-4150-92B4-B94C7481E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436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29CDE-769F-4D85-B3C6-7325F9965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376063-6769-4433-8EF4-C6A2642B6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196D-1EA0-4E56-85C1-6DC28817EF56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BFC8F3-0B5D-4435-ACAF-C043FE73D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058CE9-0940-4D41-85F2-897064FCF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D87FA-4860-4150-92B4-B94C7481E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523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50B63B-BD8F-448C-BF68-CB61C2985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196D-1EA0-4E56-85C1-6DC28817EF56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17A6A5-8918-4556-8AF1-36475FC61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ED1E29-491B-4985-9973-E1DA4F0EB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D87FA-4860-4150-92B4-B94C7481E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146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922F0-559F-4D87-B0A4-3F330E9D5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1819F-DD8D-465B-ABCE-BB79ACD18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7B47AA-58B1-479D-8BE5-440C79F210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21CCF0-EA32-4C6A-86A0-937C12AAE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196D-1EA0-4E56-85C1-6DC28817EF56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3A789A-B0FE-4DD2-9B8F-27004890C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808858-B4ED-4B8F-8409-EC447194D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D87FA-4860-4150-92B4-B94C7481E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755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CCD80-52FB-46C3-A74B-052FDFAC5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B86A56-1920-4897-8207-D7F0E6F8B0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7EB0BA-C942-49D4-9741-B1709C1CC7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47FB97-924A-43FD-9981-05B1A861E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196D-1EA0-4E56-85C1-6DC28817EF56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D21D73-0B45-496B-83B1-84ECAF25B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1FA270-7D5F-42DF-8020-89EA39D0E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D87FA-4860-4150-92B4-B94C7481E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04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00F833-4B9C-40A1-A593-BEAECC4EC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68496A-4AD4-455F-AA61-3BA7D1690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1AD67-CABA-423B-A1E0-0DDEC451B1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F196D-1EA0-4E56-85C1-6DC28817EF56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E0938-8472-4051-B70A-646A2B824A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92E57-8208-4574-8C8A-17E0645F29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D87FA-4860-4150-92B4-B94C7481E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082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04BF3DF4-1E6B-4A8B-949B-48E7727A2F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77371" y="1870958"/>
            <a:ext cx="6637257" cy="3116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5100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109">
        <p:fade/>
      </p:transition>
    </mc:Choice>
    <mc:Fallback>
      <p:transition spd="slow" advTm="6109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805259B-9222-406D-B40C-C80A1414CA97}"/>
              </a:ext>
            </a:extLst>
          </p:cNvPr>
          <p:cNvSpPr txBox="1">
            <a:spLocks/>
          </p:cNvSpPr>
          <p:nvPr/>
        </p:nvSpPr>
        <p:spPr>
          <a:xfrm>
            <a:off x="2818029" y="3006393"/>
            <a:ext cx="6555941" cy="8452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800" dirty="0">
                <a:solidFill>
                  <a:schemeClr val="bg1">
                    <a:lumMod val="95000"/>
                  </a:schemeClr>
                </a:solidFill>
              </a:rPr>
              <a:t>Welcomes you to…</a:t>
            </a:r>
          </a:p>
        </p:txBody>
      </p:sp>
    </p:spTree>
    <p:extLst>
      <p:ext uri="{BB962C8B-B14F-4D97-AF65-F5344CB8AC3E}">
        <p14:creationId xmlns:p14="http://schemas.microsoft.com/office/powerpoint/2010/main" val="9796352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419">
        <p:fade/>
      </p:transition>
    </mc:Choice>
    <mc:Fallback>
      <p:transition spd="slow" advTm="2419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0069F74-DC56-42FC-9EEA-82D0B990E5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246" y="1377379"/>
            <a:ext cx="6536724" cy="1950791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6CFA9C1-99D7-4F56-9E69-AC33F80ECBF8}"/>
              </a:ext>
            </a:extLst>
          </p:cNvPr>
          <p:cNvSpPr txBox="1">
            <a:spLocks/>
          </p:cNvSpPr>
          <p:nvPr/>
        </p:nvSpPr>
        <p:spPr>
          <a:xfrm>
            <a:off x="2827637" y="3859321"/>
            <a:ext cx="6555941" cy="8452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8000" dirty="0">
                <a:solidFill>
                  <a:schemeClr val="bg1">
                    <a:lumMod val="95000"/>
                  </a:schemeClr>
                </a:solidFill>
              </a:rPr>
              <a:t>2021</a:t>
            </a:r>
          </a:p>
        </p:txBody>
      </p:sp>
    </p:spTree>
    <p:extLst>
      <p:ext uri="{BB962C8B-B14F-4D97-AF65-F5344CB8AC3E}">
        <p14:creationId xmlns:p14="http://schemas.microsoft.com/office/powerpoint/2010/main" val="2885652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823">
        <p:fade/>
      </p:transition>
    </mc:Choice>
    <mc:Fallback>
      <p:transition spd="slow" advTm="3823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5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Trevor Fritz</dc:creator>
  <cp:lastModifiedBy>Trevor Fritz</cp:lastModifiedBy>
  <cp:revision>2</cp:revision>
  <dcterms:created xsi:type="dcterms:W3CDTF">2021-08-09T15:50:01Z</dcterms:created>
  <dcterms:modified xsi:type="dcterms:W3CDTF">2021-08-09T16:09:28Z</dcterms:modified>
</cp:coreProperties>
</file>