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E07E-DD7B-4012-B06B-359B5D45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4F3E-A3FE-466C-BB02-4EE08EDAA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95B1-9788-4577-B3E6-29E2E76D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7538-7479-4005-8449-BFCDCB38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757F-0399-4BA9-81A0-735C1DC1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B29-9A38-411F-B8BF-43C20D84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6129-07F9-441A-9152-A2114C04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CDD2-C058-487A-93F4-BC498359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9094-CF65-4E5E-813A-2BC4B948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667E-B4E0-453B-846A-CC203D50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D04CA-5CFB-4E84-A396-9B72F0D1D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7FFFE-DFD8-4AF4-BDA4-2C1883AC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8FD3-804A-45C3-8E1C-8B5D7152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321D-B7BC-4583-8FDD-ED39E2DD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B994-2B13-4ECA-AC0D-5E0984C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EC4-EB72-40E8-AF24-8437592B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84F1-9C21-40D3-BF20-A5D37783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9C3D-F2D8-4EA7-8D31-B1672143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4180-8B8F-4691-B9A2-8396499E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9881-742A-478B-AD19-47A263AD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440E-F1B9-4744-AC7E-2F079902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B74F-5282-4E21-AE02-ACB2CA19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2EB9-2B63-45EF-AF46-D5CF2985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5A2F-AC7B-4620-A14D-9DFFE3F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EF34-B294-40AD-A9A5-23509E7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0897-66B3-4356-8E20-13998910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65B7-00E4-4D60-8CC5-FAD132A9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F480-DABF-483A-B753-BD982053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DEF6-3D2B-4456-A060-67AC52D7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C092-3692-4768-A987-B65ACD9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5805-3948-4C67-9B57-C4C42AA2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91B8-6A39-4264-BB6E-41D21605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70A4-ACC9-449E-AD35-A62EF4C7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89F87-3D0E-42E4-B71A-35B27C57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513D1-837E-43DD-BE76-A18FA3BE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FBF2B-1021-4C02-9552-5FEA6E0A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68515-9E1F-49AC-AF4E-264E0F7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83E14-69B4-4DA9-BE57-EB2A8FC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2474-93ED-4BA2-9BEB-2F6B4E7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9CDE-769F-4D85-B3C6-7325F996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76063-6769-4433-8EF4-C6A2642B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C8F3-0B5D-4435-ACAF-C043FE73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8CE9-0940-4D41-85F2-897064FC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0B63B-BD8F-448C-BF68-CB61C29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7A6A5-8918-4556-8AF1-36475FC6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1E29-491B-4985-9973-E1DA4F0E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22F0-559F-4D87-B0A4-3F330E9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819F-DD8D-465B-ABCE-BB79ACD1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47AA-58B1-479D-8BE5-440C79F2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1CCF0-EA32-4C6A-86A0-937C12A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789A-B0FE-4DD2-9B8F-27004890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08858-B4ED-4B8F-8409-EC447194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D80-52FB-46C3-A74B-052FDFAC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6A56-1920-4897-8207-D7F0E6F8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B0BA-C942-49D4-9741-B1709C1C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FB97-924A-43FD-9981-05B1A861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21D73-0B45-496B-83B1-84ECAF2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A270-7D5F-42DF-8020-89EA39D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0F833-4B9C-40A1-A593-BEAECC4E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496A-4AD4-455F-AA61-3BA7D169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AD67-CABA-423B-A1E0-0DDEC451B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196D-1EA0-4E56-85C1-6DC28817EF5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0938-8472-4051-B70A-646A2B824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2E57-8208-4574-8C8A-17E0645F2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4BF3DF4-1E6B-4A8B-949B-48E7727A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371" y="1870958"/>
            <a:ext cx="6637257" cy="31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109">
        <p:fade/>
      </p:transition>
    </mc:Choice>
    <mc:Fallback xmlns="">
      <p:transition spd="slow" advTm="61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05259B-9222-406D-B40C-C80A1414CA97}"/>
              </a:ext>
            </a:extLst>
          </p:cNvPr>
          <p:cNvSpPr txBox="1">
            <a:spLocks/>
          </p:cNvSpPr>
          <p:nvPr/>
        </p:nvSpPr>
        <p:spPr>
          <a:xfrm>
            <a:off x="2142931" y="1799634"/>
            <a:ext cx="8316685" cy="845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>
                <a:solidFill>
                  <a:schemeClr val="bg1">
                    <a:lumMod val="95000"/>
                  </a:schemeClr>
                </a:solidFill>
              </a:rPr>
              <a:t>Your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Turnkey Solution Provider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21911-3D91-4922-AA36-CAE293A58B61}"/>
              </a:ext>
            </a:extLst>
          </p:cNvPr>
          <p:cNvSpPr txBox="1"/>
          <p:nvPr/>
        </p:nvSpPr>
        <p:spPr>
          <a:xfrm>
            <a:off x="4491135" y="325959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Shrink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Asset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Loss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Checkstands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&amp; Checkout</a:t>
            </a:r>
          </a:p>
        </p:txBody>
      </p:sp>
    </p:spTree>
    <p:extLst>
      <p:ext uri="{BB962C8B-B14F-4D97-AF65-F5344CB8AC3E}">
        <p14:creationId xmlns:p14="http://schemas.microsoft.com/office/powerpoint/2010/main" val="9796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419">
        <p:fade/>
      </p:transition>
    </mc:Choice>
    <mc:Fallback xmlns="">
      <p:transition spd="slow" advTm="2419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Fritz</dc:creator>
  <cp:lastModifiedBy>Trevor Fritz</cp:lastModifiedBy>
  <cp:revision>4</cp:revision>
  <dcterms:created xsi:type="dcterms:W3CDTF">2021-08-09T15:50:01Z</dcterms:created>
  <dcterms:modified xsi:type="dcterms:W3CDTF">2021-09-27T14:58:25Z</dcterms:modified>
</cp:coreProperties>
</file>