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EC7E4-F845-4E29-9A02-D032ECBEDB34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BED2A7-76DA-42B4-8B29-4F87C01C14C6}">
      <dgm:prSet/>
      <dgm:spPr/>
      <dgm:t>
        <a:bodyPr/>
        <a:lstStyle/>
        <a:p>
          <a:r>
            <a:rPr lang="en-US"/>
            <a:t>Product Owner</a:t>
          </a:r>
        </a:p>
      </dgm:t>
    </dgm:pt>
    <dgm:pt modelId="{991F61C8-0006-435D-B69C-5CDE8A2C9A63}" type="parTrans" cxnId="{9737531B-9EDC-41BA-A90E-CB8939D517E2}">
      <dgm:prSet/>
      <dgm:spPr/>
      <dgm:t>
        <a:bodyPr/>
        <a:lstStyle/>
        <a:p>
          <a:endParaRPr lang="en-US"/>
        </a:p>
      </dgm:t>
    </dgm:pt>
    <dgm:pt modelId="{1DC2691B-FC25-41BC-BC13-4BB3095369EB}" type="sibTrans" cxnId="{9737531B-9EDC-41BA-A90E-CB8939D517E2}">
      <dgm:prSet/>
      <dgm:spPr/>
      <dgm:t>
        <a:bodyPr/>
        <a:lstStyle/>
        <a:p>
          <a:endParaRPr lang="en-US"/>
        </a:p>
      </dgm:t>
    </dgm:pt>
    <dgm:pt modelId="{6195224B-8C68-4FAD-ACF8-963AFCF0E61A}">
      <dgm:prSet/>
      <dgm:spPr/>
      <dgm:t>
        <a:bodyPr/>
        <a:lstStyle/>
        <a:p>
          <a:r>
            <a:rPr lang="en-US"/>
            <a:t>Scrum Master</a:t>
          </a:r>
        </a:p>
      </dgm:t>
    </dgm:pt>
    <dgm:pt modelId="{63628B5B-60CF-483C-930C-BDB7CDA0E249}" type="parTrans" cxnId="{37013969-04EB-47CE-B442-AAB440B575B1}">
      <dgm:prSet/>
      <dgm:spPr/>
      <dgm:t>
        <a:bodyPr/>
        <a:lstStyle/>
        <a:p>
          <a:endParaRPr lang="en-US"/>
        </a:p>
      </dgm:t>
    </dgm:pt>
    <dgm:pt modelId="{E83EE615-BAC3-4C71-AE0B-9042F0D96A76}" type="sibTrans" cxnId="{37013969-04EB-47CE-B442-AAB440B575B1}">
      <dgm:prSet/>
      <dgm:spPr/>
      <dgm:t>
        <a:bodyPr/>
        <a:lstStyle/>
        <a:p>
          <a:endParaRPr lang="en-US"/>
        </a:p>
      </dgm:t>
    </dgm:pt>
    <dgm:pt modelId="{CC4E56F2-4812-4197-9F68-00DFC92484DB}">
      <dgm:prSet/>
      <dgm:spPr/>
      <dgm:t>
        <a:bodyPr/>
        <a:lstStyle/>
        <a:p>
          <a:r>
            <a:rPr lang="en-US"/>
            <a:t>Development Team</a:t>
          </a:r>
        </a:p>
      </dgm:t>
    </dgm:pt>
    <dgm:pt modelId="{CC4925B7-0460-49B8-B22F-6956484EBBA9}" type="parTrans" cxnId="{C9B9135E-E9BC-4B03-B889-E2FCCF1A6D28}">
      <dgm:prSet/>
      <dgm:spPr/>
      <dgm:t>
        <a:bodyPr/>
        <a:lstStyle/>
        <a:p>
          <a:endParaRPr lang="en-US"/>
        </a:p>
      </dgm:t>
    </dgm:pt>
    <dgm:pt modelId="{CEA8A3CB-1DD9-41BF-9AA3-DA6383BC3447}" type="sibTrans" cxnId="{C9B9135E-E9BC-4B03-B889-E2FCCF1A6D28}">
      <dgm:prSet/>
      <dgm:spPr/>
      <dgm:t>
        <a:bodyPr/>
        <a:lstStyle/>
        <a:p>
          <a:endParaRPr lang="en-US"/>
        </a:p>
      </dgm:t>
    </dgm:pt>
    <dgm:pt modelId="{4FE88258-B741-4585-8579-076FA9C3E47C}" type="pres">
      <dgm:prSet presAssocID="{C42EC7E4-F845-4E29-9A02-D032ECBEDB34}" presName="diagram" presStyleCnt="0">
        <dgm:presLayoutVars>
          <dgm:dir/>
          <dgm:resizeHandles val="exact"/>
        </dgm:presLayoutVars>
      </dgm:prSet>
      <dgm:spPr/>
    </dgm:pt>
    <dgm:pt modelId="{4BAE12BA-1466-4BCE-8D8C-B6E9D928BBD2}" type="pres">
      <dgm:prSet presAssocID="{68BED2A7-76DA-42B4-8B29-4F87C01C14C6}" presName="node" presStyleLbl="node1" presStyleIdx="0" presStyleCnt="3">
        <dgm:presLayoutVars>
          <dgm:bulletEnabled val="1"/>
        </dgm:presLayoutVars>
      </dgm:prSet>
      <dgm:spPr/>
    </dgm:pt>
    <dgm:pt modelId="{C7ED1F9B-D148-4540-BD0A-FA76B11CC878}" type="pres">
      <dgm:prSet presAssocID="{1DC2691B-FC25-41BC-BC13-4BB3095369EB}" presName="sibTrans" presStyleCnt="0"/>
      <dgm:spPr/>
    </dgm:pt>
    <dgm:pt modelId="{9F81394F-0248-4CBD-839D-8ACD906A6620}" type="pres">
      <dgm:prSet presAssocID="{6195224B-8C68-4FAD-ACF8-963AFCF0E61A}" presName="node" presStyleLbl="node1" presStyleIdx="1" presStyleCnt="3">
        <dgm:presLayoutVars>
          <dgm:bulletEnabled val="1"/>
        </dgm:presLayoutVars>
      </dgm:prSet>
      <dgm:spPr/>
    </dgm:pt>
    <dgm:pt modelId="{47BF275B-6EE5-4102-B201-70D539C033A7}" type="pres">
      <dgm:prSet presAssocID="{E83EE615-BAC3-4C71-AE0B-9042F0D96A76}" presName="sibTrans" presStyleCnt="0"/>
      <dgm:spPr/>
    </dgm:pt>
    <dgm:pt modelId="{2A3CACAD-FD56-42CD-BE2C-1BC189C05424}" type="pres">
      <dgm:prSet presAssocID="{CC4E56F2-4812-4197-9F68-00DFC92484DB}" presName="node" presStyleLbl="node1" presStyleIdx="2" presStyleCnt="3">
        <dgm:presLayoutVars>
          <dgm:bulletEnabled val="1"/>
        </dgm:presLayoutVars>
      </dgm:prSet>
      <dgm:spPr/>
    </dgm:pt>
  </dgm:ptLst>
  <dgm:cxnLst>
    <dgm:cxn modelId="{9737531B-9EDC-41BA-A90E-CB8939D517E2}" srcId="{C42EC7E4-F845-4E29-9A02-D032ECBEDB34}" destId="{68BED2A7-76DA-42B4-8B29-4F87C01C14C6}" srcOrd="0" destOrd="0" parTransId="{991F61C8-0006-435D-B69C-5CDE8A2C9A63}" sibTransId="{1DC2691B-FC25-41BC-BC13-4BB3095369EB}"/>
    <dgm:cxn modelId="{C9B9135E-E9BC-4B03-B889-E2FCCF1A6D28}" srcId="{C42EC7E4-F845-4E29-9A02-D032ECBEDB34}" destId="{CC4E56F2-4812-4197-9F68-00DFC92484DB}" srcOrd="2" destOrd="0" parTransId="{CC4925B7-0460-49B8-B22F-6956484EBBA9}" sibTransId="{CEA8A3CB-1DD9-41BF-9AA3-DA6383BC3447}"/>
    <dgm:cxn modelId="{37013969-04EB-47CE-B442-AAB440B575B1}" srcId="{C42EC7E4-F845-4E29-9A02-D032ECBEDB34}" destId="{6195224B-8C68-4FAD-ACF8-963AFCF0E61A}" srcOrd="1" destOrd="0" parTransId="{63628B5B-60CF-483C-930C-BDB7CDA0E249}" sibTransId="{E83EE615-BAC3-4C71-AE0B-9042F0D96A76}"/>
    <dgm:cxn modelId="{DA4A6759-61F4-4FD8-A9AA-D993668FB21A}" type="presOf" srcId="{C42EC7E4-F845-4E29-9A02-D032ECBEDB34}" destId="{4FE88258-B741-4585-8579-076FA9C3E47C}" srcOrd="0" destOrd="0" presId="urn:microsoft.com/office/officeart/2005/8/layout/default"/>
    <dgm:cxn modelId="{65A1BF85-2C38-4BD3-A581-1CBC265477BC}" type="presOf" srcId="{CC4E56F2-4812-4197-9F68-00DFC92484DB}" destId="{2A3CACAD-FD56-42CD-BE2C-1BC189C05424}" srcOrd="0" destOrd="0" presId="urn:microsoft.com/office/officeart/2005/8/layout/default"/>
    <dgm:cxn modelId="{33FBC98D-0E46-4988-81B1-BFE02E9576AA}" type="presOf" srcId="{68BED2A7-76DA-42B4-8B29-4F87C01C14C6}" destId="{4BAE12BA-1466-4BCE-8D8C-B6E9D928BBD2}" srcOrd="0" destOrd="0" presId="urn:microsoft.com/office/officeart/2005/8/layout/default"/>
    <dgm:cxn modelId="{209FA896-9394-4A95-A977-55296A921D85}" type="presOf" srcId="{6195224B-8C68-4FAD-ACF8-963AFCF0E61A}" destId="{9F81394F-0248-4CBD-839D-8ACD906A6620}" srcOrd="0" destOrd="0" presId="urn:microsoft.com/office/officeart/2005/8/layout/default"/>
    <dgm:cxn modelId="{FE8C5AD7-C4C1-4CFD-94DF-D74880421658}" type="presParOf" srcId="{4FE88258-B741-4585-8579-076FA9C3E47C}" destId="{4BAE12BA-1466-4BCE-8D8C-B6E9D928BBD2}" srcOrd="0" destOrd="0" presId="urn:microsoft.com/office/officeart/2005/8/layout/default"/>
    <dgm:cxn modelId="{78E64295-F320-4AA3-BE88-5F6C18D2F2B7}" type="presParOf" srcId="{4FE88258-B741-4585-8579-076FA9C3E47C}" destId="{C7ED1F9B-D148-4540-BD0A-FA76B11CC878}" srcOrd="1" destOrd="0" presId="urn:microsoft.com/office/officeart/2005/8/layout/default"/>
    <dgm:cxn modelId="{D5AF6EE4-9044-4BD5-8FA7-CB4457C44A8F}" type="presParOf" srcId="{4FE88258-B741-4585-8579-076FA9C3E47C}" destId="{9F81394F-0248-4CBD-839D-8ACD906A6620}" srcOrd="2" destOrd="0" presId="urn:microsoft.com/office/officeart/2005/8/layout/default"/>
    <dgm:cxn modelId="{F1AC1091-6780-4C62-BEB1-1ABD05CC4490}" type="presParOf" srcId="{4FE88258-B741-4585-8579-076FA9C3E47C}" destId="{47BF275B-6EE5-4102-B201-70D539C033A7}" srcOrd="3" destOrd="0" presId="urn:microsoft.com/office/officeart/2005/8/layout/default"/>
    <dgm:cxn modelId="{3395BCA3-CB8B-4F50-965D-BA6A3744F7BB}" type="presParOf" srcId="{4FE88258-B741-4585-8579-076FA9C3E47C}" destId="{2A3CACAD-FD56-42CD-BE2C-1BC189C0542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EDF7F5-DCF9-486F-93E0-D276F53120AF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FD28A9-9738-42EA-9274-56601ECC6DA7}">
      <dgm:prSet/>
      <dgm:spPr/>
      <dgm:t>
        <a:bodyPr/>
        <a:lstStyle/>
        <a:p>
          <a:r>
            <a:rPr lang="en-US"/>
            <a:t>Marks the completion of the project, where the team finalizes deliverables, documents lessons learned, and moves on to the next project.</a:t>
          </a:r>
        </a:p>
      </dgm:t>
    </dgm:pt>
    <dgm:pt modelId="{08B75D61-C886-4CFD-BE97-8E2A1DE26239}" type="parTrans" cxnId="{61575FAD-DF98-4661-AB7E-E7ACBC303D5F}">
      <dgm:prSet/>
      <dgm:spPr/>
      <dgm:t>
        <a:bodyPr/>
        <a:lstStyle/>
        <a:p>
          <a:endParaRPr lang="en-US"/>
        </a:p>
      </dgm:t>
    </dgm:pt>
    <dgm:pt modelId="{08003720-BF6B-42CF-B1D2-9E1A3EAB54E1}" type="sibTrans" cxnId="{61575FAD-DF98-4661-AB7E-E7ACBC303D5F}">
      <dgm:prSet/>
      <dgm:spPr/>
      <dgm:t>
        <a:bodyPr/>
        <a:lstStyle/>
        <a:p>
          <a:endParaRPr lang="en-US"/>
        </a:p>
      </dgm:t>
    </dgm:pt>
    <dgm:pt modelId="{B6DDB94D-F8F5-4118-96AE-BAD0A2A87965}">
      <dgm:prSet/>
      <dgm:spPr/>
      <dgm:t>
        <a:bodyPr/>
        <a:lstStyle/>
        <a:p>
          <a:r>
            <a:rPr lang="en-US"/>
            <a:t>Involves thoroughly reviewing the project’s outcomes against its objectives, celebrating successes and analyzing areas for improvement.</a:t>
          </a:r>
        </a:p>
      </dgm:t>
    </dgm:pt>
    <dgm:pt modelId="{90E049A0-9127-4D74-A409-FF5BE043E8BC}" type="parTrans" cxnId="{78B46599-C4D8-4091-BB0B-A5B5EA55C7D1}">
      <dgm:prSet/>
      <dgm:spPr/>
      <dgm:t>
        <a:bodyPr/>
        <a:lstStyle/>
        <a:p>
          <a:endParaRPr lang="en-US"/>
        </a:p>
      </dgm:t>
    </dgm:pt>
    <dgm:pt modelId="{544820BD-BEB0-4E27-AB42-EF78939EB2E6}" type="sibTrans" cxnId="{78B46599-C4D8-4091-BB0B-A5B5EA55C7D1}">
      <dgm:prSet/>
      <dgm:spPr/>
      <dgm:t>
        <a:bodyPr/>
        <a:lstStyle/>
        <a:p>
          <a:endParaRPr lang="en-US"/>
        </a:p>
      </dgm:t>
    </dgm:pt>
    <dgm:pt modelId="{64687B3D-9ADB-430F-A833-2E4C63D47BA1}">
      <dgm:prSet/>
      <dgm:spPr/>
      <dgm:t>
        <a:bodyPr/>
        <a:lstStyle/>
        <a:p>
          <a:r>
            <a:rPr lang="en-US" dirty="0"/>
            <a:t>This phase is essential for capturing learning that informs future projects. (Simplilearn, 2012)</a:t>
          </a:r>
        </a:p>
      </dgm:t>
    </dgm:pt>
    <dgm:pt modelId="{FA264AC0-8E2E-45A4-9DDB-71DEA5E94670}" type="parTrans" cxnId="{EDFB143E-E316-4900-96CC-225B0AEBA86C}">
      <dgm:prSet/>
      <dgm:spPr/>
      <dgm:t>
        <a:bodyPr/>
        <a:lstStyle/>
        <a:p>
          <a:endParaRPr lang="en-US"/>
        </a:p>
      </dgm:t>
    </dgm:pt>
    <dgm:pt modelId="{FDE9D17B-960F-48AF-969F-58B368C8BA68}" type="sibTrans" cxnId="{EDFB143E-E316-4900-96CC-225B0AEBA86C}">
      <dgm:prSet/>
      <dgm:spPr/>
      <dgm:t>
        <a:bodyPr/>
        <a:lstStyle/>
        <a:p>
          <a:endParaRPr lang="en-US"/>
        </a:p>
      </dgm:t>
    </dgm:pt>
    <dgm:pt modelId="{0256FFA5-FE19-49D9-B8C9-9AA53FEF3A47}" type="pres">
      <dgm:prSet presAssocID="{F5EDF7F5-DCF9-486F-93E0-D276F53120AF}" presName="outerComposite" presStyleCnt="0">
        <dgm:presLayoutVars>
          <dgm:chMax val="5"/>
          <dgm:dir/>
          <dgm:resizeHandles val="exact"/>
        </dgm:presLayoutVars>
      </dgm:prSet>
      <dgm:spPr/>
    </dgm:pt>
    <dgm:pt modelId="{B9AFD4F1-74CD-44AB-9245-F03A4BBB16D1}" type="pres">
      <dgm:prSet presAssocID="{F5EDF7F5-DCF9-486F-93E0-D276F53120AF}" presName="dummyMaxCanvas" presStyleCnt="0">
        <dgm:presLayoutVars/>
      </dgm:prSet>
      <dgm:spPr/>
    </dgm:pt>
    <dgm:pt modelId="{65742B23-3B3D-4DCD-BFFB-71122352FE6C}" type="pres">
      <dgm:prSet presAssocID="{F5EDF7F5-DCF9-486F-93E0-D276F53120AF}" presName="ThreeNodes_1" presStyleLbl="node1" presStyleIdx="0" presStyleCnt="3">
        <dgm:presLayoutVars>
          <dgm:bulletEnabled val="1"/>
        </dgm:presLayoutVars>
      </dgm:prSet>
      <dgm:spPr/>
    </dgm:pt>
    <dgm:pt modelId="{44CC4ACE-8D92-4D18-B466-531F4424EF62}" type="pres">
      <dgm:prSet presAssocID="{F5EDF7F5-DCF9-486F-93E0-D276F53120AF}" presName="ThreeNodes_2" presStyleLbl="node1" presStyleIdx="1" presStyleCnt="3">
        <dgm:presLayoutVars>
          <dgm:bulletEnabled val="1"/>
        </dgm:presLayoutVars>
      </dgm:prSet>
      <dgm:spPr/>
    </dgm:pt>
    <dgm:pt modelId="{5C68EAD0-EC84-42DA-9037-14C579F4373F}" type="pres">
      <dgm:prSet presAssocID="{F5EDF7F5-DCF9-486F-93E0-D276F53120AF}" presName="ThreeNodes_3" presStyleLbl="node1" presStyleIdx="2" presStyleCnt="3">
        <dgm:presLayoutVars>
          <dgm:bulletEnabled val="1"/>
        </dgm:presLayoutVars>
      </dgm:prSet>
      <dgm:spPr/>
    </dgm:pt>
    <dgm:pt modelId="{81CEB940-E8C1-4A88-BDBF-A8900B4F6DA7}" type="pres">
      <dgm:prSet presAssocID="{F5EDF7F5-DCF9-486F-93E0-D276F53120AF}" presName="ThreeConn_1-2" presStyleLbl="fgAccFollowNode1" presStyleIdx="0" presStyleCnt="2">
        <dgm:presLayoutVars>
          <dgm:bulletEnabled val="1"/>
        </dgm:presLayoutVars>
      </dgm:prSet>
      <dgm:spPr/>
    </dgm:pt>
    <dgm:pt modelId="{BBA12A98-EA8B-4BE7-BD74-C53AF87140BC}" type="pres">
      <dgm:prSet presAssocID="{F5EDF7F5-DCF9-486F-93E0-D276F53120AF}" presName="ThreeConn_2-3" presStyleLbl="fgAccFollowNode1" presStyleIdx="1" presStyleCnt="2">
        <dgm:presLayoutVars>
          <dgm:bulletEnabled val="1"/>
        </dgm:presLayoutVars>
      </dgm:prSet>
      <dgm:spPr/>
    </dgm:pt>
    <dgm:pt modelId="{FC7FE237-D474-4B5C-8DC3-480A6AD5DD86}" type="pres">
      <dgm:prSet presAssocID="{F5EDF7F5-DCF9-486F-93E0-D276F53120AF}" presName="ThreeNodes_1_text" presStyleLbl="node1" presStyleIdx="2" presStyleCnt="3">
        <dgm:presLayoutVars>
          <dgm:bulletEnabled val="1"/>
        </dgm:presLayoutVars>
      </dgm:prSet>
      <dgm:spPr/>
    </dgm:pt>
    <dgm:pt modelId="{3CDBBE2E-586C-4F81-B4EC-898D9F07E12F}" type="pres">
      <dgm:prSet presAssocID="{F5EDF7F5-DCF9-486F-93E0-D276F53120AF}" presName="ThreeNodes_2_text" presStyleLbl="node1" presStyleIdx="2" presStyleCnt="3">
        <dgm:presLayoutVars>
          <dgm:bulletEnabled val="1"/>
        </dgm:presLayoutVars>
      </dgm:prSet>
      <dgm:spPr/>
    </dgm:pt>
    <dgm:pt modelId="{CFD05C9A-C910-40D2-AB38-55FB236A8728}" type="pres">
      <dgm:prSet presAssocID="{F5EDF7F5-DCF9-486F-93E0-D276F53120A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0D9F513-7AD4-4D50-9F6D-D2ECFF7DA6B3}" type="presOf" srcId="{E9FD28A9-9738-42EA-9274-56601ECC6DA7}" destId="{65742B23-3B3D-4DCD-BFFB-71122352FE6C}" srcOrd="0" destOrd="0" presId="urn:microsoft.com/office/officeart/2005/8/layout/vProcess5"/>
    <dgm:cxn modelId="{DE91E622-2E88-42CD-B14B-566C7FA27CF2}" type="presOf" srcId="{08003720-BF6B-42CF-B1D2-9E1A3EAB54E1}" destId="{81CEB940-E8C1-4A88-BDBF-A8900B4F6DA7}" srcOrd="0" destOrd="0" presId="urn:microsoft.com/office/officeart/2005/8/layout/vProcess5"/>
    <dgm:cxn modelId="{E3022235-82F5-4F91-A97B-8C2BC392FBE7}" type="presOf" srcId="{B6DDB94D-F8F5-4118-96AE-BAD0A2A87965}" destId="{44CC4ACE-8D92-4D18-B466-531F4424EF62}" srcOrd="0" destOrd="0" presId="urn:microsoft.com/office/officeart/2005/8/layout/vProcess5"/>
    <dgm:cxn modelId="{EDFB143E-E316-4900-96CC-225B0AEBA86C}" srcId="{F5EDF7F5-DCF9-486F-93E0-D276F53120AF}" destId="{64687B3D-9ADB-430F-A833-2E4C63D47BA1}" srcOrd="2" destOrd="0" parTransId="{FA264AC0-8E2E-45A4-9DDB-71DEA5E94670}" sibTransId="{FDE9D17B-960F-48AF-969F-58B368C8BA68}"/>
    <dgm:cxn modelId="{39184D41-1526-4E89-B9C9-8103DE8F66E9}" type="presOf" srcId="{F5EDF7F5-DCF9-486F-93E0-D276F53120AF}" destId="{0256FFA5-FE19-49D9-B8C9-9AA53FEF3A47}" srcOrd="0" destOrd="0" presId="urn:microsoft.com/office/officeart/2005/8/layout/vProcess5"/>
    <dgm:cxn modelId="{78BF8566-4283-4B01-AFB5-8CD9A0B91D6F}" type="presOf" srcId="{B6DDB94D-F8F5-4118-96AE-BAD0A2A87965}" destId="{3CDBBE2E-586C-4F81-B4EC-898D9F07E12F}" srcOrd="1" destOrd="0" presId="urn:microsoft.com/office/officeart/2005/8/layout/vProcess5"/>
    <dgm:cxn modelId="{37998E57-EB4F-42C5-9BCB-BD3BC20322DE}" type="presOf" srcId="{544820BD-BEB0-4E27-AB42-EF78939EB2E6}" destId="{BBA12A98-EA8B-4BE7-BD74-C53AF87140BC}" srcOrd="0" destOrd="0" presId="urn:microsoft.com/office/officeart/2005/8/layout/vProcess5"/>
    <dgm:cxn modelId="{1C6CBC82-D6F2-45D2-92FE-4123CEAD392C}" type="presOf" srcId="{64687B3D-9ADB-430F-A833-2E4C63D47BA1}" destId="{5C68EAD0-EC84-42DA-9037-14C579F4373F}" srcOrd="0" destOrd="0" presId="urn:microsoft.com/office/officeart/2005/8/layout/vProcess5"/>
    <dgm:cxn modelId="{3F497690-6770-4FF3-AECD-B08AF1C608AB}" type="presOf" srcId="{E9FD28A9-9738-42EA-9274-56601ECC6DA7}" destId="{FC7FE237-D474-4B5C-8DC3-480A6AD5DD86}" srcOrd="1" destOrd="0" presId="urn:microsoft.com/office/officeart/2005/8/layout/vProcess5"/>
    <dgm:cxn modelId="{78B46599-C4D8-4091-BB0B-A5B5EA55C7D1}" srcId="{F5EDF7F5-DCF9-486F-93E0-D276F53120AF}" destId="{B6DDB94D-F8F5-4118-96AE-BAD0A2A87965}" srcOrd="1" destOrd="0" parTransId="{90E049A0-9127-4D74-A409-FF5BE043E8BC}" sibTransId="{544820BD-BEB0-4E27-AB42-EF78939EB2E6}"/>
    <dgm:cxn modelId="{61575FAD-DF98-4661-AB7E-E7ACBC303D5F}" srcId="{F5EDF7F5-DCF9-486F-93E0-D276F53120AF}" destId="{E9FD28A9-9738-42EA-9274-56601ECC6DA7}" srcOrd="0" destOrd="0" parTransId="{08B75D61-C886-4CFD-BE97-8E2A1DE26239}" sibTransId="{08003720-BF6B-42CF-B1D2-9E1A3EAB54E1}"/>
    <dgm:cxn modelId="{4988FCBC-003D-4079-BE16-BC697841477C}" type="presOf" srcId="{64687B3D-9ADB-430F-A833-2E4C63D47BA1}" destId="{CFD05C9A-C910-40D2-AB38-55FB236A8728}" srcOrd="1" destOrd="0" presId="urn:microsoft.com/office/officeart/2005/8/layout/vProcess5"/>
    <dgm:cxn modelId="{EC0D94A3-637C-45B1-8886-35341C8D2876}" type="presParOf" srcId="{0256FFA5-FE19-49D9-B8C9-9AA53FEF3A47}" destId="{B9AFD4F1-74CD-44AB-9245-F03A4BBB16D1}" srcOrd="0" destOrd="0" presId="urn:microsoft.com/office/officeart/2005/8/layout/vProcess5"/>
    <dgm:cxn modelId="{4561D369-333C-4D6C-B2E7-B531BF2FB36D}" type="presParOf" srcId="{0256FFA5-FE19-49D9-B8C9-9AA53FEF3A47}" destId="{65742B23-3B3D-4DCD-BFFB-71122352FE6C}" srcOrd="1" destOrd="0" presId="urn:microsoft.com/office/officeart/2005/8/layout/vProcess5"/>
    <dgm:cxn modelId="{770B030E-C748-4CA1-BD4B-2A524E3ECD75}" type="presParOf" srcId="{0256FFA5-FE19-49D9-B8C9-9AA53FEF3A47}" destId="{44CC4ACE-8D92-4D18-B466-531F4424EF62}" srcOrd="2" destOrd="0" presId="urn:microsoft.com/office/officeart/2005/8/layout/vProcess5"/>
    <dgm:cxn modelId="{C1704ABC-697F-4AC7-804E-0C1A393EE9AA}" type="presParOf" srcId="{0256FFA5-FE19-49D9-B8C9-9AA53FEF3A47}" destId="{5C68EAD0-EC84-42DA-9037-14C579F4373F}" srcOrd="3" destOrd="0" presId="urn:microsoft.com/office/officeart/2005/8/layout/vProcess5"/>
    <dgm:cxn modelId="{3027A860-484C-44B2-8ACE-607642190EA2}" type="presParOf" srcId="{0256FFA5-FE19-49D9-B8C9-9AA53FEF3A47}" destId="{81CEB940-E8C1-4A88-BDBF-A8900B4F6DA7}" srcOrd="4" destOrd="0" presId="urn:microsoft.com/office/officeart/2005/8/layout/vProcess5"/>
    <dgm:cxn modelId="{F334B50E-7718-4FEC-996C-6ABCD2821772}" type="presParOf" srcId="{0256FFA5-FE19-49D9-B8C9-9AA53FEF3A47}" destId="{BBA12A98-EA8B-4BE7-BD74-C53AF87140BC}" srcOrd="5" destOrd="0" presId="urn:microsoft.com/office/officeart/2005/8/layout/vProcess5"/>
    <dgm:cxn modelId="{C5CE0EF8-F409-481F-8712-D2A73DAB301C}" type="presParOf" srcId="{0256FFA5-FE19-49D9-B8C9-9AA53FEF3A47}" destId="{FC7FE237-D474-4B5C-8DC3-480A6AD5DD86}" srcOrd="6" destOrd="0" presId="urn:microsoft.com/office/officeart/2005/8/layout/vProcess5"/>
    <dgm:cxn modelId="{4F2F1DDB-ED47-41D7-A7E5-A669F592025E}" type="presParOf" srcId="{0256FFA5-FE19-49D9-B8C9-9AA53FEF3A47}" destId="{3CDBBE2E-586C-4F81-B4EC-898D9F07E12F}" srcOrd="7" destOrd="0" presId="urn:microsoft.com/office/officeart/2005/8/layout/vProcess5"/>
    <dgm:cxn modelId="{9E843527-6770-46F8-828F-7E593D265F90}" type="presParOf" srcId="{0256FFA5-FE19-49D9-B8C9-9AA53FEF3A47}" destId="{CFD05C9A-C910-40D2-AB38-55FB236A872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E955A50-8EBA-41CE-835D-86D602FEA361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0D9577E-BC9B-46CA-9899-6B4CC54A010D}">
      <dgm:prSet/>
      <dgm:spPr/>
      <dgm:t>
        <a:bodyPr/>
        <a:lstStyle/>
        <a:p>
          <a:r>
            <a:rPr lang="en-US"/>
            <a:t>Agile is an adaptive, constantly changing approach that has a less well-defined plan of how the project will be implemented and recognizes that the requirements and plan for a project will evolve as the project progresses. (Cobb, 2015, pg. 5)</a:t>
          </a:r>
        </a:p>
      </dgm:t>
    </dgm:pt>
    <dgm:pt modelId="{DA1C1512-15CB-447D-A87B-E8900B7A16BE}" type="parTrans" cxnId="{9F2EFBAF-4DCC-4C10-BDF1-14A373AFE07F}">
      <dgm:prSet/>
      <dgm:spPr/>
      <dgm:t>
        <a:bodyPr/>
        <a:lstStyle/>
        <a:p>
          <a:endParaRPr lang="en-US"/>
        </a:p>
      </dgm:t>
    </dgm:pt>
    <dgm:pt modelId="{924A0C80-4DB6-4CEC-9741-52E4B5D2CA7A}" type="sibTrans" cxnId="{9F2EFBAF-4DCC-4C10-BDF1-14A373AFE07F}">
      <dgm:prSet/>
      <dgm:spPr/>
      <dgm:t>
        <a:bodyPr/>
        <a:lstStyle/>
        <a:p>
          <a:endParaRPr lang="en-US"/>
        </a:p>
      </dgm:t>
    </dgm:pt>
    <dgm:pt modelId="{64A8BD0E-9C48-4039-9664-142D658CC0FA}">
      <dgm:prSet/>
      <dgm:spPr/>
      <dgm:t>
        <a:bodyPr/>
        <a:lstStyle/>
        <a:p>
          <a:r>
            <a:rPr lang="en-US"/>
            <a:t>Waterfall is a plan-driven approach that attempts to define and document detailed requirements and a plan for the entire project prior to the start of a project. (Cobb, 2015, pg. 4)</a:t>
          </a:r>
        </a:p>
      </dgm:t>
    </dgm:pt>
    <dgm:pt modelId="{72A8B46C-1932-48FB-BB5A-A4FEF452DEA7}" type="parTrans" cxnId="{EA1A09FE-BF65-4ABD-8156-C4CFB0391907}">
      <dgm:prSet/>
      <dgm:spPr/>
      <dgm:t>
        <a:bodyPr/>
        <a:lstStyle/>
        <a:p>
          <a:endParaRPr lang="en-US"/>
        </a:p>
      </dgm:t>
    </dgm:pt>
    <dgm:pt modelId="{524711DA-5F63-4D15-9B61-3033A9749AE0}" type="sibTrans" cxnId="{EA1A09FE-BF65-4ABD-8156-C4CFB0391907}">
      <dgm:prSet/>
      <dgm:spPr/>
      <dgm:t>
        <a:bodyPr/>
        <a:lstStyle/>
        <a:p>
          <a:endParaRPr lang="en-US"/>
        </a:p>
      </dgm:t>
    </dgm:pt>
    <dgm:pt modelId="{B7A99002-11F0-4D5C-977D-001686FF89D3}" type="pres">
      <dgm:prSet presAssocID="{EE955A50-8EBA-41CE-835D-86D602FEA361}" presName="outerComposite" presStyleCnt="0">
        <dgm:presLayoutVars>
          <dgm:chMax val="5"/>
          <dgm:dir/>
          <dgm:resizeHandles val="exact"/>
        </dgm:presLayoutVars>
      </dgm:prSet>
      <dgm:spPr/>
    </dgm:pt>
    <dgm:pt modelId="{50F59580-3171-4BC7-A114-B1D97DB7953B}" type="pres">
      <dgm:prSet presAssocID="{EE955A50-8EBA-41CE-835D-86D602FEA361}" presName="dummyMaxCanvas" presStyleCnt="0">
        <dgm:presLayoutVars/>
      </dgm:prSet>
      <dgm:spPr/>
    </dgm:pt>
    <dgm:pt modelId="{ECB50A47-D9D0-4033-BDA9-42643FA08C53}" type="pres">
      <dgm:prSet presAssocID="{EE955A50-8EBA-41CE-835D-86D602FEA361}" presName="TwoNodes_1" presStyleLbl="node1" presStyleIdx="0" presStyleCnt="2">
        <dgm:presLayoutVars>
          <dgm:bulletEnabled val="1"/>
        </dgm:presLayoutVars>
      </dgm:prSet>
      <dgm:spPr/>
    </dgm:pt>
    <dgm:pt modelId="{BCF94534-D45C-4CFE-B1E6-09D752B5CCB8}" type="pres">
      <dgm:prSet presAssocID="{EE955A50-8EBA-41CE-835D-86D602FEA361}" presName="TwoNodes_2" presStyleLbl="node1" presStyleIdx="1" presStyleCnt="2">
        <dgm:presLayoutVars>
          <dgm:bulletEnabled val="1"/>
        </dgm:presLayoutVars>
      </dgm:prSet>
      <dgm:spPr/>
    </dgm:pt>
    <dgm:pt modelId="{630699A3-5E47-4E7C-A085-5E6A3E1B5838}" type="pres">
      <dgm:prSet presAssocID="{EE955A50-8EBA-41CE-835D-86D602FEA361}" presName="TwoConn_1-2" presStyleLbl="fgAccFollowNode1" presStyleIdx="0" presStyleCnt="1">
        <dgm:presLayoutVars>
          <dgm:bulletEnabled val="1"/>
        </dgm:presLayoutVars>
      </dgm:prSet>
      <dgm:spPr/>
    </dgm:pt>
    <dgm:pt modelId="{FFAA167C-75EA-484C-AED5-B22A2ED62468}" type="pres">
      <dgm:prSet presAssocID="{EE955A50-8EBA-41CE-835D-86D602FEA361}" presName="TwoNodes_1_text" presStyleLbl="node1" presStyleIdx="1" presStyleCnt="2">
        <dgm:presLayoutVars>
          <dgm:bulletEnabled val="1"/>
        </dgm:presLayoutVars>
      </dgm:prSet>
      <dgm:spPr/>
    </dgm:pt>
    <dgm:pt modelId="{21290C74-54D5-451D-A00D-84818AC1543D}" type="pres">
      <dgm:prSet presAssocID="{EE955A50-8EBA-41CE-835D-86D602FEA36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2779BA2A-EB9C-4ADD-AE14-F8B5C1B990CD}" type="presOf" srcId="{64A8BD0E-9C48-4039-9664-142D658CC0FA}" destId="{21290C74-54D5-451D-A00D-84818AC1543D}" srcOrd="1" destOrd="0" presId="urn:microsoft.com/office/officeart/2005/8/layout/vProcess5"/>
    <dgm:cxn modelId="{28CF9772-EEA9-4D89-85BE-8D4B72F1101B}" type="presOf" srcId="{924A0C80-4DB6-4CEC-9741-52E4B5D2CA7A}" destId="{630699A3-5E47-4E7C-A085-5E6A3E1B5838}" srcOrd="0" destOrd="0" presId="urn:microsoft.com/office/officeart/2005/8/layout/vProcess5"/>
    <dgm:cxn modelId="{83A9A395-38D7-4162-AF63-88712BA515C2}" type="presOf" srcId="{50D9577E-BC9B-46CA-9899-6B4CC54A010D}" destId="{FFAA167C-75EA-484C-AED5-B22A2ED62468}" srcOrd="1" destOrd="0" presId="urn:microsoft.com/office/officeart/2005/8/layout/vProcess5"/>
    <dgm:cxn modelId="{9F2EFBAF-4DCC-4C10-BDF1-14A373AFE07F}" srcId="{EE955A50-8EBA-41CE-835D-86D602FEA361}" destId="{50D9577E-BC9B-46CA-9899-6B4CC54A010D}" srcOrd="0" destOrd="0" parTransId="{DA1C1512-15CB-447D-A87B-E8900B7A16BE}" sibTransId="{924A0C80-4DB6-4CEC-9741-52E4B5D2CA7A}"/>
    <dgm:cxn modelId="{CA8FC8B4-A069-4927-A200-B599E37C52F7}" type="presOf" srcId="{EE955A50-8EBA-41CE-835D-86D602FEA361}" destId="{B7A99002-11F0-4D5C-977D-001686FF89D3}" srcOrd="0" destOrd="0" presId="urn:microsoft.com/office/officeart/2005/8/layout/vProcess5"/>
    <dgm:cxn modelId="{F4CF6CC1-1242-4C91-80C8-DB16E39FCA3A}" type="presOf" srcId="{64A8BD0E-9C48-4039-9664-142D658CC0FA}" destId="{BCF94534-D45C-4CFE-B1E6-09D752B5CCB8}" srcOrd="0" destOrd="0" presId="urn:microsoft.com/office/officeart/2005/8/layout/vProcess5"/>
    <dgm:cxn modelId="{7A8F2ECD-5D46-4E21-A4DA-CE0EB0ED9A2F}" type="presOf" srcId="{50D9577E-BC9B-46CA-9899-6B4CC54A010D}" destId="{ECB50A47-D9D0-4033-BDA9-42643FA08C53}" srcOrd="0" destOrd="0" presId="urn:microsoft.com/office/officeart/2005/8/layout/vProcess5"/>
    <dgm:cxn modelId="{EA1A09FE-BF65-4ABD-8156-C4CFB0391907}" srcId="{EE955A50-8EBA-41CE-835D-86D602FEA361}" destId="{64A8BD0E-9C48-4039-9664-142D658CC0FA}" srcOrd="1" destOrd="0" parTransId="{72A8B46C-1932-48FB-BB5A-A4FEF452DEA7}" sibTransId="{524711DA-5F63-4D15-9B61-3033A9749AE0}"/>
    <dgm:cxn modelId="{DCB8CD2A-CF6D-446A-B314-926034B6CE83}" type="presParOf" srcId="{B7A99002-11F0-4D5C-977D-001686FF89D3}" destId="{50F59580-3171-4BC7-A114-B1D97DB7953B}" srcOrd="0" destOrd="0" presId="urn:microsoft.com/office/officeart/2005/8/layout/vProcess5"/>
    <dgm:cxn modelId="{5C669346-887D-4239-9E1E-D9F7937716F8}" type="presParOf" srcId="{B7A99002-11F0-4D5C-977D-001686FF89D3}" destId="{ECB50A47-D9D0-4033-BDA9-42643FA08C53}" srcOrd="1" destOrd="0" presId="urn:microsoft.com/office/officeart/2005/8/layout/vProcess5"/>
    <dgm:cxn modelId="{B76F50C8-E46D-4F66-BA09-97C42653A980}" type="presParOf" srcId="{B7A99002-11F0-4D5C-977D-001686FF89D3}" destId="{BCF94534-D45C-4CFE-B1E6-09D752B5CCB8}" srcOrd="2" destOrd="0" presId="urn:microsoft.com/office/officeart/2005/8/layout/vProcess5"/>
    <dgm:cxn modelId="{E1B5D416-B042-4228-8987-59D27B9E9349}" type="presParOf" srcId="{B7A99002-11F0-4D5C-977D-001686FF89D3}" destId="{630699A3-5E47-4E7C-A085-5E6A3E1B5838}" srcOrd="3" destOrd="0" presId="urn:microsoft.com/office/officeart/2005/8/layout/vProcess5"/>
    <dgm:cxn modelId="{79297F35-BD65-4C95-B35A-61A7FDB263F5}" type="presParOf" srcId="{B7A99002-11F0-4D5C-977D-001686FF89D3}" destId="{FFAA167C-75EA-484C-AED5-B22A2ED62468}" srcOrd="4" destOrd="0" presId="urn:microsoft.com/office/officeart/2005/8/layout/vProcess5"/>
    <dgm:cxn modelId="{53D40D4E-D574-4F83-BE3C-34A45AE0F4B5}" type="presParOf" srcId="{B7A99002-11F0-4D5C-977D-001686FF89D3}" destId="{21290C74-54D5-451D-A00D-84818AC1543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FF5742-F756-4315-93BD-E845F7F62CC2}" type="doc">
      <dgm:prSet loTypeId="urn:microsoft.com/office/officeart/2005/8/layout/vProcess5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858AC11-D484-4525-8B2A-6B6387160470}">
      <dgm:prSet/>
      <dgm:spPr/>
      <dgm:t>
        <a:bodyPr/>
        <a:lstStyle/>
        <a:p>
          <a:r>
            <a:rPr lang="en-US" dirty="0"/>
            <a:t>Responsible to maximizing the value of the product and work of the development team.</a:t>
          </a:r>
        </a:p>
      </dgm:t>
    </dgm:pt>
    <dgm:pt modelId="{765E98E0-9BFD-4356-9772-372665A58EA8}" type="parTrans" cxnId="{39590CAA-880B-47E1-905A-C4FFAD976F4E}">
      <dgm:prSet/>
      <dgm:spPr/>
      <dgm:t>
        <a:bodyPr/>
        <a:lstStyle/>
        <a:p>
          <a:endParaRPr lang="en-US"/>
        </a:p>
      </dgm:t>
    </dgm:pt>
    <dgm:pt modelId="{47F8646B-F529-4172-8797-75638C5189E0}" type="sibTrans" cxnId="{39590CAA-880B-47E1-905A-C4FFAD976F4E}">
      <dgm:prSet/>
      <dgm:spPr/>
      <dgm:t>
        <a:bodyPr/>
        <a:lstStyle/>
        <a:p>
          <a:endParaRPr lang="en-US"/>
        </a:p>
      </dgm:t>
    </dgm:pt>
    <dgm:pt modelId="{049DE852-94C4-4112-9A32-BB4CD4F8F34D}">
      <dgm:prSet/>
      <dgm:spPr/>
      <dgm:t>
        <a:bodyPr/>
        <a:lstStyle/>
        <a:p>
          <a:r>
            <a:rPr lang="en-US"/>
            <a:t>Orders and expresses the Product Backlog and makes it visible to everyone on the team.</a:t>
          </a:r>
        </a:p>
      </dgm:t>
    </dgm:pt>
    <dgm:pt modelId="{5A75D89F-2D03-4CFA-8C0E-EC5D9DB518D7}" type="parTrans" cxnId="{33B3250F-62BB-4F4E-957A-678C280DED90}">
      <dgm:prSet/>
      <dgm:spPr/>
      <dgm:t>
        <a:bodyPr/>
        <a:lstStyle/>
        <a:p>
          <a:endParaRPr lang="en-US"/>
        </a:p>
      </dgm:t>
    </dgm:pt>
    <dgm:pt modelId="{0E535E15-5FB5-4083-B71E-9A4469D8315D}" type="sibTrans" cxnId="{33B3250F-62BB-4F4E-957A-678C280DED90}">
      <dgm:prSet/>
      <dgm:spPr/>
      <dgm:t>
        <a:bodyPr/>
        <a:lstStyle/>
        <a:p>
          <a:endParaRPr lang="en-US"/>
        </a:p>
      </dgm:t>
    </dgm:pt>
    <dgm:pt modelId="{7D1E28D7-700D-469B-8816-5F2798DACDA8}">
      <dgm:prSet/>
      <dgm:spPr/>
      <dgm:t>
        <a:bodyPr/>
        <a:lstStyle/>
        <a:p>
          <a:r>
            <a:rPr lang="en-US" dirty="0"/>
            <a:t>Meets with customers and shareholders for key project objectives to add to product backlog. (Cobb, 2015, pg. 35)</a:t>
          </a:r>
        </a:p>
      </dgm:t>
    </dgm:pt>
    <dgm:pt modelId="{6B95A7A3-3A7C-4F07-A87B-4D731E75646C}" type="parTrans" cxnId="{CDC0872F-01C6-4D8B-8B0F-8D8DCF833604}">
      <dgm:prSet/>
      <dgm:spPr/>
      <dgm:t>
        <a:bodyPr/>
        <a:lstStyle/>
        <a:p>
          <a:endParaRPr lang="en-US"/>
        </a:p>
      </dgm:t>
    </dgm:pt>
    <dgm:pt modelId="{03B8EF1E-C5BF-490A-9A48-B45A87363866}" type="sibTrans" cxnId="{CDC0872F-01C6-4D8B-8B0F-8D8DCF833604}">
      <dgm:prSet/>
      <dgm:spPr/>
      <dgm:t>
        <a:bodyPr/>
        <a:lstStyle/>
        <a:p>
          <a:endParaRPr lang="en-US"/>
        </a:p>
      </dgm:t>
    </dgm:pt>
    <dgm:pt modelId="{6244F211-8896-4A88-9741-F85DC856F8AB}" type="pres">
      <dgm:prSet presAssocID="{2CFF5742-F756-4315-93BD-E845F7F62CC2}" presName="outerComposite" presStyleCnt="0">
        <dgm:presLayoutVars>
          <dgm:chMax val="5"/>
          <dgm:dir/>
          <dgm:resizeHandles val="exact"/>
        </dgm:presLayoutVars>
      </dgm:prSet>
      <dgm:spPr/>
    </dgm:pt>
    <dgm:pt modelId="{659AF67B-80FE-436A-BEE9-B598B0951D4E}" type="pres">
      <dgm:prSet presAssocID="{2CFF5742-F756-4315-93BD-E845F7F62CC2}" presName="dummyMaxCanvas" presStyleCnt="0">
        <dgm:presLayoutVars/>
      </dgm:prSet>
      <dgm:spPr/>
    </dgm:pt>
    <dgm:pt modelId="{4EF02C8A-5122-4D40-B8B5-471CA3B15F4A}" type="pres">
      <dgm:prSet presAssocID="{2CFF5742-F756-4315-93BD-E845F7F62CC2}" presName="ThreeNodes_1" presStyleLbl="node1" presStyleIdx="0" presStyleCnt="3">
        <dgm:presLayoutVars>
          <dgm:bulletEnabled val="1"/>
        </dgm:presLayoutVars>
      </dgm:prSet>
      <dgm:spPr/>
    </dgm:pt>
    <dgm:pt modelId="{8ECB0EBC-0433-4F0D-A079-954DC2559395}" type="pres">
      <dgm:prSet presAssocID="{2CFF5742-F756-4315-93BD-E845F7F62CC2}" presName="ThreeNodes_2" presStyleLbl="node1" presStyleIdx="1" presStyleCnt="3">
        <dgm:presLayoutVars>
          <dgm:bulletEnabled val="1"/>
        </dgm:presLayoutVars>
      </dgm:prSet>
      <dgm:spPr/>
    </dgm:pt>
    <dgm:pt modelId="{C3CB4E23-27CE-4B69-894F-3DA198896AD0}" type="pres">
      <dgm:prSet presAssocID="{2CFF5742-F756-4315-93BD-E845F7F62CC2}" presName="ThreeNodes_3" presStyleLbl="node1" presStyleIdx="2" presStyleCnt="3">
        <dgm:presLayoutVars>
          <dgm:bulletEnabled val="1"/>
        </dgm:presLayoutVars>
      </dgm:prSet>
      <dgm:spPr/>
    </dgm:pt>
    <dgm:pt modelId="{8A881B65-D118-4CC6-9CB1-632B0A74B647}" type="pres">
      <dgm:prSet presAssocID="{2CFF5742-F756-4315-93BD-E845F7F62CC2}" presName="ThreeConn_1-2" presStyleLbl="fgAccFollowNode1" presStyleIdx="0" presStyleCnt="2">
        <dgm:presLayoutVars>
          <dgm:bulletEnabled val="1"/>
        </dgm:presLayoutVars>
      </dgm:prSet>
      <dgm:spPr/>
    </dgm:pt>
    <dgm:pt modelId="{A4AC510F-C270-4DF3-98D1-9E6B926249F4}" type="pres">
      <dgm:prSet presAssocID="{2CFF5742-F756-4315-93BD-E845F7F62CC2}" presName="ThreeConn_2-3" presStyleLbl="fgAccFollowNode1" presStyleIdx="1" presStyleCnt="2">
        <dgm:presLayoutVars>
          <dgm:bulletEnabled val="1"/>
        </dgm:presLayoutVars>
      </dgm:prSet>
      <dgm:spPr/>
    </dgm:pt>
    <dgm:pt modelId="{A1213FD1-6E68-443F-8FD3-14378A4570D0}" type="pres">
      <dgm:prSet presAssocID="{2CFF5742-F756-4315-93BD-E845F7F62CC2}" presName="ThreeNodes_1_text" presStyleLbl="node1" presStyleIdx="2" presStyleCnt="3">
        <dgm:presLayoutVars>
          <dgm:bulletEnabled val="1"/>
        </dgm:presLayoutVars>
      </dgm:prSet>
      <dgm:spPr/>
    </dgm:pt>
    <dgm:pt modelId="{50F945A8-42C2-41C2-89CF-79B99381C569}" type="pres">
      <dgm:prSet presAssocID="{2CFF5742-F756-4315-93BD-E845F7F62CC2}" presName="ThreeNodes_2_text" presStyleLbl="node1" presStyleIdx="2" presStyleCnt="3">
        <dgm:presLayoutVars>
          <dgm:bulletEnabled val="1"/>
        </dgm:presLayoutVars>
      </dgm:prSet>
      <dgm:spPr/>
    </dgm:pt>
    <dgm:pt modelId="{B6EB62E7-B1D9-4CE0-AA92-BBD21C778CB6}" type="pres">
      <dgm:prSet presAssocID="{2CFF5742-F756-4315-93BD-E845F7F62CC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3B3250F-62BB-4F4E-957A-678C280DED90}" srcId="{2CFF5742-F756-4315-93BD-E845F7F62CC2}" destId="{049DE852-94C4-4112-9A32-BB4CD4F8F34D}" srcOrd="1" destOrd="0" parTransId="{5A75D89F-2D03-4CFA-8C0E-EC5D9DB518D7}" sibTransId="{0E535E15-5FB5-4083-B71E-9A4469D8315D}"/>
    <dgm:cxn modelId="{A3375023-AB2E-4254-A3B4-C0C77070DE6E}" type="presOf" srcId="{7D1E28D7-700D-469B-8816-5F2798DACDA8}" destId="{C3CB4E23-27CE-4B69-894F-3DA198896AD0}" srcOrd="0" destOrd="0" presId="urn:microsoft.com/office/officeart/2005/8/layout/vProcess5"/>
    <dgm:cxn modelId="{CDC0872F-01C6-4D8B-8B0F-8D8DCF833604}" srcId="{2CFF5742-F756-4315-93BD-E845F7F62CC2}" destId="{7D1E28D7-700D-469B-8816-5F2798DACDA8}" srcOrd="2" destOrd="0" parTransId="{6B95A7A3-3A7C-4F07-A87B-4D731E75646C}" sibTransId="{03B8EF1E-C5BF-490A-9A48-B45A87363866}"/>
    <dgm:cxn modelId="{6D721B3B-B586-4B35-BDCD-69E8076E3386}" type="presOf" srcId="{7D1E28D7-700D-469B-8816-5F2798DACDA8}" destId="{B6EB62E7-B1D9-4CE0-AA92-BBD21C778CB6}" srcOrd="1" destOrd="0" presId="urn:microsoft.com/office/officeart/2005/8/layout/vProcess5"/>
    <dgm:cxn modelId="{B07DFF3D-A2DB-45B7-B13B-8E0388404119}" type="presOf" srcId="{049DE852-94C4-4112-9A32-BB4CD4F8F34D}" destId="{50F945A8-42C2-41C2-89CF-79B99381C569}" srcOrd="1" destOrd="0" presId="urn:microsoft.com/office/officeart/2005/8/layout/vProcess5"/>
    <dgm:cxn modelId="{48B67443-BD87-4B1B-A1A8-CC6DDA6A9D4E}" type="presOf" srcId="{049DE852-94C4-4112-9A32-BB4CD4F8F34D}" destId="{8ECB0EBC-0433-4F0D-A079-954DC2559395}" srcOrd="0" destOrd="0" presId="urn:microsoft.com/office/officeart/2005/8/layout/vProcess5"/>
    <dgm:cxn modelId="{F12AF790-D72E-4657-9B85-7EC3A9A6DF0E}" type="presOf" srcId="{2CFF5742-F756-4315-93BD-E845F7F62CC2}" destId="{6244F211-8896-4A88-9741-F85DC856F8AB}" srcOrd="0" destOrd="0" presId="urn:microsoft.com/office/officeart/2005/8/layout/vProcess5"/>
    <dgm:cxn modelId="{CA6D0698-484F-4D88-9663-5F786AE37272}" type="presOf" srcId="{1858AC11-D484-4525-8B2A-6B6387160470}" destId="{A1213FD1-6E68-443F-8FD3-14378A4570D0}" srcOrd="1" destOrd="0" presId="urn:microsoft.com/office/officeart/2005/8/layout/vProcess5"/>
    <dgm:cxn modelId="{39590CAA-880B-47E1-905A-C4FFAD976F4E}" srcId="{2CFF5742-F756-4315-93BD-E845F7F62CC2}" destId="{1858AC11-D484-4525-8B2A-6B6387160470}" srcOrd="0" destOrd="0" parTransId="{765E98E0-9BFD-4356-9772-372665A58EA8}" sibTransId="{47F8646B-F529-4172-8797-75638C5189E0}"/>
    <dgm:cxn modelId="{535B7EB7-4BBE-412F-92E9-66AB3FDC4429}" type="presOf" srcId="{0E535E15-5FB5-4083-B71E-9A4469D8315D}" destId="{A4AC510F-C270-4DF3-98D1-9E6B926249F4}" srcOrd="0" destOrd="0" presId="urn:microsoft.com/office/officeart/2005/8/layout/vProcess5"/>
    <dgm:cxn modelId="{F87434E9-724C-4187-BE16-052C954DE063}" type="presOf" srcId="{47F8646B-F529-4172-8797-75638C5189E0}" destId="{8A881B65-D118-4CC6-9CB1-632B0A74B647}" srcOrd="0" destOrd="0" presId="urn:microsoft.com/office/officeart/2005/8/layout/vProcess5"/>
    <dgm:cxn modelId="{9A88F5ED-211B-433F-AB45-449E00251505}" type="presOf" srcId="{1858AC11-D484-4525-8B2A-6B6387160470}" destId="{4EF02C8A-5122-4D40-B8B5-471CA3B15F4A}" srcOrd="0" destOrd="0" presId="urn:microsoft.com/office/officeart/2005/8/layout/vProcess5"/>
    <dgm:cxn modelId="{353B78B6-5E6E-4A66-93F7-8BB4C625A2D6}" type="presParOf" srcId="{6244F211-8896-4A88-9741-F85DC856F8AB}" destId="{659AF67B-80FE-436A-BEE9-B598B0951D4E}" srcOrd="0" destOrd="0" presId="urn:microsoft.com/office/officeart/2005/8/layout/vProcess5"/>
    <dgm:cxn modelId="{C05FFC7B-1040-4F86-9751-ECD2DBEEE0DA}" type="presParOf" srcId="{6244F211-8896-4A88-9741-F85DC856F8AB}" destId="{4EF02C8A-5122-4D40-B8B5-471CA3B15F4A}" srcOrd="1" destOrd="0" presId="urn:microsoft.com/office/officeart/2005/8/layout/vProcess5"/>
    <dgm:cxn modelId="{26CF9A11-B294-4691-919E-F8D746931ED5}" type="presParOf" srcId="{6244F211-8896-4A88-9741-F85DC856F8AB}" destId="{8ECB0EBC-0433-4F0D-A079-954DC2559395}" srcOrd="2" destOrd="0" presId="urn:microsoft.com/office/officeart/2005/8/layout/vProcess5"/>
    <dgm:cxn modelId="{31455F08-C41D-48EB-87D4-4015FCB6E284}" type="presParOf" srcId="{6244F211-8896-4A88-9741-F85DC856F8AB}" destId="{C3CB4E23-27CE-4B69-894F-3DA198896AD0}" srcOrd="3" destOrd="0" presId="urn:microsoft.com/office/officeart/2005/8/layout/vProcess5"/>
    <dgm:cxn modelId="{7FB6BA4E-392D-4992-AA90-01FBEDAEACD0}" type="presParOf" srcId="{6244F211-8896-4A88-9741-F85DC856F8AB}" destId="{8A881B65-D118-4CC6-9CB1-632B0A74B647}" srcOrd="4" destOrd="0" presId="urn:microsoft.com/office/officeart/2005/8/layout/vProcess5"/>
    <dgm:cxn modelId="{CD2EB606-5869-4235-991E-9948FA7E3BDA}" type="presParOf" srcId="{6244F211-8896-4A88-9741-F85DC856F8AB}" destId="{A4AC510F-C270-4DF3-98D1-9E6B926249F4}" srcOrd="5" destOrd="0" presId="urn:microsoft.com/office/officeart/2005/8/layout/vProcess5"/>
    <dgm:cxn modelId="{9E1BF0E0-815F-4335-80C6-34511FA8EBEE}" type="presParOf" srcId="{6244F211-8896-4A88-9741-F85DC856F8AB}" destId="{A1213FD1-6E68-443F-8FD3-14378A4570D0}" srcOrd="6" destOrd="0" presId="urn:microsoft.com/office/officeart/2005/8/layout/vProcess5"/>
    <dgm:cxn modelId="{02CA4DC1-2265-4FC8-A8D7-15643CFF600C}" type="presParOf" srcId="{6244F211-8896-4A88-9741-F85DC856F8AB}" destId="{50F945A8-42C2-41C2-89CF-79B99381C569}" srcOrd="7" destOrd="0" presId="urn:microsoft.com/office/officeart/2005/8/layout/vProcess5"/>
    <dgm:cxn modelId="{66D1D385-A7A7-42F8-B5DC-47F2795E7D58}" type="presParOf" srcId="{6244F211-8896-4A88-9741-F85DC856F8AB}" destId="{B6EB62E7-B1D9-4CE0-AA92-BBD21C778CB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E3EA91-7F63-4C49-A1C1-6D981B08BBD2}" type="doc">
      <dgm:prSet loTypeId="urn:microsoft.com/office/officeart/2005/8/layout/vProcess5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CC1B1DC-6DFB-451F-9630-94197F7C5BBA}">
      <dgm:prSet/>
      <dgm:spPr/>
      <dgm:t>
        <a:bodyPr/>
        <a:lstStyle/>
        <a:p>
          <a:r>
            <a:rPr lang="en-US" dirty="0"/>
            <a:t>Ensures that Scrum theory, practices, and rules are understood and enacted.</a:t>
          </a:r>
        </a:p>
      </dgm:t>
    </dgm:pt>
    <dgm:pt modelId="{26B5946C-E704-430E-970D-2BE5A0C3096E}" type="parTrans" cxnId="{874573F2-473B-4C88-A462-4FAE8E28CD17}">
      <dgm:prSet/>
      <dgm:spPr/>
      <dgm:t>
        <a:bodyPr/>
        <a:lstStyle/>
        <a:p>
          <a:endParaRPr lang="en-US"/>
        </a:p>
      </dgm:t>
    </dgm:pt>
    <dgm:pt modelId="{C0B7CA7E-1AC0-461D-9D32-697F7147BA77}" type="sibTrans" cxnId="{874573F2-473B-4C88-A462-4FAE8E28CD17}">
      <dgm:prSet/>
      <dgm:spPr/>
      <dgm:t>
        <a:bodyPr/>
        <a:lstStyle/>
        <a:p>
          <a:endParaRPr lang="en-US"/>
        </a:p>
      </dgm:t>
    </dgm:pt>
    <dgm:pt modelId="{77DA7F0E-911D-4E8F-A485-3D7B894AA13A}">
      <dgm:prSet/>
      <dgm:spPr/>
      <dgm:t>
        <a:bodyPr/>
        <a:lstStyle/>
        <a:p>
          <a:r>
            <a:rPr lang="en-US" dirty="0"/>
            <a:t>Effectively manages the product backlog.</a:t>
          </a:r>
        </a:p>
      </dgm:t>
    </dgm:pt>
    <dgm:pt modelId="{62CEB2F8-2271-4C9C-9FB4-7298107A2429}" type="parTrans" cxnId="{60A38F99-906C-4FF6-919A-CD113E77A0F8}">
      <dgm:prSet/>
      <dgm:spPr/>
      <dgm:t>
        <a:bodyPr/>
        <a:lstStyle/>
        <a:p>
          <a:endParaRPr lang="en-US"/>
        </a:p>
      </dgm:t>
    </dgm:pt>
    <dgm:pt modelId="{34CAD9F0-1665-4651-80FA-DA458838DC28}" type="sibTrans" cxnId="{60A38F99-906C-4FF6-919A-CD113E77A0F8}">
      <dgm:prSet/>
      <dgm:spPr/>
      <dgm:t>
        <a:bodyPr/>
        <a:lstStyle/>
        <a:p>
          <a:endParaRPr lang="en-US"/>
        </a:p>
      </dgm:t>
    </dgm:pt>
    <dgm:pt modelId="{639746CF-3624-45ED-B11C-CBC060406DC7}">
      <dgm:prSet/>
      <dgm:spPr/>
      <dgm:t>
        <a:bodyPr/>
        <a:lstStyle/>
        <a:p>
          <a:r>
            <a:rPr lang="en-US"/>
            <a:t>Facilitates all Scrum events such as daily standup and sprint review.</a:t>
          </a:r>
        </a:p>
      </dgm:t>
    </dgm:pt>
    <dgm:pt modelId="{7BA3FA91-CAFA-4B4D-B6A0-B076A734F557}" type="parTrans" cxnId="{12EDAF36-F1A3-4BC8-A0BD-C1AD6DDEEF68}">
      <dgm:prSet/>
      <dgm:spPr/>
      <dgm:t>
        <a:bodyPr/>
        <a:lstStyle/>
        <a:p>
          <a:endParaRPr lang="en-US"/>
        </a:p>
      </dgm:t>
    </dgm:pt>
    <dgm:pt modelId="{A145329A-9F5A-407F-85E8-503D38CE07CA}" type="sibTrans" cxnId="{12EDAF36-F1A3-4BC8-A0BD-C1AD6DDEEF68}">
      <dgm:prSet/>
      <dgm:spPr/>
      <dgm:t>
        <a:bodyPr/>
        <a:lstStyle/>
        <a:p>
          <a:endParaRPr lang="en-US"/>
        </a:p>
      </dgm:t>
    </dgm:pt>
    <dgm:pt modelId="{7AD6761E-2ABD-4CA2-86AC-BAB8EA336AD5}">
      <dgm:prSet/>
      <dgm:spPr/>
      <dgm:t>
        <a:bodyPr/>
        <a:lstStyle/>
        <a:p>
          <a:r>
            <a:rPr lang="en-US" dirty="0"/>
            <a:t>Helps and coaches the development team. (Cobb, 2015, pg. 36)</a:t>
          </a:r>
        </a:p>
      </dgm:t>
    </dgm:pt>
    <dgm:pt modelId="{E473D411-ABF0-4A0C-BB69-BCD0DDD82D84}" type="parTrans" cxnId="{A4759E2C-5964-4233-868C-29FC138C6869}">
      <dgm:prSet/>
      <dgm:spPr/>
      <dgm:t>
        <a:bodyPr/>
        <a:lstStyle/>
        <a:p>
          <a:endParaRPr lang="en-US"/>
        </a:p>
      </dgm:t>
    </dgm:pt>
    <dgm:pt modelId="{BC88722F-0004-41D6-8590-1305D6EA4FF8}" type="sibTrans" cxnId="{A4759E2C-5964-4233-868C-29FC138C6869}">
      <dgm:prSet/>
      <dgm:spPr/>
      <dgm:t>
        <a:bodyPr/>
        <a:lstStyle/>
        <a:p>
          <a:endParaRPr lang="en-US"/>
        </a:p>
      </dgm:t>
    </dgm:pt>
    <dgm:pt modelId="{0F1D1B33-8141-43AF-888F-958FFC7A6D18}" type="pres">
      <dgm:prSet presAssocID="{84E3EA91-7F63-4C49-A1C1-6D981B08BBD2}" presName="outerComposite" presStyleCnt="0">
        <dgm:presLayoutVars>
          <dgm:chMax val="5"/>
          <dgm:dir/>
          <dgm:resizeHandles val="exact"/>
        </dgm:presLayoutVars>
      </dgm:prSet>
      <dgm:spPr/>
    </dgm:pt>
    <dgm:pt modelId="{B7CD58AA-85F0-41BA-ABCC-E554D7C94392}" type="pres">
      <dgm:prSet presAssocID="{84E3EA91-7F63-4C49-A1C1-6D981B08BBD2}" presName="dummyMaxCanvas" presStyleCnt="0">
        <dgm:presLayoutVars/>
      </dgm:prSet>
      <dgm:spPr/>
    </dgm:pt>
    <dgm:pt modelId="{CED1A84D-6385-411B-B40A-EC5531090297}" type="pres">
      <dgm:prSet presAssocID="{84E3EA91-7F63-4C49-A1C1-6D981B08BBD2}" presName="FourNodes_1" presStyleLbl="node1" presStyleIdx="0" presStyleCnt="4">
        <dgm:presLayoutVars>
          <dgm:bulletEnabled val="1"/>
        </dgm:presLayoutVars>
      </dgm:prSet>
      <dgm:spPr/>
    </dgm:pt>
    <dgm:pt modelId="{851E8385-66DE-4411-8611-CA9167CB89E5}" type="pres">
      <dgm:prSet presAssocID="{84E3EA91-7F63-4C49-A1C1-6D981B08BBD2}" presName="FourNodes_2" presStyleLbl="node1" presStyleIdx="1" presStyleCnt="4">
        <dgm:presLayoutVars>
          <dgm:bulletEnabled val="1"/>
        </dgm:presLayoutVars>
      </dgm:prSet>
      <dgm:spPr/>
    </dgm:pt>
    <dgm:pt modelId="{2792078F-ED09-4CFC-B41E-260523C2A8C4}" type="pres">
      <dgm:prSet presAssocID="{84E3EA91-7F63-4C49-A1C1-6D981B08BBD2}" presName="FourNodes_3" presStyleLbl="node1" presStyleIdx="2" presStyleCnt="4">
        <dgm:presLayoutVars>
          <dgm:bulletEnabled val="1"/>
        </dgm:presLayoutVars>
      </dgm:prSet>
      <dgm:spPr/>
    </dgm:pt>
    <dgm:pt modelId="{F6AED50F-3DF0-44F1-8DD7-DEDA176E8951}" type="pres">
      <dgm:prSet presAssocID="{84E3EA91-7F63-4C49-A1C1-6D981B08BBD2}" presName="FourNodes_4" presStyleLbl="node1" presStyleIdx="3" presStyleCnt="4">
        <dgm:presLayoutVars>
          <dgm:bulletEnabled val="1"/>
        </dgm:presLayoutVars>
      </dgm:prSet>
      <dgm:spPr/>
    </dgm:pt>
    <dgm:pt modelId="{D6F5FE15-70BE-4EBD-BED4-11C2304C1375}" type="pres">
      <dgm:prSet presAssocID="{84E3EA91-7F63-4C49-A1C1-6D981B08BBD2}" presName="FourConn_1-2" presStyleLbl="fgAccFollowNode1" presStyleIdx="0" presStyleCnt="3">
        <dgm:presLayoutVars>
          <dgm:bulletEnabled val="1"/>
        </dgm:presLayoutVars>
      </dgm:prSet>
      <dgm:spPr/>
    </dgm:pt>
    <dgm:pt modelId="{A131A82C-7E07-4886-84F3-AF5040B2B3B5}" type="pres">
      <dgm:prSet presAssocID="{84E3EA91-7F63-4C49-A1C1-6D981B08BBD2}" presName="FourConn_2-3" presStyleLbl="fgAccFollowNode1" presStyleIdx="1" presStyleCnt="3">
        <dgm:presLayoutVars>
          <dgm:bulletEnabled val="1"/>
        </dgm:presLayoutVars>
      </dgm:prSet>
      <dgm:spPr/>
    </dgm:pt>
    <dgm:pt modelId="{04ABE471-3BF6-499D-AF0A-F5E3776F7231}" type="pres">
      <dgm:prSet presAssocID="{84E3EA91-7F63-4C49-A1C1-6D981B08BBD2}" presName="FourConn_3-4" presStyleLbl="fgAccFollowNode1" presStyleIdx="2" presStyleCnt="3">
        <dgm:presLayoutVars>
          <dgm:bulletEnabled val="1"/>
        </dgm:presLayoutVars>
      </dgm:prSet>
      <dgm:spPr/>
    </dgm:pt>
    <dgm:pt modelId="{6A197119-CAC6-4F7F-B0B2-643EA69B6B5E}" type="pres">
      <dgm:prSet presAssocID="{84E3EA91-7F63-4C49-A1C1-6D981B08BBD2}" presName="FourNodes_1_text" presStyleLbl="node1" presStyleIdx="3" presStyleCnt="4">
        <dgm:presLayoutVars>
          <dgm:bulletEnabled val="1"/>
        </dgm:presLayoutVars>
      </dgm:prSet>
      <dgm:spPr/>
    </dgm:pt>
    <dgm:pt modelId="{DC1364C5-328C-4FD1-9C5B-BAC8D58488F4}" type="pres">
      <dgm:prSet presAssocID="{84E3EA91-7F63-4C49-A1C1-6D981B08BBD2}" presName="FourNodes_2_text" presStyleLbl="node1" presStyleIdx="3" presStyleCnt="4">
        <dgm:presLayoutVars>
          <dgm:bulletEnabled val="1"/>
        </dgm:presLayoutVars>
      </dgm:prSet>
      <dgm:spPr/>
    </dgm:pt>
    <dgm:pt modelId="{8E6D7D01-D95A-46FB-B3B4-59F2020C667E}" type="pres">
      <dgm:prSet presAssocID="{84E3EA91-7F63-4C49-A1C1-6D981B08BBD2}" presName="FourNodes_3_text" presStyleLbl="node1" presStyleIdx="3" presStyleCnt="4">
        <dgm:presLayoutVars>
          <dgm:bulletEnabled val="1"/>
        </dgm:presLayoutVars>
      </dgm:prSet>
      <dgm:spPr/>
    </dgm:pt>
    <dgm:pt modelId="{2901428F-33F7-4D4F-B441-409CED698636}" type="pres">
      <dgm:prSet presAssocID="{84E3EA91-7F63-4C49-A1C1-6D981B08BBD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293B500-4C8F-4BDB-8B7D-CF03079A8BD8}" type="presOf" srcId="{A145329A-9F5A-407F-85E8-503D38CE07CA}" destId="{04ABE471-3BF6-499D-AF0A-F5E3776F7231}" srcOrd="0" destOrd="0" presId="urn:microsoft.com/office/officeart/2005/8/layout/vProcess5"/>
    <dgm:cxn modelId="{B05B1D2C-6CFB-44CC-B02B-42686D672D09}" type="presOf" srcId="{7AD6761E-2ABD-4CA2-86AC-BAB8EA336AD5}" destId="{F6AED50F-3DF0-44F1-8DD7-DEDA176E8951}" srcOrd="0" destOrd="0" presId="urn:microsoft.com/office/officeart/2005/8/layout/vProcess5"/>
    <dgm:cxn modelId="{A4759E2C-5964-4233-868C-29FC138C6869}" srcId="{84E3EA91-7F63-4C49-A1C1-6D981B08BBD2}" destId="{7AD6761E-2ABD-4CA2-86AC-BAB8EA336AD5}" srcOrd="3" destOrd="0" parTransId="{E473D411-ABF0-4A0C-BB69-BCD0DDD82D84}" sibTransId="{BC88722F-0004-41D6-8590-1305D6EA4FF8}"/>
    <dgm:cxn modelId="{12EDAF36-F1A3-4BC8-A0BD-C1AD6DDEEF68}" srcId="{84E3EA91-7F63-4C49-A1C1-6D981B08BBD2}" destId="{639746CF-3624-45ED-B11C-CBC060406DC7}" srcOrd="2" destOrd="0" parTransId="{7BA3FA91-CAFA-4B4D-B6A0-B076A734F557}" sibTransId="{A145329A-9F5A-407F-85E8-503D38CE07CA}"/>
    <dgm:cxn modelId="{7DAEE33F-4490-4FDF-BDE9-4F0749EF00E4}" type="presOf" srcId="{6CC1B1DC-6DFB-451F-9630-94197F7C5BBA}" destId="{CED1A84D-6385-411B-B40A-EC5531090297}" srcOrd="0" destOrd="0" presId="urn:microsoft.com/office/officeart/2005/8/layout/vProcess5"/>
    <dgm:cxn modelId="{444C8263-8CF2-4D8C-AA54-ACEAA7C6BAEA}" type="presOf" srcId="{77DA7F0E-911D-4E8F-A485-3D7B894AA13A}" destId="{851E8385-66DE-4411-8611-CA9167CB89E5}" srcOrd="0" destOrd="0" presId="urn:microsoft.com/office/officeart/2005/8/layout/vProcess5"/>
    <dgm:cxn modelId="{81B9058A-1FE3-4D2C-82B3-10F26EB9991C}" type="presOf" srcId="{639746CF-3624-45ED-B11C-CBC060406DC7}" destId="{2792078F-ED09-4CFC-B41E-260523C2A8C4}" srcOrd="0" destOrd="0" presId="urn:microsoft.com/office/officeart/2005/8/layout/vProcess5"/>
    <dgm:cxn modelId="{8369B896-F5B8-47E4-B6BB-E72A9A42791B}" type="presOf" srcId="{77DA7F0E-911D-4E8F-A485-3D7B894AA13A}" destId="{DC1364C5-328C-4FD1-9C5B-BAC8D58488F4}" srcOrd="1" destOrd="0" presId="urn:microsoft.com/office/officeart/2005/8/layout/vProcess5"/>
    <dgm:cxn modelId="{60A38F99-906C-4FF6-919A-CD113E77A0F8}" srcId="{84E3EA91-7F63-4C49-A1C1-6D981B08BBD2}" destId="{77DA7F0E-911D-4E8F-A485-3D7B894AA13A}" srcOrd="1" destOrd="0" parTransId="{62CEB2F8-2271-4C9C-9FB4-7298107A2429}" sibTransId="{34CAD9F0-1665-4651-80FA-DA458838DC28}"/>
    <dgm:cxn modelId="{787CA0A8-B6B8-460D-86F4-51AA20752434}" type="presOf" srcId="{84E3EA91-7F63-4C49-A1C1-6D981B08BBD2}" destId="{0F1D1B33-8141-43AF-888F-958FFC7A6D18}" srcOrd="0" destOrd="0" presId="urn:microsoft.com/office/officeart/2005/8/layout/vProcess5"/>
    <dgm:cxn modelId="{095EE5B1-EDCA-4D46-A6BD-464FA5E4C27C}" type="presOf" srcId="{6CC1B1DC-6DFB-451F-9630-94197F7C5BBA}" destId="{6A197119-CAC6-4F7F-B0B2-643EA69B6B5E}" srcOrd="1" destOrd="0" presId="urn:microsoft.com/office/officeart/2005/8/layout/vProcess5"/>
    <dgm:cxn modelId="{187032B6-A758-48E9-A709-E42FDDB537F9}" type="presOf" srcId="{7AD6761E-2ABD-4CA2-86AC-BAB8EA336AD5}" destId="{2901428F-33F7-4D4F-B441-409CED698636}" srcOrd="1" destOrd="0" presId="urn:microsoft.com/office/officeart/2005/8/layout/vProcess5"/>
    <dgm:cxn modelId="{F7B4F4DA-3279-48FE-957B-B8D60DECE646}" type="presOf" srcId="{C0B7CA7E-1AC0-461D-9D32-697F7147BA77}" destId="{D6F5FE15-70BE-4EBD-BED4-11C2304C1375}" srcOrd="0" destOrd="0" presId="urn:microsoft.com/office/officeart/2005/8/layout/vProcess5"/>
    <dgm:cxn modelId="{29D93AF1-BDE4-412C-AF8E-183EB07AD69B}" type="presOf" srcId="{639746CF-3624-45ED-B11C-CBC060406DC7}" destId="{8E6D7D01-D95A-46FB-B3B4-59F2020C667E}" srcOrd="1" destOrd="0" presId="urn:microsoft.com/office/officeart/2005/8/layout/vProcess5"/>
    <dgm:cxn modelId="{874573F2-473B-4C88-A462-4FAE8E28CD17}" srcId="{84E3EA91-7F63-4C49-A1C1-6D981B08BBD2}" destId="{6CC1B1DC-6DFB-451F-9630-94197F7C5BBA}" srcOrd="0" destOrd="0" parTransId="{26B5946C-E704-430E-970D-2BE5A0C3096E}" sibTransId="{C0B7CA7E-1AC0-461D-9D32-697F7147BA77}"/>
    <dgm:cxn modelId="{108801F8-DD0B-474C-B736-5B483E701A21}" type="presOf" srcId="{34CAD9F0-1665-4651-80FA-DA458838DC28}" destId="{A131A82C-7E07-4886-84F3-AF5040B2B3B5}" srcOrd="0" destOrd="0" presId="urn:microsoft.com/office/officeart/2005/8/layout/vProcess5"/>
    <dgm:cxn modelId="{B950CE79-A0E0-410F-A10B-8B311F6697A9}" type="presParOf" srcId="{0F1D1B33-8141-43AF-888F-958FFC7A6D18}" destId="{B7CD58AA-85F0-41BA-ABCC-E554D7C94392}" srcOrd="0" destOrd="0" presId="urn:microsoft.com/office/officeart/2005/8/layout/vProcess5"/>
    <dgm:cxn modelId="{85D1E25C-6251-4467-8018-01F8A1EDDBE3}" type="presParOf" srcId="{0F1D1B33-8141-43AF-888F-958FFC7A6D18}" destId="{CED1A84D-6385-411B-B40A-EC5531090297}" srcOrd="1" destOrd="0" presId="urn:microsoft.com/office/officeart/2005/8/layout/vProcess5"/>
    <dgm:cxn modelId="{71E3E015-C0DD-420C-BFC8-589BAFC5E504}" type="presParOf" srcId="{0F1D1B33-8141-43AF-888F-958FFC7A6D18}" destId="{851E8385-66DE-4411-8611-CA9167CB89E5}" srcOrd="2" destOrd="0" presId="urn:microsoft.com/office/officeart/2005/8/layout/vProcess5"/>
    <dgm:cxn modelId="{43FD5BB5-4834-4B3F-B40D-83E9E6CE0222}" type="presParOf" srcId="{0F1D1B33-8141-43AF-888F-958FFC7A6D18}" destId="{2792078F-ED09-4CFC-B41E-260523C2A8C4}" srcOrd="3" destOrd="0" presId="urn:microsoft.com/office/officeart/2005/8/layout/vProcess5"/>
    <dgm:cxn modelId="{94E8B817-CD6A-4D0B-96B7-1C62582AF713}" type="presParOf" srcId="{0F1D1B33-8141-43AF-888F-958FFC7A6D18}" destId="{F6AED50F-3DF0-44F1-8DD7-DEDA176E8951}" srcOrd="4" destOrd="0" presId="urn:microsoft.com/office/officeart/2005/8/layout/vProcess5"/>
    <dgm:cxn modelId="{35166179-8BA8-4B87-A077-E5CDE3E41563}" type="presParOf" srcId="{0F1D1B33-8141-43AF-888F-958FFC7A6D18}" destId="{D6F5FE15-70BE-4EBD-BED4-11C2304C1375}" srcOrd="5" destOrd="0" presId="urn:microsoft.com/office/officeart/2005/8/layout/vProcess5"/>
    <dgm:cxn modelId="{88DDF04B-8504-4AF2-912A-1CD1B4303D1B}" type="presParOf" srcId="{0F1D1B33-8141-43AF-888F-958FFC7A6D18}" destId="{A131A82C-7E07-4886-84F3-AF5040B2B3B5}" srcOrd="6" destOrd="0" presId="urn:microsoft.com/office/officeart/2005/8/layout/vProcess5"/>
    <dgm:cxn modelId="{275D5D0A-3584-45A8-A09D-5E055E868E6C}" type="presParOf" srcId="{0F1D1B33-8141-43AF-888F-958FFC7A6D18}" destId="{04ABE471-3BF6-499D-AF0A-F5E3776F7231}" srcOrd="7" destOrd="0" presId="urn:microsoft.com/office/officeart/2005/8/layout/vProcess5"/>
    <dgm:cxn modelId="{22631F76-4F2A-4FCC-838C-C4BD4DA47813}" type="presParOf" srcId="{0F1D1B33-8141-43AF-888F-958FFC7A6D18}" destId="{6A197119-CAC6-4F7F-B0B2-643EA69B6B5E}" srcOrd="8" destOrd="0" presId="urn:microsoft.com/office/officeart/2005/8/layout/vProcess5"/>
    <dgm:cxn modelId="{FE645272-6F6C-4502-8C2A-8435F42B99AB}" type="presParOf" srcId="{0F1D1B33-8141-43AF-888F-958FFC7A6D18}" destId="{DC1364C5-328C-4FD1-9C5B-BAC8D58488F4}" srcOrd="9" destOrd="0" presId="urn:microsoft.com/office/officeart/2005/8/layout/vProcess5"/>
    <dgm:cxn modelId="{DBA5582A-F9C1-4EF7-A1D7-E5947AA889B8}" type="presParOf" srcId="{0F1D1B33-8141-43AF-888F-958FFC7A6D18}" destId="{8E6D7D01-D95A-46FB-B3B4-59F2020C667E}" srcOrd="10" destOrd="0" presId="urn:microsoft.com/office/officeart/2005/8/layout/vProcess5"/>
    <dgm:cxn modelId="{99B19A88-A68D-4187-B83A-08AA938808D7}" type="presParOf" srcId="{0F1D1B33-8141-43AF-888F-958FFC7A6D18}" destId="{2901428F-33F7-4D4F-B441-409CED69863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01F842-31F2-414A-8C2E-7C772BFEB70A}" type="doc">
      <dgm:prSet loTypeId="urn:microsoft.com/office/officeart/2005/8/layout/vProcess5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655F34-3DAA-4DB2-B673-54DB0E775A0F}">
      <dgm:prSet/>
      <dgm:spPr/>
      <dgm:t>
        <a:bodyPr/>
        <a:lstStyle/>
        <a:p>
          <a:r>
            <a:rPr lang="en-US" dirty="0"/>
            <a:t>Responsible for delivering working code at the end of each sprint.</a:t>
          </a:r>
        </a:p>
      </dgm:t>
    </dgm:pt>
    <dgm:pt modelId="{7409B743-7755-4990-8110-80090824B112}" type="parTrans" cxnId="{774F6A40-7880-4BFE-B138-9DF4D0718BEC}">
      <dgm:prSet/>
      <dgm:spPr/>
      <dgm:t>
        <a:bodyPr/>
        <a:lstStyle/>
        <a:p>
          <a:endParaRPr lang="en-US"/>
        </a:p>
      </dgm:t>
    </dgm:pt>
    <dgm:pt modelId="{6536C6FA-49AB-44EB-87C5-C1A05A0766D0}" type="sibTrans" cxnId="{774F6A40-7880-4BFE-B138-9DF4D0718BEC}">
      <dgm:prSet/>
      <dgm:spPr/>
      <dgm:t>
        <a:bodyPr/>
        <a:lstStyle/>
        <a:p>
          <a:endParaRPr lang="en-US"/>
        </a:p>
      </dgm:t>
    </dgm:pt>
    <dgm:pt modelId="{D70E3A32-C6A7-48EF-83CC-217E0775B5A3}">
      <dgm:prSet/>
      <dgm:spPr/>
      <dgm:t>
        <a:bodyPr/>
        <a:lstStyle/>
        <a:p>
          <a:r>
            <a:rPr lang="en-US"/>
            <a:t>Figures out how to turn the Product Backlog into increments of releasable functionality.</a:t>
          </a:r>
        </a:p>
      </dgm:t>
    </dgm:pt>
    <dgm:pt modelId="{BB6CE308-D88B-451B-AD6D-1E338A922140}" type="parTrans" cxnId="{7E1E9F86-7CA5-44DD-A379-DB30B661534E}">
      <dgm:prSet/>
      <dgm:spPr/>
      <dgm:t>
        <a:bodyPr/>
        <a:lstStyle/>
        <a:p>
          <a:endParaRPr lang="en-US"/>
        </a:p>
      </dgm:t>
    </dgm:pt>
    <dgm:pt modelId="{2BDD96CC-E5CB-4A21-8455-7F63C6A393CE}" type="sibTrans" cxnId="{7E1E9F86-7CA5-44DD-A379-DB30B661534E}">
      <dgm:prSet/>
      <dgm:spPr/>
      <dgm:t>
        <a:bodyPr/>
        <a:lstStyle/>
        <a:p>
          <a:endParaRPr lang="en-US"/>
        </a:p>
      </dgm:t>
    </dgm:pt>
    <dgm:pt modelId="{DBD7C955-1890-4F59-802F-A4595817B7A6}">
      <dgm:prSet/>
      <dgm:spPr/>
      <dgm:t>
        <a:bodyPr/>
        <a:lstStyle/>
        <a:p>
          <a:r>
            <a:rPr lang="en-US" dirty="0"/>
            <a:t>Expected to act a single entity where all team members act collaboratively. (Cobb, 2015, pg. 38)</a:t>
          </a:r>
        </a:p>
      </dgm:t>
    </dgm:pt>
    <dgm:pt modelId="{3D8AF1B8-8DF4-410B-9AC8-295152C2F966}" type="parTrans" cxnId="{1E5D54D4-4F1D-443A-8EA6-1479DF16A9F5}">
      <dgm:prSet/>
      <dgm:spPr/>
      <dgm:t>
        <a:bodyPr/>
        <a:lstStyle/>
        <a:p>
          <a:endParaRPr lang="en-US"/>
        </a:p>
      </dgm:t>
    </dgm:pt>
    <dgm:pt modelId="{CF8FB371-C4B5-47F7-BEA9-7AE2CB9F4EB0}" type="sibTrans" cxnId="{1E5D54D4-4F1D-443A-8EA6-1479DF16A9F5}">
      <dgm:prSet/>
      <dgm:spPr/>
      <dgm:t>
        <a:bodyPr/>
        <a:lstStyle/>
        <a:p>
          <a:endParaRPr lang="en-US"/>
        </a:p>
      </dgm:t>
    </dgm:pt>
    <dgm:pt modelId="{EC3DCC46-A7FD-4880-B87E-10AF4F9C6500}" type="pres">
      <dgm:prSet presAssocID="{0F01F842-31F2-414A-8C2E-7C772BFEB70A}" presName="outerComposite" presStyleCnt="0">
        <dgm:presLayoutVars>
          <dgm:chMax val="5"/>
          <dgm:dir/>
          <dgm:resizeHandles val="exact"/>
        </dgm:presLayoutVars>
      </dgm:prSet>
      <dgm:spPr/>
    </dgm:pt>
    <dgm:pt modelId="{CD8CE144-DAF4-4651-8554-9170AAE9D5E1}" type="pres">
      <dgm:prSet presAssocID="{0F01F842-31F2-414A-8C2E-7C772BFEB70A}" presName="dummyMaxCanvas" presStyleCnt="0">
        <dgm:presLayoutVars/>
      </dgm:prSet>
      <dgm:spPr/>
    </dgm:pt>
    <dgm:pt modelId="{E40A3B7D-38C6-4DA0-883F-BFC0F9184429}" type="pres">
      <dgm:prSet presAssocID="{0F01F842-31F2-414A-8C2E-7C772BFEB70A}" presName="ThreeNodes_1" presStyleLbl="node1" presStyleIdx="0" presStyleCnt="3">
        <dgm:presLayoutVars>
          <dgm:bulletEnabled val="1"/>
        </dgm:presLayoutVars>
      </dgm:prSet>
      <dgm:spPr/>
    </dgm:pt>
    <dgm:pt modelId="{882357D6-A813-4AB6-B287-55C620E15997}" type="pres">
      <dgm:prSet presAssocID="{0F01F842-31F2-414A-8C2E-7C772BFEB70A}" presName="ThreeNodes_2" presStyleLbl="node1" presStyleIdx="1" presStyleCnt="3">
        <dgm:presLayoutVars>
          <dgm:bulletEnabled val="1"/>
        </dgm:presLayoutVars>
      </dgm:prSet>
      <dgm:spPr/>
    </dgm:pt>
    <dgm:pt modelId="{4906C9D7-4BCA-4006-B2E5-7957B87BA651}" type="pres">
      <dgm:prSet presAssocID="{0F01F842-31F2-414A-8C2E-7C772BFEB70A}" presName="ThreeNodes_3" presStyleLbl="node1" presStyleIdx="2" presStyleCnt="3">
        <dgm:presLayoutVars>
          <dgm:bulletEnabled val="1"/>
        </dgm:presLayoutVars>
      </dgm:prSet>
      <dgm:spPr/>
    </dgm:pt>
    <dgm:pt modelId="{3C8098C5-862C-4895-AA41-89DBABABEA7D}" type="pres">
      <dgm:prSet presAssocID="{0F01F842-31F2-414A-8C2E-7C772BFEB70A}" presName="ThreeConn_1-2" presStyleLbl="fgAccFollowNode1" presStyleIdx="0" presStyleCnt="2">
        <dgm:presLayoutVars>
          <dgm:bulletEnabled val="1"/>
        </dgm:presLayoutVars>
      </dgm:prSet>
      <dgm:spPr/>
    </dgm:pt>
    <dgm:pt modelId="{646BC112-BA15-4A22-A34B-5C780C2B81A6}" type="pres">
      <dgm:prSet presAssocID="{0F01F842-31F2-414A-8C2E-7C772BFEB70A}" presName="ThreeConn_2-3" presStyleLbl="fgAccFollowNode1" presStyleIdx="1" presStyleCnt="2">
        <dgm:presLayoutVars>
          <dgm:bulletEnabled val="1"/>
        </dgm:presLayoutVars>
      </dgm:prSet>
      <dgm:spPr/>
    </dgm:pt>
    <dgm:pt modelId="{D23AA5BB-19E0-4A22-89AD-1DD0B6D3DAFF}" type="pres">
      <dgm:prSet presAssocID="{0F01F842-31F2-414A-8C2E-7C772BFEB70A}" presName="ThreeNodes_1_text" presStyleLbl="node1" presStyleIdx="2" presStyleCnt="3">
        <dgm:presLayoutVars>
          <dgm:bulletEnabled val="1"/>
        </dgm:presLayoutVars>
      </dgm:prSet>
      <dgm:spPr/>
    </dgm:pt>
    <dgm:pt modelId="{55291852-C957-4A3D-8D30-765B6D5B60AC}" type="pres">
      <dgm:prSet presAssocID="{0F01F842-31F2-414A-8C2E-7C772BFEB70A}" presName="ThreeNodes_2_text" presStyleLbl="node1" presStyleIdx="2" presStyleCnt="3">
        <dgm:presLayoutVars>
          <dgm:bulletEnabled val="1"/>
        </dgm:presLayoutVars>
      </dgm:prSet>
      <dgm:spPr/>
    </dgm:pt>
    <dgm:pt modelId="{B229F529-2213-464E-B10E-A7ED3F606113}" type="pres">
      <dgm:prSet presAssocID="{0F01F842-31F2-414A-8C2E-7C772BFEB70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6925D2C-21C7-47D5-9632-ED44F711E2CC}" type="presOf" srcId="{2BDD96CC-E5CB-4A21-8455-7F63C6A393CE}" destId="{646BC112-BA15-4A22-A34B-5C780C2B81A6}" srcOrd="0" destOrd="0" presId="urn:microsoft.com/office/officeart/2005/8/layout/vProcess5"/>
    <dgm:cxn modelId="{774F6A40-7880-4BFE-B138-9DF4D0718BEC}" srcId="{0F01F842-31F2-414A-8C2E-7C772BFEB70A}" destId="{DF655F34-3DAA-4DB2-B673-54DB0E775A0F}" srcOrd="0" destOrd="0" parTransId="{7409B743-7755-4990-8110-80090824B112}" sibTransId="{6536C6FA-49AB-44EB-87C5-C1A05A0766D0}"/>
    <dgm:cxn modelId="{BDBBF06D-5C4C-4A34-8588-E8AD358B3911}" type="presOf" srcId="{DBD7C955-1890-4F59-802F-A4595817B7A6}" destId="{B229F529-2213-464E-B10E-A7ED3F606113}" srcOrd="1" destOrd="0" presId="urn:microsoft.com/office/officeart/2005/8/layout/vProcess5"/>
    <dgm:cxn modelId="{3AF89854-0E54-4044-9C3C-554597571B37}" type="presOf" srcId="{6536C6FA-49AB-44EB-87C5-C1A05A0766D0}" destId="{3C8098C5-862C-4895-AA41-89DBABABEA7D}" srcOrd="0" destOrd="0" presId="urn:microsoft.com/office/officeart/2005/8/layout/vProcess5"/>
    <dgm:cxn modelId="{EE7CF37D-805C-49A9-BB8B-BA95D2B9C361}" type="presOf" srcId="{D70E3A32-C6A7-48EF-83CC-217E0775B5A3}" destId="{55291852-C957-4A3D-8D30-765B6D5B60AC}" srcOrd="1" destOrd="0" presId="urn:microsoft.com/office/officeart/2005/8/layout/vProcess5"/>
    <dgm:cxn modelId="{12EAF07F-27E4-4B87-9B38-4D2A23B7E8CA}" type="presOf" srcId="{D70E3A32-C6A7-48EF-83CC-217E0775B5A3}" destId="{882357D6-A813-4AB6-B287-55C620E15997}" srcOrd="0" destOrd="0" presId="urn:microsoft.com/office/officeart/2005/8/layout/vProcess5"/>
    <dgm:cxn modelId="{7E1E9F86-7CA5-44DD-A379-DB30B661534E}" srcId="{0F01F842-31F2-414A-8C2E-7C772BFEB70A}" destId="{D70E3A32-C6A7-48EF-83CC-217E0775B5A3}" srcOrd="1" destOrd="0" parTransId="{BB6CE308-D88B-451B-AD6D-1E338A922140}" sibTransId="{2BDD96CC-E5CB-4A21-8455-7F63C6A393CE}"/>
    <dgm:cxn modelId="{70D8E899-A952-400F-A042-33350BA0D0EC}" type="presOf" srcId="{DF655F34-3DAA-4DB2-B673-54DB0E775A0F}" destId="{D23AA5BB-19E0-4A22-89AD-1DD0B6D3DAFF}" srcOrd="1" destOrd="0" presId="urn:microsoft.com/office/officeart/2005/8/layout/vProcess5"/>
    <dgm:cxn modelId="{1E5D54D4-4F1D-443A-8EA6-1479DF16A9F5}" srcId="{0F01F842-31F2-414A-8C2E-7C772BFEB70A}" destId="{DBD7C955-1890-4F59-802F-A4595817B7A6}" srcOrd="2" destOrd="0" parTransId="{3D8AF1B8-8DF4-410B-9AC8-295152C2F966}" sibTransId="{CF8FB371-C4B5-47F7-BEA9-7AE2CB9F4EB0}"/>
    <dgm:cxn modelId="{AB22F1E7-6C02-4932-BF5D-5142E56B7788}" type="presOf" srcId="{DF655F34-3DAA-4DB2-B673-54DB0E775A0F}" destId="{E40A3B7D-38C6-4DA0-883F-BFC0F9184429}" srcOrd="0" destOrd="0" presId="urn:microsoft.com/office/officeart/2005/8/layout/vProcess5"/>
    <dgm:cxn modelId="{3D3D69FA-E15F-48EC-8ECD-CD6AA5E6A911}" type="presOf" srcId="{0F01F842-31F2-414A-8C2E-7C772BFEB70A}" destId="{EC3DCC46-A7FD-4880-B87E-10AF4F9C6500}" srcOrd="0" destOrd="0" presId="urn:microsoft.com/office/officeart/2005/8/layout/vProcess5"/>
    <dgm:cxn modelId="{5314A8FA-9A39-44DB-95AA-006C48A5C555}" type="presOf" srcId="{DBD7C955-1890-4F59-802F-A4595817B7A6}" destId="{4906C9D7-4BCA-4006-B2E5-7957B87BA651}" srcOrd="0" destOrd="0" presId="urn:microsoft.com/office/officeart/2005/8/layout/vProcess5"/>
    <dgm:cxn modelId="{515E7D66-06B5-4482-A134-808A8BB345F6}" type="presParOf" srcId="{EC3DCC46-A7FD-4880-B87E-10AF4F9C6500}" destId="{CD8CE144-DAF4-4651-8554-9170AAE9D5E1}" srcOrd="0" destOrd="0" presId="urn:microsoft.com/office/officeart/2005/8/layout/vProcess5"/>
    <dgm:cxn modelId="{36BC2B26-DFF1-4968-AF09-5D3562DDD1E1}" type="presParOf" srcId="{EC3DCC46-A7FD-4880-B87E-10AF4F9C6500}" destId="{E40A3B7D-38C6-4DA0-883F-BFC0F9184429}" srcOrd="1" destOrd="0" presId="urn:microsoft.com/office/officeart/2005/8/layout/vProcess5"/>
    <dgm:cxn modelId="{BA2872ED-75BE-4F06-AABD-36CC67D5D5BC}" type="presParOf" srcId="{EC3DCC46-A7FD-4880-B87E-10AF4F9C6500}" destId="{882357D6-A813-4AB6-B287-55C620E15997}" srcOrd="2" destOrd="0" presId="urn:microsoft.com/office/officeart/2005/8/layout/vProcess5"/>
    <dgm:cxn modelId="{9F3103F7-5071-4951-9683-51526AB85B52}" type="presParOf" srcId="{EC3DCC46-A7FD-4880-B87E-10AF4F9C6500}" destId="{4906C9D7-4BCA-4006-B2E5-7957B87BA651}" srcOrd="3" destOrd="0" presId="urn:microsoft.com/office/officeart/2005/8/layout/vProcess5"/>
    <dgm:cxn modelId="{20BEA695-50FB-4310-961C-05C4AB97AF71}" type="presParOf" srcId="{EC3DCC46-A7FD-4880-B87E-10AF4F9C6500}" destId="{3C8098C5-862C-4895-AA41-89DBABABEA7D}" srcOrd="4" destOrd="0" presId="urn:microsoft.com/office/officeart/2005/8/layout/vProcess5"/>
    <dgm:cxn modelId="{03370E1B-CC3B-4583-A2C2-76CAA1174FDA}" type="presParOf" srcId="{EC3DCC46-A7FD-4880-B87E-10AF4F9C6500}" destId="{646BC112-BA15-4A22-A34B-5C780C2B81A6}" srcOrd="5" destOrd="0" presId="urn:microsoft.com/office/officeart/2005/8/layout/vProcess5"/>
    <dgm:cxn modelId="{39BA7B13-21B5-4C98-8750-1E511B6CD8B3}" type="presParOf" srcId="{EC3DCC46-A7FD-4880-B87E-10AF4F9C6500}" destId="{D23AA5BB-19E0-4A22-89AD-1DD0B6D3DAFF}" srcOrd="6" destOrd="0" presId="urn:microsoft.com/office/officeart/2005/8/layout/vProcess5"/>
    <dgm:cxn modelId="{E8B12C49-D3BB-4F53-8A7B-BEC7D519D7A8}" type="presParOf" srcId="{EC3DCC46-A7FD-4880-B87E-10AF4F9C6500}" destId="{55291852-C957-4A3D-8D30-765B6D5B60AC}" srcOrd="7" destOrd="0" presId="urn:microsoft.com/office/officeart/2005/8/layout/vProcess5"/>
    <dgm:cxn modelId="{BF1A7F42-4DCD-41FB-AE77-D61E889BFD6A}" type="presParOf" srcId="{EC3DCC46-A7FD-4880-B87E-10AF4F9C6500}" destId="{B229F529-2213-464E-B10E-A7ED3F60611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EF7FB7-66D6-46EF-B34B-0CBA3CE9557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E566F19-8A9C-4AAB-9364-E5101B7DD5BF}">
      <dgm:prSet/>
      <dgm:spPr/>
      <dgm:t>
        <a:bodyPr/>
        <a:lstStyle/>
        <a:p>
          <a:r>
            <a:rPr lang="en-US"/>
            <a:t>Envision</a:t>
          </a:r>
        </a:p>
      </dgm:t>
    </dgm:pt>
    <dgm:pt modelId="{4D66EA80-5B3E-4829-AD0A-63C8B24D1775}" type="parTrans" cxnId="{3AF60ADE-B39D-4387-BA01-EF21FD487C13}">
      <dgm:prSet/>
      <dgm:spPr/>
      <dgm:t>
        <a:bodyPr/>
        <a:lstStyle/>
        <a:p>
          <a:endParaRPr lang="en-US"/>
        </a:p>
      </dgm:t>
    </dgm:pt>
    <dgm:pt modelId="{41147AEB-D0C6-4115-A173-9845658796C5}" type="sibTrans" cxnId="{3AF60ADE-B39D-4387-BA01-EF21FD487C13}">
      <dgm:prSet/>
      <dgm:spPr/>
      <dgm:t>
        <a:bodyPr/>
        <a:lstStyle/>
        <a:p>
          <a:endParaRPr lang="en-US"/>
        </a:p>
      </dgm:t>
    </dgm:pt>
    <dgm:pt modelId="{B293B76A-26C4-4EBC-B05F-5A28CDF67C09}">
      <dgm:prSet/>
      <dgm:spPr/>
      <dgm:t>
        <a:bodyPr/>
        <a:lstStyle/>
        <a:p>
          <a:r>
            <a:rPr lang="en-US"/>
            <a:t>Speculate</a:t>
          </a:r>
        </a:p>
      </dgm:t>
    </dgm:pt>
    <dgm:pt modelId="{79115752-3F90-428C-B814-1FF8CD9CA286}" type="parTrans" cxnId="{D4DF09E3-EDEA-4734-929C-683DFE6938BF}">
      <dgm:prSet/>
      <dgm:spPr/>
      <dgm:t>
        <a:bodyPr/>
        <a:lstStyle/>
        <a:p>
          <a:endParaRPr lang="en-US"/>
        </a:p>
      </dgm:t>
    </dgm:pt>
    <dgm:pt modelId="{445286E4-E780-4F91-9FDB-8773F49332FC}" type="sibTrans" cxnId="{D4DF09E3-EDEA-4734-929C-683DFE6938BF}">
      <dgm:prSet/>
      <dgm:spPr/>
      <dgm:t>
        <a:bodyPr/>
        <a:lstStyle/>
        <a:p>
          <a:endParaRPr lang="en-US"/>
        </a:p>
      </dgm:t>
    </dgm:pt>
    <dgm:pt modelId="{F1057567-CACF-4D9C-834D-34D713CACE7E}">
      <dgm:prSet/>
      <dgm:spPr/>
      <dgm:t>
        <a:bodyPr/>
        <a:lstStyle/>
        <a:p>
          <a:r>
            <a:rPr lang="en-US"/>
            <a:t>Explore</a:t>
          </a:r>
        </a:p>
      </dgm:t>
    </dgm:pt>
    <dgm:pt modelId="{CEF23679-7632-47B8-9AB0-1D7F22374B22}" type="parTrans" cxnId="{824BAF1F-76C4-444C-87C6-A3F536D5D306}">
      <dgm:prSet/>
      <dgm:spPr/>
      <dgm:t>
        <a:bodyPr/>
        <a:lstStyle/>
        <a:p>
          <a:endParaRPr lang="en-US"/>
        </a:p>
      </dgm:t>
    </dgm:pt>
    <dgm:pt modelId="{24E66EBE-BDA4-4B13-A117-9AF1953EDFA5}" type="sibTrans" cxnId="{824BAF1F-76C4-444C-87C6-A3F536D5D306}">
      <dgm:prSet/>
      <dgm:spPr/>
      <dgm:t>
        <a:bodyPr/>
        <a:lstStyle/>
        <a:p>
          <a:endParaRPr lang="en-US"/>
        </a:p>
      </dgm:t>
    </dgm:pt>
    <dgm:pt modelId="{17FA51CC-5356-4001-878F-4DED54AC5F57}">
      <dgm:prSet/>
      <dgm:spPr/>
      <dgm:t>
        <a:bodyPr/>
        <a:lstStyle/>
        <a:p>
          <a:r>
            <a:rPr lang="en-US"/>
            <a:t>Adapt</a:t>
          </a:r>
        </a:p>
      </dgm:t>
    </dgm:pt>
    <dgm:pt modelId="{44B4C647-053A-4013-B87A-405721E4808D}" type="parTrans" cxnId="{23FA2E5B-C462-4C38-8877-7903C82A570F}">
      <dgm:prSet/>
      <dgm:spPr/>
      <dgm:t>
        <a:bodyPr/>
        <a:lstStyle/>
        <a:p>
          <a:endParaRPr lang="en-US"/>
        </a:p>
      </dgm:t>
    </dgm:pt>
    <dgm:pt modelId="{C751F23A-45F3-4D49-80A9-6E92F8AF47F6}" type="sibTrans" cxnId="{23FA2E5B-C462-4C38-8877-7903C82A570F}">
      <dgm:prSet/>
      <dgm:spPr/>
      <dgm:t>
        <a:bodyPr/>
        <a:lstStyle/>
        <a:p>
          <a:endParaRPr lang="en-US"/>
        </a:p>
      </dgm:t>
    </dgm:pt>
    <dgm:pt modelId="{BD91BAED-82A7-45CD-9D0A-942278A6AE5C}">
      <dgm:prSet/>
      <dgm:spPr/>
      <dgm:t>
        <a:bodyPr/>
        <a:lstStyle/>
        <a:p>
          <a:r>
            <a:rPr lang="en-US"/>
            <a:t>Close</a:t>
          </a:r>
        </a:p>
      </dgm:t>
    </dgm:pt>
    <dgm:pt modelId="{28E49DE1-8C08-40F9-B995-9A51F5A67126}" type="parTrans" cxnId="{4DD184A0-5C43-413C-A212-2661A996523A}">
      <dgm:prSet/>
      <dgm:spPr/>
      <dgm:t>
        <a:bodyPr/>
        <a:lstStyle/>
        <a:p>
          <a:endParaRPr lang="en-US"/>
        </a:p>
      </dgm:t>
    </dgm:pt>
    <dgm:pt modelId="{1388C09A-A572-47A4-9C0E-4A518217C68C}" type="sibTrans" cxnId="{4DD184A0-5C43-413C-A212-2661A996523A}">
      <dgm:prSet/>
      <dgm:spPr/>
      <dgm:t>
        <a:bodyPr/>
        <a:lstStyle/>
        <a:p>
          <a:endParaRPr lang="en-US"/>
        </a:p>
      </dgm:t>
    </dgm:pt>
    <dgm:pt modelId="{D208BEBE-1346-4CD7-A344-E149CD183E06}" type="pres">
      <dgm:prSet presAssocID="{5BEF7FB7-66D6-46EF-B34B-0CBA3CE95575}" presName="linear" presStyleCnt="0">
        <dgm:presLayoutVars>
          <dgm:animLvl val="lvl"/>
          <dgm:resizeHandles val="exact"/>
        </dgm:presLayoutVars>
      </dgm:prSet>
      <dgm:spPr/>
    </dgm:pt>
    <dgm:pt modelId="{E6E8119C-A66C-425E-8F8E-02B8AC4A2D7B}" type="pres">
      <dgm:prSet presAssocID="{3E566F19-8A9C-4AAB-9364-E5101B7DD5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B0FB082-1DD7-4C0B-944F-82BC7A8E090E}" type="pres">
      <dgm:prSet presAssocID="{41147AEB-D0C6-4115-A173-9845658796C5}" presName="spacer" presStyleCnt="0"/>
      <dgm:spPr/>
    </dgm:pt>
    <dgm:pt modelId="{00AB1691-4FA8-4A8E-B66C-4894287431F0}" type="pres">
      <dgm:prSet presAssocID="{B293B76A-26C4-4EBC-B05F-5A28CDF67C0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70F8EC7-4041-44B3-9641-57049087A8C0}" type="pres">
      <dgm:prSet presAssocID="{445286E4-E780-4F91-9FDB-8773F49332FC}" presName="spacer" presStyleCnt="0"/>
      <dgm:spPr/>
    </dgm:pt>
    <dgm:pt modelId="{E28672AC-39D1-4BA2-B40B-E83516BB4753}" type="pres">
      <dgm:prSet presAssocID="{F1057567-CACF-4D9C-834D-34D713CACE7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DF18130-870C-491D-8F65-3FDDDDF169E6}" type="pres">
      <dgm:prSet presAssocID="{24E66EBE-BDA4-4B13-A117-9AF1953EDFA5}" presName="spacer" presStyleCnt="0"/>
      <dgm:spPr/>
    </dgm:pt>
    <dgm:pt modelId="{140836A7-8092-4D29-A685-859064E36674}" type="pres">
      <dgm:prSet presAssocID="{17FA51CC-5356-4001-878F-4DED54AC5F5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E00D2D7-A497-43D5-9E7F-7A024B324678}" type="pres">
      <dgm:prSet presAssocID="{C751F23A-45F3-4D49-80A9-6E92F8AF47F6}" presName="spacer" presStyleCnt="0"/>
      <dgm:spPr/>
    </dgm:pt>
    <dgm:pt modelId="{EF05D1C4-6F6A-4EB6-92FD-B79806B2EE94}" type="pres">
      <dgm:prSet presAssocID="{BD91BAED-82A7-45CD-9D0A-942278A6AE5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C1C6110-C083-4CEF-A044-8C21347ABBA8}" type="presOf" srcId="{B293B76A-26C4-4EBC-B05F-5A28CDF67C09}" destId="{00AB1691-4FA8-4A8E-B66C-4894287431F0}" srcOrd="0" destOrd="0" presId="urn:microsoft.com/office/officeart/2005/8/layout/vList2"/>
    <dgm:cxn modelId="{824BAF1F-76C4-444C-87C6-A3F536D5D306}" srcId="{5BEF7FB7-66D6-46EF-B34B-0CBA3CE95575}" destId="{F1057567-CACF-4D9C-834D-34D713CACE7E}" srcOrd="2" destOrd="0" parTransId="{CEF23679-7632-47B8-9AB0-1D7F22374B22}" sibTransId="{24E66EBE-BDA4-4B13-A117-9AF1953EDFA5}"/>
    <dgm:cxn modelId="{23FA2E5B-C462-4C38-8877-7903C82A570F}" srcId="{5BEF7FB7-66D6-46EF-B34B-0CBA3CE95575}" destId="{17FA51CC-5356-4001-878F-4DED54AC5F57}" srcOrd="3" destOrd="0" parTransId="{44B4C647-053A-4013-B87A-405721E4808D}" sibTransId="{C751F23A-45F3-4D49-80A9-6E92F8AF47F6}"/>
    <dgm:cxn modelId="{67DC065D-C616-4508-B890-A971F826AD90}" type="presOf" srcId="{F1057567-CACF-4D9C-834D-34D713CACE7E}" destId="{E28672AC-39D1-4BA2-B40B-E83516BB4753}" srcOrd="0" destOrd="0" presId="urn:microsoft.com/office/officeart/2005/8/layout/vList2"/>
    <dgm:cxn modelId="{58AA1441-F1F3-44B7-B1F1-0E841FE1DC05}" type="presOf" srcId="{17FA51CC-5356-4001-878F-4DED54AC5F57}" destId="{140836A7-8092-4D29-A685-859064E36674}" srcOrd="0" destOrd="0" presId="urn:microsoft.com/office/officeart/2005/8/layout/vList2"/>
    <dgm:cxn modelId="{CB4FAE90-DCCF-4757-91B3-8F181409314C}" type="presOf" srcId="{BD91BAED-82A7-45CD-9D0A-942278A6AE5C}" destId="{EF05D1C4-6F6A-4EB6-92FD-B79806B2EE94}" srcOrd="0" destOrd="0" presId="urn:microsoft.com/office/officeart/2005/8/layout/vList2"/>
    <dgm:cxn modelId="{4DD184A0-5C43-413C-A212-2661A996523A}" srcId="{5BEF7FB7-66D6-46EF-B34B-0CBA3CE95575}" destId="{BD91BAED-82A7-45CD-9D0A-942278A6AE5C}" srcOrd="4" destOrd="0" parTransId="{28E49DE1-8C08-40F9-B995-9A51F5A67126}" sibTransId="{1388C09A-A572-47A4-9C0E-4A518217C68C}"/>
    <dgm:cxn modelId="{B9936FA2-12DC-47A1-90B8-3CB78ECD1668}" type="presOf" srcId="{5BEF7FB7-66D6-46EF-B34B-0CBA3CE95575}" destId="{D208BEBE-1346-4CD7-A344-E149CD183E06}" srcOrd="0" destOrd="0" presId="urn:microsoft.com/office/officeart/2005/8/layout/vList2"/>
    <dgm:cxn modelId="{DA3916C0-0639-44D2-875F-3B7520F4070D}" type="presOf" srcId="{3E566F19-8A9C-4AAB-9364-E5101B7DD5BF}" destId="{E6E8119C-A66C-425E-8F8E-02B8AC4A2D7B}" srcOrd="0" destOrd="0" presId="urn:microsoft.com/office/officeart/2005/8/layout/vList2"/>
    <dgm:cxn modelId="{3AF60ADE-B39D-4387-BA01-EF21FD487C13}" srcId="{5BEF7FB7-66D6-46EF-B34B-0CBA3CE95575}" destId="{3E566F19-8A9C-4AAB-9364-E5101B7DD5BF}" srcOrd="0" destOrd="0" parTransId="{4D66EA80-5B3E-4829-AD0A-63C8B24D1775}" sibTransId="{41147AEB-D0C6-4115-A173-9845658796C5}"/>
    <dgm:cxn modelId="{D4DF09E3-EDEA-4734-929C-683DFE6938BF}" srcId="{5BEF7FB7-66D6-46EF-B34B-0CBA3CE95575}" destId="{B293B76A-26C4-4EBC-B05F-5A28CDF67C09}" srcOrd="1" destOrd="0" parTransId="{79115752-3F90-428C-B814-1FF8CD9CA286}" sibTransId="{445286E4-E780-4F91-9FDB-8773F49332FC}"/>
    <dgm:cxn modelId="{3F91F2E2-D470-4DE5-81B1-C6D445A35313}" type="presParOf" srcId="{D208BEBE-1346-4CD7-A344-E149CD183E06}" destId="{E6E8119C-A66C-425E-8F8E-02B8AC4A2D7B}" srcOrd="0" destOrd="0" presId="urn:microsoft.com/office/officeart/2005/8/layout/vList2"/>
    <dgm:cxn modelId="{F44D1562-B449-4499-A725-B674D35AAC00}" type="presParOf" srcId="{D208BEBE-1346-4CD7-A344-E149CD183E06}" destId="{8B0FB082-1DD7-4C0B-944F-82BC7A8E090E}" srcOrd="1" destOrd="0" presId="urn:microsoft.com/office/officeart/2005/8/layout/vList2"/>
    <dgm:cxn modelId="{27522873-7E2E-4D57-BD84-071ABA83E50C}" type="presParOf" srcId="{D208BEBE-1346-4CD7-A344-E149CD183E06}" destId="{00AB1691-4FA8-4A8E-B66C-4894287431F0}" srcOrd="2" destOrd="0" presId="urn:microsoft.com/office/officeart/2005/8/layout/vList2"/>
    <dgm:cxn modelId="{6A3EA6D1-BF8A-4CD2-860D-067150CC7C06}" type="presParOf" srcId="{D208BEBE-1346-4CD7-A344-E149CD183E06}" destId="{C70F8EC7-4041-44B3-9641-57049087A8C0}" srcOrd="3" destOrd="0" presId="urn:microsoft.com/office/officeart/2005/8/layout/vList2"/>
    <dgm:cxn modelId="{C4C349D1-A391-4D2E-896F-A37B279173BE}" type="presParOf" srcId="{D208BEBE-1346-4CD7-A344-E149CD183E06}" destId="{E28672AC-39D1-4BA2-B40B-E83516BB4753}" srcOrd="4" destOrd="0" presId="urn:microsoft.com/office/officeart/2005/8/layout/vList2"/>
    <dgm:cxn modelId="{D47A46AD-8774-407A-B169-7A42109A24B9}" type="presParOf" srcId="{D208BEBE-1346-4CD7-A344-E149CD183E06}" destId="{9DF18130-870C-491D-8F65-3FDDDDF169E6}" srcOrd="5" destOrd="0" presId="urn:microsoft.com/office/officeart/2005/8/layout/vList2"/>
    <dgm:cxn modelId="{A435ECE9-67B0-4953-817A-8F3FC0A7CD93}" type="presParOf" srcId="{D208BEBE-1346-4CD7-A344-E149CD183E06}" destId="{140836A7-8092-4D29-A685-859064E36674}" srcOrd="6" destOrd="0" presId="urn:microsoft.com/office/officeart/2005/8/layout/vList2"/>
    <dgm:cxn modelId="{B8E55880-2C89-4441-922C-0A9C9A513B4F}" type="presParOf" srcId="{D208BEBE-1346-4CD7-A344-E149CD183E06}" destId="{AE00D2D7-A497-43D5-9E7F-7A024B324678}" srcOrd="7" destOrd="0" presId="urn:microsoft.com/office/officeart/2005/8/layout/vList2"/>
    <dgm:cxn modelId="{E1989711-30F0-4B99-9F95-FF09D3BCB642}" type="presParOf" srcId="{D208BEBE-1346-4CD7-A344-E149CD183E06}" destId="{EF05D1C4-6F6A-4EB6-92FD-B79806B2EE9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36B624-F033-4B62-BADB-1B198C888769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7D57BBE-32CE-4562-918D-DE757F618E15}">
      <dgm:prSet/>
      <dgm:spPr/>
      <dgm:t>
        <a:bodyPr/>
        <a:lstStyle/>
        <a:p>
          <a:r>
            <a:rPr lang="en-US"/>
            <a:t>Foundational step where the project’s vision, scope, and objectives are defined.</a:t>
          </a:r>
        </a:p>
      </dgm:t>
    </dgm:pt>
    <dgm:pt modelId="{39EC9560-C7CD-437B-AC3E-285C58E21A80}" type="parTrans" cxnId="{840BFDCC-DBD4-44E4-9EBE-D7E3A5ED073F}">
      <dgm:prSet/>
      <dgm:spPr/>
      <dgm:t>
        <a:bodyPr/>
        <a:lstStyle/>
        <a:p>
          <a:endParaRPr lang="en-US"/>
        </a:p>
      </dgm:t>
    </dgm:pt>
    <dgm:pt modelId="{2BD7E79B-96D5-4706-8379-3B130EDA5D10}" type="sibTrans" cxnId="{840BFDCC-DBD4-44E4-9EBE-D7E3A5ED073F}">
      <dgm:prSet/>
      <dgm:spPr/>
      <dgm:t>
        <a:bodyPr/>
        <a:lstStyle/>
        <a:p>
          <a:endParaRPr lang="en-US"/>
        </a:p>
      </dgm:t>
    </dgm:pt>
    <dgm:pt modelId="{22DEAE9B-2967-4106-9F17-238CF929FD15}">
      <dgm:prSet/>
      <dgm:spPr/>
      <dgm:t>
        <a:bodyPr/>
        <a:lstStyle/>
        <a:p>
          <a:r>
            <a:rPr lang="en-US"/>
            <a:t>Stakeholders, customers, and product owners come together to establish clear project goals.</a:t>
          </a:r>
        </a:p>
      </dgm:t>
    </dgm:pt>
    <dgm:pt modelId="{A497ADB9-8924-4C68-9F91-65A3894CB147}" type="parTrans" cxnId="{C579F17C-4FA7-4C1B-B108-F8D06A209F38}">
      <dgm:prSet/>
      <dgm:spPr/>
      <dgm:t>
        <a:bodyPr/>
        <a:lstStyle/>
        <a:p>
          <a:endParaRPr lang="en-US"/>
        </a:p>
      </dgm:t>
    </dgm:pt>
    <dgm:pt modelId="{32753AF5-48AB-44CB-899D-25F8E9579653}" type="sibTrans" cxnId="{C579F17C-4FA7-4C1B-B108-F8D06A209F38}">
      <dgm:prSet/>
      <dgm:spPr/>
      <dgm:t>
        <a:bodyPr/>
        <a:lstStyle/>
        <a:p>
          <a:endParaRPr lang="en-US"/>
        </a:p>
      </dgm:t>
    </dgm:pt>
    <dgm:pt modelId="{B43878FD-8469-462D-BDE8-31A5285C7E96}">
      <dgm:prSet/>
      <dgm:spPr/>
      <dgm:t>
        <a:bodyPr/>
        <a:lstStyle/>
        <a:p>
          <a:r>
            <a:rPr lang="en-US" dirty="0"/>
            <a:t>Identify key requirements, potential challenges, and overall strategy to achieve objectives. (Simplilearn, 2012)</a:t>
          </a:r>
        </a:p>
      </dgm:t>
    </dgm:pt>
    <dgm:pt modelId="{A740C945-A78F-470F-A1C1-2F73F6A71421}" type="parTrans" cxnId="{F3E5A8DC-8009-4904-BDD5-CE4BE20199C3}">
      <dgm:prSet/>
      <dgm:spPr/>
      <dgm:t>
        <a:bodyPr/>
        <a:lstStyle/>
        <a:p>
          <a:endParaRPr lang="en-US"/>
        </a:p>
      </dgm:t>
    </dgm:pt>
    <dgm:pt modelId="{CBD030FB-CEEF-4671-B465-5F9D9A6BCE9E}" type="sibTrans" cxnId="{F3E5A8DC-8009-4904-BDD5-CE4BE20199C3}">
      <dgm:prSet/>
      <dgm:spPr/>
      <dgm:t>
        <a:bodyPr/>
        <a:lstStyle/>
        <a:p>
          <a:endParaRPr lang="en-US"/>
        </a:p>
      </dgm:t>
    </dgm:pt>
    <dgm:pt modelId="{9C6C9A4A-500B-4AC2-A00F-492EDEEA78B0}" type="pres">
      <dgm:prSet presAssocID="{AC36B624-F033-4B62-BADB-1B198C888769}" presName="outerComposite" presStyleCnt="0">
        <dgm:presLayoutVars>
          <dgm:chMax val="5"/>
          <dgm:dir/>
          <dgm:resizeHandles val="exact"/>
        </dgm:presLayoutVars>
      </dgm:prSet>
      <dgm:spPr/>
    </dgm:pt>
    <dgm:pt modelId="{D23EC343-2308-43EC-8B30-11A2D1C417AB}" type="pres">
      <dgm:prSet presAssocID="{AC36B624-F033-4B62-BADB-1B198C888769}" presName="dummyMaxCanvas" presStyleCnt="0">
        <dgm:presLayoutVars/>
      </dgm:prSet>
      <dgm:spPr/>
    </dgm:pt>
    <dgm:pt modelId="{D6075E19-714B-4AFB-AC69-1DF57CABEDB1}" type="pres">
      <dgm:prSet presAssocID="{AC36B624-F033-4B62-BADB-1B198C888769}" presName="ThreeNodes_1" presStyleLbl="node1" presStyleIdx="0" presStyleCnt="3">
        <dgm:presLayoutVars>
          <dgm:bulletEnabled val="1"/>
        </dgm:presLayoutVars>
      </dgm:prSet>
      <dgm:spPr/>
    </dgm:pt>
    <dgm:pt modelId="{6FFE5F94-6E2E-4E0A-A733-0AF3B7F6B827}" type="pres">
      <dgm:prSet presAssocID="{AC36B624-F033-4B62-BADB-1B198C888769}" presName="ThreeNodes_2" presStyleLbl="node1" presStyleIdx="1" presStyleCnt="3">
        <dgm:presLayoutVars>
          <dgm:bulletEnabled val="1"/>
        </dgm:presLayoutVars>
      </dgm:prSet>
      <dgm:spPr/>
    </dgm:pt>
    <dgm:pt modelId="{654A0D04-21E7-43FC-A311-A0ADBBDDDA6C}" type="pres">
      <dgm:prSet presAssocID="{AC36B624-F033-4B62-BADB-1B198C888769}" presName="ThreeNodes_3" presStyleLbl="node1" presStyleIdx="2" presStyleCnt="3">
        <dgm:presLayoutVars>
          <dgm:bulletEnabled val="1"/>
        </dgm:presLayoutVars>
      </dgm:prSet>
      <dgm:spPr/>
    </dgm:pt>
    <dgm:pt modelId="{D64E6EAD-BE66-4EB5-9586-CC6853550637}" type="pres">
      <dgm:prSet presAssocID="{AC36B624-F033-4B62-BADB-1B198C888769}" presName="ThreeConn_1-2" presStyleLbl="fgAccFollowNode1" presStyleIdx="0" presStyleCnt="2">
        <dgm:presLayoutVars>
          <dgm:bulletEnabled val="1"/>
        </dgm:presLayoutVars>
      </dgm:prSet>
      <dgm:spPr/>
    </dgm:pt>
    <dgm:pt modelId="{303F30EA-32C8-45AB-942A-DFA908FE3A82}" type="pres">
      <dgm:prSet presAssocID="{AC36B624-F033-4B62-BADB-1B198C888769}" presName="ThreeConn_2-3" presStyleLbl="fgAccFollowNode1" presStyleIdx="1" presStyleCnt="2">
        <dgm:presLayoutVars>
          <dgm:bulletEnabled val="1"/>
        </dgm:presLayoutVars>
      </dgm:prSet>
      <dgm:spPr/>
    </dgm:pt>
    <dgm:pt modelId="{99013340-9FBB-44A3-952A-65DAB3E38609}" type="pres">
      <dgm:prSet presAssocID="{AC36B624-F033-4B62-BADB-1B198C888769}" presName="ThreeNodes_1_text" presStyleLbl="node1" presStyleIdx="2" presStyleCnt="3">
        <dgm:presLayoutVars>
          <dgm:bulletEnabled val="1"/>
        </dgm:presLayoutVars>
      </dgm:prSet>
      <dgm:spPr/>
    </dgm:pt>
    <dgm:pt modelId="{E34FB746-399B-442F-B26E-375B857E6122}" type="pres">
      <dgm:prSet presAssocID="{AC36B624-F033-4B62-BADB-1B198C888769}" presName="ThreeNodes_2_text" presStyleLbl="node1" presStyleIdx="2" presStyleCnt="3">
        <dgm:presLayoutVars>
          <dgm:bulletEnabled val="1"/>
        </dgm:presLayoutVars>
      </dgm:prSet>
      <dgm:spPr/>
    </dgm:pt>
    <dgm:pt modelId="{61C01D08-096F-4500-AE11-B5F70B2131E3}" type="pres">
      <dgm:prSet presAssocID="{AC36B624-F033-4B62-BADB-1B198C88876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A224215-3E55-47CD-89D0-D8EBC5808D53}" type="presOf" srcId="{B43878FD-8469-462D-BDE8-31A5285C7E96}" destId="{654A0D04-21E7-43FC-A311-A0ADBBDDDA6C}" srcOrd="0" destOrd="0" presId="urn:microsoft.com/office/officeart/2005/8/layout/vProcess5"/>
    <dgm:cxn modelId="{022B9216-D6F4-46F3-ABD6-6C0EC9E8BBE6}" type="presOf" srcId="{22DEAE9B-2967-4106-9F17-238CF929FD15}" destId="{6FFE5F94-6E2E-4E0A-A733-0AF3B7F6B827}" srcOrd="0" destOrd="0" presId="urn:microsoft.com/office/officeart/2005/8/layout/vProcess5"/>
    <dgm:cxn modelId="{35DAAD1C-FCF3-47F2-8E0B-4A6C820E7904}" type="presOf" srcId="{32753AF5-48AB-44CB-899D-25F8E9579653}" destId="{303F30EA-32C8-45AB-942A-DFA908FE3A82}" srcOrd="0" destOrd="0" presId="urn:microsoft.com/office/officeart/2005/8/layout/vProcess5"/>
    <dgm:cxn modelId="{D61D1A1D-CCB2-4897-A2D9-CF70DBE3BFDE}" type="presOf" srcId="{B43878FD-8469-462D-BDE8-31A5285C7E96}" destId="{61C01D08-096F-4500-AE11-B5F70B2131E3}" srcOrd="1" destOrd="0" presId="urn:microsoft.com/office/officeart/2005/8/layout/vProcess5"/>
    <dgm:cxn modelId="{80804B67-B882-4246-915B-26E47D513A4D}" type="presOf" srcId="{B7D57BBE-32CE-4562-918D-DE757F618E15}" destId="{99013340-9FBB-44A3-952A-65DAB3E38609}" srcOrd="1" destOrd="0" presId="urn:microsoft.com/office/officeart/2005/8/layout/vProcess5"/>
    <dgm:cxn modelId="{435F9155-6224-44CA-9FE9-E5DEC839CA03}" type="presOf" srcId="{22DEAE9B-2967-4106-9F17-238CF929FD15}" destId="{E34FB746-399B-442F-B26E-375B857E6122}" srcOrd="1" destOrd="0" presId="urn:microsoft.com/office/officeart/2005/8/layout/vProcess5"/>
    <dgm:cxn modelId="{C579F17C-4FA7-4C1B-B108-F8D06A209F38}" srcId="{AC36B624-F033-4B62-BADB-1B198C888769}" destId="{22DEAE9B-2967-4106-9F17-238CF929FD15}" srcOrd="1" destOrd="0" parTransId="{A497ADB9-8924-4C68-9F91-65A3894CB147}" sibTransId="{32753AF5-48AB-44CB-899D-25F8E9579653}"/>
    <dgm:cxn modelId="{CC39D59F-1811-4647-8E08-5F15AC7DE5DC}" type="presOf" srcId="{AC36B624-F033-4B62-BADB-1B198C888769}" destId="{9C6C9A4A-500B-4AC2-A00F-492EDEEA78B0}" srcOrd="0" destOrd="0" presId="urn:microsoft.com/office/officeart/2005/8/layout/vProcess5"/>
    <dgm:cxn modelId="{840BFDCC-DBD4-44E4-9EBE-D7E3A5ED073F}" srcId="{AC36B624-F033-4B62-BADB-1B198C888769}" destId="{B7D57BBE-32CE-4562-918D-DE757F618E15}" srcOrd="0" destOrd="0" parTransId="{39EC9560-C7CD-437B-AC3E-285C58E21A80}" sibTransId="{2BD7E79B-96D5-4706-8379-3B130EDA5D10}"/>
    <dgm:cxn modelId="{F3E5A8DC-8009-4904-BDD5-CE4BE20199C3}" srcId="{AC36B624-F033-4B62-BADB-1B198C888769}" destId="{B43878FD-8469-462D-BDE8-31A5285C7E96}" srcOrd="2" destOrd="0" parTransId="{A740C945-A78F-470F-A1C1-2F73F6A71421}" sibTransId="{CBD030FB-CEEF-4671-B465-5F9D9A6BCE9E}"/>
    <dgm:cxn modelId="{E3E41EE4-0D2D-49EF-A3AD-4A63D2CDE1EF}" type="presOf" srcId="{B7D57BBE-32CE-4562-918D-DE757F618E15}" destId="{D6075E19-714B-4AFB-AC69-1DF57CABEDB1}" srcOrd="0" destOrd="0" presId="urn:microsoft.com/office/officeart/2005/8/layout/vProcess5"/>
    <dgm:cxn modelId="{4B8F61F9-DB58-4040-8C10-8A9E2A5B9D80}" type="presOf" srcId="{2BD7E79B-96D5-4706-8379-3B130EDA5D10}" destId="{D64E6EAD-BE66-4EB5-9586-CC6853550637}" srcOrd="0" destOrd="0" presId="urn:microsoft.com/office/officeart/2005/8/layout/vProcess5"/>
    <dgm:cxn modelId="{B624590B-EE94-4CFE-942E-EEFAA331D55E}" type="presParOf" srcId="{9C6C9A4A-500B-4AC2-A00F-492EDEEA78B0}" destId="{D23EC343-2308-43EC-8B30-11A2D1C417AB}" srcOrd="0" destOrd="0" presId="urn:microsoft.com/office/officeart/2005/8/layout/vProcess5"/>
    <dgm:cxn modelId="{D010DD18-FFEC-465C-B426-7646E2F4E917}" type="presParOf" srcId="{9C6C9A4A-500B-4AC2-A00F-492EDEEA78B0}" destId="{D6075E19-714B-4AFB-AC69-1DF57CABEDB1}" srcOrd="1" destOrd="0" presId="urn:microsoft.com/office/officeart/2005/8/layout/vProcess5"/>
    <dgm:cxn modelId="{B22F555C-E040-46FE-BBAA-1DAF01DB0EB8}" type="presParOf" srcId="{9C6C9A4A-500B-4AC2-A00F-492EDEEA78B0}" destId="{6FFE5F94-6E2E-4E0A-A733-0AF3B7F6B827}" srcOrd="2" destOrd="0" presId="urn:microsoft.com/office/officeart/2005/8/layout/vProcess5"/>
    <dgm:cxn modelId="{49E0EF2D-1F04-4B94-BF6F-0DF308B8DDB1}" type="presParOf" srcId="{9C6C9A4A-500B-4AC2-A00F-492EDEEA78B0}" destId="{654A0D04-21E7-43FC-A311-A0ADBBDDDA6C}" srcOrd="3" destOrd="0" presId="urn:microsoft.com/office/officeart/2005/8/layout/vProcess5"/>
    <dgm:cxn modelId="{686C3EEA-A6B5-4ACA-B69F-DC29BC78C08F}" type="presParOf" srcId="{9C6C9A4A-500B-4AC2-A00F-492EDEEA78B0}" destId="{D64E6EAD-BE66-4EB5-9586-CC6853550637}" srcOrd="4" destOrd="0" presId="urn:microsoft.com/office/officeart/2005/8/layout/vProcess5"/>
    <dgm:cxn modelId="{87F51C60-4179-4F90-B125-453AF2F67EC2}" type="presParOf" srcId="{9C6C9A4A-500B-4AC2-A00F-492EDEEA78B0}" destId="{303F30EA-32C8-45AB-942A-DFA908FE3A82}" srcOrd="5" destOrd="0" presId="urn:microsoft.com/office/officeart/2005/8/layout/vProcess5"/>
    <dgm:cxn modelId="{4070DF0C-EC3B-439C-9902-14892131377D}" type="presParOf" srcId="{9C6C9A4A-500B-4AC2-A00F-492EDEEA78B0}" destId="{99013340-9FBB-44A3-952A-65DAB3E38609}" srcOrd="6" destOrd="0" presId="urn:microsoft.com/office/officeart/2005/8/layout/vProcess5"/>
    <dgm:cxn modelId="{5FEBB4F3-058C-46AF-BD3C-09842B7062DD}" type="presParOf" srcId="{9C6C9A4A-500B-4AC2-A00F-492EDEEA78B0}" destId="{E34FB746-399B-442F-B26E-375B857E6122}" srcOrd="7" destOrd="0" presId="urn:microsoft.com/office/officeart/2005/8/layout/vProcess5"/>
    <dgm:cxn modelId="{A3270894-B4E8-4FBB-889C-F0021E798EE8}" type="presParOf" srcId="{9C6C9A4A-500B-4AC2-A00F-492EDEEA78B0}" destId="{61C01D08-096F-4500-AE11-B5F70B2131E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EC4E37-B372-4279-B94E-4FAD6D7119E8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26A0C9B-20FB-42AE-B42C-BB4F80E96C6E}">
      <dgm:prSet/>
      <dgm:spPr/>
      <dgm:t>
        <a:bodyPr/>
        <a:lstStyle/>
        <a:p>
          <a:r>
            <a:rPr lang="en-US" dirty="0"/>
            <a:t>Involves detailed planning and creation of a roadmap that outlines how the project’s goals will be completed.</a:t>
          </a:r>
        </a:p>
      </dgm:t>
    </dgm:pt>
    <dgm:pt modelId="{916A3D5C-36C9-44A5-BC64-FAAF1EC1141C}" type="parTrans" cxnId="{F467119A-8D48-485A-8592-3C9A909F3503}">
      <dgm:prSet/>
      <dgm:spPr/>
      <dgm:t>
        <a:bodyPr/>
        <a:lstStyle/>
        <a:p>
          <a:endParaRPr lang="en-US"/>
        </a:p>
      </dgm:t>
    </dgm:pt>
    <dgm:pt modelId="{7E3526CF-FBD7-471B-889C-FB4CA26ED206}" type="sibTrans" cxnId="{F467119A-8D48-485A-8592-3C9A909F3503}">
      <dgm:prSet/>
      <dgm:spPr/>
      <dgm:t>
        <a:bodyPr/>
        <a:lstStyle/>
        <a:p>
          <a:endParaRPr lang="en-US"/>
        </a:p>
      </dgm:t>
    </dgm:pt>
    <dgm:pt modelId="{2B6D2B22-3314-4839-9087-A70A0BC495A9}">
      <dgm:prSet/>
      <dgm:spPr/>
      <dgm:t>
        <a:bodyPr/>
        <a:lstStyle/>
        <a:p>
          <a:r>
            <a:rPr lang="en-US"/>
            <a:t>Goes beyond traditional planning to embrace uncertainty.</a:t>
          </a:r>
        </a:p>
      </dgm:t>
    </dgm:pt>
    <dgm:pt modelId="{A8FDDA4B-4C71-4530-BD7D-48C03405ACCB}" type="parTrans" cxnId="{108564AA-AF51-449F-9B91-925B8B21F1A3}">
      <dgm:prSet/>
      <dgm:spPr/>
      <dgm:t>
        <a:bodyPr/>
        <a:lstStyle/>
        <a:p>
          <a:endParaRPr lang="en-US"/>
        </a:p>
      </dgm:t>
    </dgm:pt>
    <dgm:pt modelId="{71ED55AE-5CAD-4830-95EA-C873928BD398}" type="sibTrans" cxnId="{108564AA-AF51-449F-9B91-925B8B21F1A3}">
      <dgm:prSet/>
      <dgm:spPr/>
      <dgm:t>
        <a:bodyPr/>
        <a:lstStyle/>
        <a:p>
          <a:endParaRPr lang="en-US"/>
        </a:p>
      </dgm:t>
    </dgm:pt>
    <dgm:pt modelId="{D71CABFE-0556-4ACF-BA36-EFD681E7A651}">
      <dgm:prSet/>
      <dgm:spPr/>
      <dgm:t>
        <a:bodyPr/>
        <a:lstStyle/>
        <a:p>
          <a:r>
            <a:rPr lang="en-US" dirty="0"/>
            <a:t>Includes estimating tasks, defining milestones, and setting up a flexible project timeline. (Simplilearn, 2012)</a:t>
          </a:r>
        </a:p>
      </dgm:t>
    </dgm:pt>
    <dgm:pt modelId="{4841F4CA-2929-46B7-819F-4A79B46D7796}" type="parTrans" cxnId="{44A7E88D-13E4-48DE-AE73-2E510CD4DD21}">
      <dgm:prSet/>
      <dgm:spPr/>
      <dgm:t>
        <a:bodyPr/>
        <a:lstStyle/>
        <a:p>
          <a:endParaRPr lang="en-US"/>
        </a:p>
      </dgm:t>
    </dgm:pt>
    <dgm:pt modelId="{E3625396-E652-4576-9701-76C579BC7B73}" type="sibTrans" cxnId="{44A7E88D-13E4-48DE-AE73-2E510CD4DD21}">
      <dgm:prSet/>
      <dgm:spPr/>
      <dgm:t>
        <a:bodyPr/>
        <a:lstStyle/>
        <a:p>
          <a:endParaRPr lang="en-US"/>
        </a:p>
      </dgm:t>
    </dgm:pt>
    <dgm:pt modelId="{41C851FA-406D-473E-9FD9-AF2AB9A27503}" type="pres">
      <dgm:prSet presAssocID="{62EC4E37-B372-4279-B94E-4FAD6D7119E8}" presName="outerComposite" presStyleCnt="0">
        <dgm:presLayoutVars>
          <dgm:chMax val="5"/>
          <dgm:dir/>
          <dgm:resizeHandles val="exact"/>
        </dgm:presLayoutVars>
      </dgm:prSet>
      <dgm:spPr/>
    </dgm:pt>
    <dgm:pt modelId="{24010332-FB0F-4081-9B3F-4BFB32796858}" type="pres">
      <dgm:prSet presAssocID="{62EC4E37-B372-4279-B94E-4FAD6D7119E8}" presName="dummyMaxCanvas" presStyleCnt="0">
        <dgm:presLayoutVars/>
      </dgm:prSet>
      <dgm:spPr/>
    </dgm:pt>
    <dgm:pt modelId="{7D4C018B-CC08-40CD-9516-A62906BAECFB}" type="pres">
      <dgm:prSet presAssocID="{62EC4E37-B372-4279-B94E-4FAD6D7119E8}" presName="ThreeNodes_1" presStyleLbl="node1" presStyleIdx="0" presStyleCnt="3">
        <dgm:presLayoutVars>
          <dgm:bulletEnabled val="1"/>
        </dgm:presLayoutVars>
      </dgm:prSet>
      <dgm:spPr/>
    </dgm:pt>
    <dgm:pt modelId="{D7307D58-5F4B-4640-B8D9-6FA6B2472D9C}" type="pres">
      <dgm:prSet presAssocID="{62EC4E37-B372-4279-B94E-4FAD6D7119E8}" presName="ThreeNodes_2" presStyleLbl="node1" presStyleIdx="1" presStyleCnt="3">
        <dgm:presLayoutVars>
          <dgm:bulletEnabled val="1"/>
        </dgm:presLayoutVars>
      </dgm:prSet>
      <dgm:spPr/>
    </dgm:pt>
    <dgm:pt modelId="{15F7DAED-73D9-4F73-9077-69C78BF7244A}" type="pres">
      <dgm:prSet presAssocID="{62EC4E37-B372-4279-B94E-4FAD6D7119E8}" presName="ThreeNodes_3" presStyleLbl="node1" presStyleIdx="2" presStyleCnt="3">
        <dgm:presLayoutVars>
          <dgm:bulletEnabled val="1"/>
        </dgm:presLayoutVars>
      </dgm:prSet>
      <dgm:spPr/>
    </dgm:pt>
    <dgm:pt modelId="{CB52620D-1BA2-4A0D-AE0D-C8AA2358B84D}" type="pres">
      <dgm:prSet presAssocID="{62EC4E37-B372-4279-B94E-4FAD6D7119E8}" presName="ThreeConn_1-2" presStyleLbl="fgAccFollowNode1" presStyleIdx="0" presStyleCnt="2">
        <dgm:presLayoutVars>
          <dgm:bulletEnabled val="1"/>
        </dgm:presLayoutVars>
      </dgm:prSet>
      <dgm:spPr/>
    </dgm:pt>
    <dgm:pt modelId="{F4E942AB-2A1C-47D5-8F84-FB08BC4CB361}" type="pres">
      <dgm:prSet presAssocID="{62EC4E37-B372-4279-B94E-4FAD6D7119E8}" presName="ThreeConn_2-3" presStyleLbl="fgAccFollowNode1" presStyleIdx="1" presStyleCnt="2">
        <dgm:presLayoutVars>
          <dgm:bulletEnabled val="1"/>
        </dgm:presLayoutVars>
      </dgm:prSet>
      <dgm:spPr/>
    </dgm:pt>
    <dgm:pt modelId="{C199339E-400B-4EC2-8C56-272FB1BDD9E4}" type="pres">
      <dgm:prSet presAssocID="{62EC4E37-B372-4279-B94E-4FAD6D7119E8}" presName="ThreeNodes_1_text" presStyleLbl="node1" presStyleIdx="2" presStyleCnt="3">
        <dgm:presLayoutVars>
          <dgm:bulletEnabled val="1"/>
        </dgm:presLayoutVars>
      </dgm:prSet>
      <dgm:spPr/>
    </dgm:pt>
    <dgm:pt modelId="{4811626E-A03B-48EA-B3D7-AB721995EA77}" type="pres">
      <dgm:prSet presAssocID="{62EC4E37-B372-4279-B94E-4FAD6D7119E8}" presName="ThreeNodes_2_text" presStyleLbl="node1" presStyleIdx="2" presStyleCnt="3">
        <dgm:presLayoutVars>
          <dgm:bulletEnabled val="1"/>
        </dgm:presLayoutVars>
      </dgm:prSet>
      <dgm:spPr/>
    </dgm:pt>
    <dgm:pt modelId="{11F3CC99-BAAA-448D-AEF1-0EF5AD3A734A}" type="pres">
      <dgm:prSet presAssocID="{62EC4E37-B372-4279-B94E-4FAD6D7119E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032D623-401B-45A7-99F0-EB40A732A92C}" type="presOf" srcId="{726A0C9B-20FB-42AE-B42C-BB4F80E96C6E}" destId="{C199339E-400B-4EC2-8C56-272FB1BDD9E4}" srcOrd="1" destOrd="0" presId="urn:microsoft.com/office/officeart/2005/8/layout/vProcess5"/>
    <dgm:cxn modelId="{700E2D30-347D-41EE-B430-84A8C9300449}" type="presOf" srcId="{D71CABFE-0556-4ACF-BA36-EFD681E7A651}" destId="{11F3CC99-BAAA-448D-AEF1-0EF5AD3A734A}" srcOrd="1" destOrd="0" presId="urn:microsoft.com/office/officeart/2005/8/layout/vProcess5"/>
    <dgm:cxn modelId="{F49B2A50-77FB-468A-BB16-35F256EB6579}" type="presOf" srcId="{726A0C9B-20FB-42AE-B42C-BB4F80E96C6E}" destId="{7D4C018B-CC08-40CD-9516-A62906BAECFB}" srcOrd="0" destOrd="0" presId="urn:microsoft.com/office/officeart/2005/8/layout/vProcess5"/>
    <dgm:cxn modelId="{4FA19275-9DF1-4517-B495-75C676041917}" type="presOf" srcId="{2B6D2B22-3314-4839-9087-A70A0BC495A9}" destId="{4811626E-A03B-48EA-B3D7-AB721995EA77}" srcOrd="1" destOrd="0" presId="urn:microsoft.com/office/officeart/2005/8/layout/vProcess5"/>
    <dgm:cxn modelId="{44A7E88D-13E4-48DE-AE73-2E510CD4DD21}" srcId="{62EC4E37-B372-4279-B94E-4FAD6D7119E8}" destId="{D71CABFE-0556-4ACF-BA36-EFD681E7A651}" srcOrd="2" destOrd="0" parTransId="{4841F4CA-2929-46B7-819F-4A79B46D7796}" sibTransId="{E3625396-E652-4576-9701-76C579BC7B73}"/>
    <dgm:cxn modelId="{AD00E794-BD12-4578-813B-24DB54A4A361}" type="presOf" srcId="{2B6D2B22-3314-4839-9087-A70A0BC495A9}" destId="{D7307D58-5F4B-4640-B8D9-6FA6B2472D9C}" srcOrd="0" destOrd="0" presId="urn:microsoft.com/office/officeart/2005/8/layout/vProcess5"/>
    <dgm:cxn modelId="{F467119A-8D48-485A-8592-3C9A909F3503}" srcId="{62EC4E37-B372-4279-B94E-4FAD6D7119E8}" destId="{726A0C9B-20FB-42AE-B42C-BB4F80E96C6E}" srcOrd="0" destOrd="0" parTransId="{916A3D5C-36C9-44A5-BC64-FAAF1EC1141C}" sibTransId="{7E3526CF-FBD7-471B-889C-FB4CA26ED206}"/>
    <dgm:cxn modelId="{108564AA-AF51-449F-9B91-925B8B21F1A3}" srcId="{62EC4E37-B372-4279-B94E-4FAD6D7119E8}" destId="{2B6D2B22-3314-4839-9087-A70A0BC495A9}" srcOrd="1" destOrd="0" parTransId="{A8FDDA4B-4C71-4530-BD7D-48C03405ACCB}" sibTransId="{71ED55AE-5CAD-4830-95EA-C873928BD398}"/>
    <dgm:cxn modelId="{D4B40DDF-D6C2-4128-A34F-EBDFBBD2870F}" type="presOf" srcId="{7E3526CF-FBD7-471B-889C-FB4CA26ED206}" destId="{CB52620D-1BA2-4A0D-AE0D-C8AA2358B84D}" srcOrd="0" destOrd="0" presId="urn:microsoft.com/office/officeart/2005/8/layout/vProcess5"/>
    <dgm:cxn modelId="{545BCAE1-03BD-4724-980B-AB95757EF9BC}" type="presOf" srcId="{71ED55AE-5CAD-4830-95EA-C873928BD398}" destId="{F4E942AB-2A1C-47D5-8F84-FB08BC4CB361}" srcOrd="0" destOrd="0" presId="urn:microsoft.com/office/officeart/2005/8/layout/vProcess5"/>
    <dgm:cxn modelId="{32A0D1E2-598E-430E-B3B0-934B110E1AAA}" type="presOf" srcId="{D71CABFE-0556-4ACF-BA36-EFD681E7A651}" destId="{15F7DAED-73D9-4F73-9077-69C78BF7244A}" srcOrd="0" destOrd="0" presId="urn:microsoft.com/office/officeart/2005/8/layout/vProcess5"/>
    <dgm:cxn modelId="{B732F8FD-DE91-47B9-8451-EBAF442C2B9A}" type="presOf" srcId="{62EC4E37-B372-4279-B94E-4FAD6D7119E8}" destId="{41C851FA-406D-473E-9FD9-AF2AB9A27503}" srcOrd="0" destOrd="0" presId="urn:microsoft.com/office/officeart/2005/8/layout/vProcess5"/>
    <dgm:cxn modelId="{1424CF7D-83F0-4C5D-8B59-DC291D138DF3}" type="presParOf" srcId="{41C851FA-406D-473E-9FD9-AF2AB9A27503}" destId="{24010332-FB0F-4081-9B3F-4BFB32796858}" srcOrd="0" destOrd="0" presId="urn:microsoft.com/office/officeart/2005/8/layout/vProcess5"/>
    <dgm:cxn modelId="{F09A2F88-0800-46E2-ADAC-0640511A2910}" type="presParOf" srcId="{41C851FA-406D-473E-9FD9-AF2AB9A27503}" destId="{7D4C018B-CC08-40CD-9516-A62906BAECFB}" srcOrd="1" destOrd="0" presId="urn:microsoft.com/office/officeart/2005/8/layout/vProcess5"/>
    <dgm:cxn modelId="{22B1D7C9-9FFE-4284-83B6-30797932AF3C}" type="presParOf" srcId="{41C851FA-406D-473E-9FD9-AF2AB9A27503}" destId="{D7307D58-5F4B-4640-B8D9-6FA6B2472D9C}" srcOrd="2" destOrd="0" presId="urn:microsoft.com/office/officeart/2005/8/layout/vProcess5"/>
    <dgm:cxn modelId="{5B0155C9-F10A-4D00-8B01-C6598728BEA4}" type="presParOf" srcId="{41C851FA-406D-473E-9FD9-AF2AB9A27503}" destId="{15F7DAED-73D9-4F73-9077-69C78BF7244A}" srcOrd="3" destOrd="0" presId="urn:microsoft.com/office/officeart/2005/8/layout/vProcess5"/>
    <dgm:cxn modelId="{B0999951-42BA-4A75-AEEC-04DCBC0DE583}" type="presParOf" srcId="{41C851FA-406D-473E-9FD9-AF2AB9A27503}" destId="{CB52620D-1BA2-4A0D-AE0D-C8AA2358B84D}" srcOrd="4" destOrd="0" presId="urn:microsoft.com/office/officeart/2005/8/layout/vProcess5"/>
    <dgm:cxn modelId="{3AA5C49E-A149-4F10-8576-3C95072ED5E0}" type="presParOf" srcId="{41C851FA-406D-473E-9FD9-AF2AB9A27503}" destId="{F4E942AB-2A1C-47D5-8F84-FB08BC4CB361}" srcOrd="5" destOrd="0" presId="urn:microsoft.com/office/officeart/2005/8/layout/vProcess5"/>
    <dgm:cxn modelId="{A5426738-28BC-4FB6-BEF8-96A6F75B8ABA}" type="presParOf" srcId="{41C851FA-406D-473E-9FD9-AF2AB9A27503}" destId="{C199339E-400B-4EC2-8C56-272FB1BDD9E4}" srcOrd="6" destOrd="0" presId="urn:microsoft.com/office/officeart/2005/8/layout/vProcess5"/>
    <dgm:cxn modelId="{19664550-1FB9-4D85-A83E-B2C14DC25B7F}" type="presParOf" srcId="{41C851FA-406D-473E-9FD9-AF2AB9A27503}" destId="{4811626E-A03B-48EA-B3D7-AB721995EA77}" srcOrd="7" destOrd="0" presId="urn:microsoft.com/office/officeart/2005/8/layout/vProcess5"/>
    <dgm:cxn modelId="{3B6386EE-3977-4D89-BB9E-08326E64A413}" type="presParOf" srcId="{41C851FA-406D-473E-9FD9-AF2AB9A27503}" destId="{11F3CC99-BAAA-448D-AEF1-0EF5AD3A734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86C5EBC-F89A-420D-9857-D86300CA3318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BF9903E-0615-4AB0-9C13-BD7EDB8E5D44}">
      <dgm:prSet/>
      <dgm:spPr/>
      <dgm:t>
        <a:bodyPr/>
        <a:lstStyle/>
        <a:p>
          <a:r>
            <a:rPr lang="en-US"/>
            <a:t>The Agile team executes the plan, developing deliverables through iterative cycles or sprints.</a:t>
          </a:r>
        </a:p>
      </dgm:t>
    </dgm:pt>
    <dgm:pt modelId="{F2536DA9-FE90-418B-B2AB-4102CF9073C3}" type="parTrans" cxnId="{F4D6D4EB-735A-4294-A985-80700BAB3921}">
      <dgm:prSet/>
      <dgm:spPr/>
      <dgm:t>
        <a:bodyPr/>
        <a:lstStyle/>
        <a:p>
          <a:endParaRPr lang="en-US"/>
        </a:p>
      </dgm:t>
    </dgm:pt>
    <dgm:pt modelId="{59F10B95-07FD-42CB-B3F4-B54C73434A44}" type="sibTrans" cxnId="{F4D6D4EB-735A-4294-A985-80700BAB3921}">
      <dgm:prSet/>
      <dgm:spPr/>
      <dgm:t>
        <a:bodyPr/>
        <a:lstStyle/>
        <a:p>
          <a:endParaRPr lang="en-US"/>
        </a:p>
      </dgm:t>
    </dgm:pt>
    <dgm:pt modelId="{B26F37EA-635E-446C-AF58-E31A713F9762}">
      <dgm:prSet/>
      <dgm:spPr/>
      <dgm:t>
        <a:bodyPr/>
        <a:lstStyle/>
        <a:p>
          <a:r>
            <a:rPr lang="en-US"/>
            <a:t>This phase is characterized by active problem-solving, experimentation, and continuous feedback loops with stakeholders.</a:t>
          </a:r>
        </a:p>
      </dgm:t>
    </dgm:pt>
    <dgm:pt modelId="{AADFC048-920D-4BC6-B69A-5E110FF6098F}" type="parTrans" cxnId="{AEED6238-D321-4FCD-8A74-BECDE5EFE9B7}">
      <dgm:prSet/>
      <dgm:spPr/>
      <dgm:t>
        <a:bodyPr/>
        <a:lstStyle/>
        <a:p>
          <a:endParaRPr lang="en-US"/>
        </a:p>
      </dgm:t>
    </dgm:pt>
    <dgm:pt modelId="{8EB3E233-FB53-441B-8110-701D179E01DA}" type="sibTrans" cxnId="{AEED6238-D321-4FCD-8A74-BECDE5EFE9B7}">
      <dgm:prSet/>
      <dgm:spPr/>
      <dgm:t>
        <a:bodyPr/>
        <a:lstStyle/>
        <a:p>
          <a:endParaRPr lang="en-US"/>
        </a:p>
      </dgm:t>
    </dgm:pt>
    <dgm:pt modelId="{719FFF07-260A-4FE9-90FB-73F8604954F4}">
      <dgm:prSet/>
      <dgm:spPr/>
      <dgm:t>
        <a:bodyPr/>
        <a:lstStyle/>
        <a:p>
          <a:r>
            <a:rPr lang="en-US"/>
            <a:t>This phase is central to Agile’s iterative approach, allowing for regular assessment and adjusting based on real world feedback (Simplilearn, 2012)</a:t>
          </a:r>
        </a:p>
      </dgm:t>
    </dgm:pt>
    <dgm:pt modelId="{63A854DD-F570-4118-BE00-33501E934028}" type="parTrans" cxnId="{914BDA30-E389-4E03-8E95-73EFE71C226E}">
      <dgm:prSet/>
      <dgm:spPr/>
      <dgm:t>
        <a:bodyPr/>
        <a:lstStyle/>
        <a:p>
          <a:endParaRPr lang="en-US"/>
        </a:p>
      </dgm:t>
    </dgm:pt>
    <dgm:pt modelId="{BEB59A69-C2D1-4E7C-9817-08023A7D0A89}" type="sibTrans" cxnId="{914BDA30-E389-4E03-8E95-73EFE71C226E}">
      <dgm:prSet/>
      <dgm:spPr/>
      <dgm:t>
        <a:bodyPr/>
        <a:lstStyle/>
        <a:p>
          <a:endParaRPr lang="en-US"/>
        </a:p>
      </dgm:t>
    </dgm:pt>
    <dgm:pt modelId="{C8FC6E25-4B75-4EE3-BFEA-D78DE4B4D095}" type="pres">
      <dgm:prSet presAssocID="{E86C5EBC-F89A-420D-9857-D86300CA3318}" presName="outerComposite" presStyleCnt="0">
        <dgm:presLayoutVars>
          <dgm:chMax val="5"/>
          <dgm:dir/>
          <dgm:resizeHandles val="exact"/>
        </dgm:presLayoutVars>
      </dgm:prSet>
      <dgm:spPr/>
    </dgm:pt>
    <dgm:pt modelId="{A0CFB268-44F2-424D-9F8D-DEB9FC4E9237}" type="pres">
      <dgm:prSet presAssocID="{E86C5EBC-F89A-420D-9857-D86300CA3318}" presName="dummyMaxCanvas" presStyleCnt="0">
        <dgm:presLayoutVars/>
      </dgm:prSet>
      <dgm:spPr/>
    </dgm:pt>
    <dgm:pt modelId="{958915ED-8730-40E0-B0FD-904909F3C511}" type="pres">
      <dgm:prSet presAssocID="{E86C5EBC-F89A-420D-9857-D86300CA3318}" presName="ThreeNodes_1" presStyleLbl="node1" presStyleIdx="0" presStyleCnt="3">
        <dgm:presLayoutVars>
          <dgm:bulletEnabled val="1"/>
        </dgm:presLayoutVars>
      </dgm:prSet>
      <dgm:spPr/>
    </dgm:pt>
    <dgm:pt modelId="{7DFB1444-210D-4B29-AA2D-9ECD90F8B938}" type="pres">
      <dgm:prSet presAssocID="{E86C5EBC-F89A-420D-9857-D86300CA3318}" presName="ThreeNodes_2" presStyleLbl="node1" presStyleIdx="1" presStyleCnt="3">
        <dgm:presLayoutVars>
          <dgm:bulletEnabled val="1"/>
        </dgm:presLayoutVars>
      </dgm:prSet>
      <dgm:spPr/>
    </dgm:pt>
    <dgm:pt modelId="{D29B9802-70DC-4790-8420-DD8CC1799236}" type="pres">
      <dgm:prSet presAssocID="{E86C5EBC-F89A-420D-9857-D86300CA3318}" presName="ThreeNodes_3" presStyleLbl="node1" presStyleIdx="2" presStyleCnt="3">
        <dgm:presLayoutVars>
          <dgm:bulletEnabled val="1"/>
        </dgm:presLayoutVars>
      </dgm:prSet>
      <dgm:spPr/>
    </dgm:pt>
    <dgm:pt modelId="{34C1E45C-7703-4E46-9F21-A5C3BAD65FA3}" type="pres">
      <dgm:prSet presAssocID="{E86C5EBC-F89A-420D-9857-D86300CA3318}" presName="ThreeConn_1-2" presStyleLbl="fgAccFollowNode1" presStyleIdx="0" presStyleCnt="2">
        <dgm:presLayoutVars>
          <dgm:bulletEnabled val="1"/>
        </dgm:presLayoutVars>
      </dgm:prSet>
      <dgm:spPr/>
    </dgm:pt>
    <dgm:pt modelId="{537AC420-F141-40DE-B084-83AC826E4393}" type="pres">
      <dgm:prSet presAssocID="{E86C5EBC-F89A-420D-9857-D86300CA3318}" presName="ThreeConn_2-3" presStyleLbl="fgAccFollowNode1" presStyleIdx="1" presStyleCnt="2">
        <dgm:presLayoutVars>
          <dgm:bulletEnabled val="1"/>
        </dgm:presLayoutVars>
      </dgm:prSet>
      <dgm:spPr/>
    </dgm:pt>
    <dgm:pt modelId="{21CD699D-1914-4633-89F7-A41AFF66B982}" type="pres">
      <dgm:prSet presAssocID="{E86C5EBC-F89A-420D-9857-D86300CA3318}" presName="ThreeNodes_1_text" presStyleLbl="node1" presStyleIdx="2" presStyleCnt="3">
        <dgm:presLayoutVars>
          <dgm:bulletEnabled val="1"/>
        </dgm:presLayoutVars>
      </dgm:prSet>
      <dgm:spPr/>
    </dgm:pt>
    <dgm:pt modelId="{DC1F48DC-DFBB-4E3B-B02C-A2052654D911}" type="pres">
      <dgm:prSet presAssocID="{E86C5EBC-F89A-420D-9857-D86300CA3318}" presName="ThreeNodes_2_text" presStyleLbl="node1" presStyleIdx="2" presStyleCnt="3">
        <dgm:presLayoutVars>
          <dgm:bulletEnabled val="1"/>
        </dgm:presLayoutVars>
      </dgm:prSet>
      <dgm:spPr/>
    </dgm:pt>
    <dgm:pt modelId="{E728ED26-1C0F-48BA-AC41-608B47D0ED67}" type="pres">
      <dgm:prSet presAssocID="{E86C5EBC-F89A-420D-9857-D86300CA331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15DE60C-C143-4B67-9DAD-877DF2837C20}" type="presOf" srcId="{59F10B95-07FD-42CB-B3F4-B54C73434A44}" destId="{34C1E45C-7703-4E46-9F21-A5C3BAD65FA3}" srcOrd="0" destOrd="0" presId="urn:microsoft.com/office/officeart/2005/8/layout/vProcess5"/>
    <dgm:cxn modelId="{914BDA30-E389-4E03-8E95-73EFE71C226E}" srcId="{E86C5EBC-F89A-420D-9857-D86300CA3318}" destId="{719FFF07-260A-4FE9-90FB-73F8604954F4}" srcOrd="2" destOrd="0" parTransId="{63A854DD-F570-4118-BE00-33501E934028}" sibTransId="{BEB59A69-C2D1-4E7C-9817-08023A7D0A89}"/>
    <dgm:cxn modelId="{AEED6238-D321-4FCD-8A74-BECDE5EFE9B7}" srcId="{E86C5EBC-F89A-420D-9857-D86300CA3318}" destId="{B26F37EA-635E-446C-AF58-E31A713F9762}" srcOrd="1" destOrd="0" parTransId="{AADFC048-920D-4BC6-B69A-5E110FF6098F}" sibTransId="{8EB3E233-FB53-441B-8110-701D179E01DA}"/>
    <dgm:cxn modelId="{6435FD69-5B52-4B9D-8D26-F858ED4C16E4}" type="presOf" srcId="{B26F37EA-635E-446C-AF58-E31A713F9762}" destId="{DC1F48DC-DFBB-4E3B-B02C-A2052654D911}" srcOrd="1" destOrd="0" presId="urn:microsoft.com/office/officeart/2005/8/layout/vProcess5"/>
    <dgm:cxn modelId="{ED9FD46B-2D9A-4A03-96EC-98995DA3753B}" type="presOf" srcId="{5BF9903E-0615-4AB0-9C13-BD7EDB8E5D44}" destId="{958915ED-8730-40E0-B0FD-904909F3C511}" srcOrd="0" destOrd="0" presId="urn:microsoft.com/office/officeart/2005/8/layout/vProcess5"/>
    <dgm:cxn modelId="{E69AFF7F-17AB-46D5-B586-945A037ADCDE}" type="presOf" srcId="{B26F37EA-635E-446C-AF58-E31A713F9762}" destId="{7DFB1444-210D-4B29-AA2D-9ECD90F8B938}" srcOrd="0" destOrd="0" presId="urn:microsoft.com/office/officeart/2005/8/layout/vProcess5"/>
    <dgm:cxn modelId="{61EB2781-24AE-42A6-BAF3-898643FAA796}" type="presOf" srcId="{719FFF07-260A-4FE9-90FB-73F8604954F4}" destId="{D29B9802-70DC-4790-8420-DD8CC1799236}" srcOrd="0" destOrd="0" presId="urn:microsoft.com/office/officeart/2005/8/layout/vProcess5"/>
    <dgm:cxn modelId="{49DC909D-1930-43C6-9439-379791231174}" type="presOf" srcId="{719FFF07-260A-4FE9-90FB-73F8604954F4}" destId="{E728ED26-1C0F-48BA-AC41-608B47D0ED67}" srcOrd="1" destOrd="0" presId="urn:microsoft.com/office/officeart/2005/8/layout/vProcess5"/>
    <dgm:cxn modelId="{53C6F0A9-261B-4633-908F-AAE44F7562B2}" type="presOf" srcId="{5BF9903E-0615-4AB0-9C13-BD7EDB8E5D44}" destId="{21CD699D-1914-4633-89F7-A41AFF66B982}" srcOrd="1" destOrd="0" presId="urn:microsoft.com/office/officeart/2005/8/layout/vProcess5"/>
    <dgm:cxn modelId="{E25200B5-ACD1-4629-B75B-154DA1BEC64D}" type="presOf" srcId="{E86C5EBC-F89A-420D-9857-D86300CA3318}" destId="{C8FC6E25-4B75-4EE3-BFEA-D78DE4B4D095}" srcOrd="0" destOrd="0" presId="urn:microsoft.com/office/officeart/2005/8/layout/vProcess5"/>
    <dgm:cxn modelId="{AEC2BEC6-264C-4612-B26F-6B7C90DBA1AC}" type="presOf" srcId="{8EB3E233-FB53-441B-8110-701D179E01DA}" destId="{537AC420-F141-40DE-B084-83AC826E4393}" srcOrd="0" destOrd="0" presId="urn:microsoft.com/office/officeart/2005/8/layout/vProcess5"/>
    <dgm:cxn modelId="{F4D6D4EB-735A-4294-A985-80700BAB3921}" srcId="{E86C5EBC-F89A-420D-9857-D86300CA3318}" destId="{5BF9903E-0615-4AB0-9C13-BD7EDB8E5D44}" srcOrd="0" destOrd="0" parTransId="{F2536DA9-FE90-418B-B2AB-4102CF9073C3}" sibTransId="{59F10B95-07FD-42CB-B3F4-B54C73434A44}"/>
    <dgm:cxn modelId="{64E64ACD-DA4D-43C1-BE76-CFC3CE69A2F1}" type="presParOf" srcId="{C8FC6E25-4B75-4EE3-BFEA-D78DE4B4D095}" destId="{A0CFB268-44F2-424D-9F8D-DEB9FC4E9237}" srcOrd="0" destOrd="0" presId="urn:microsoft.com/office/officeart/2005/8/layout/vProcess5"/>
    <dgm:cxn modelId="{233A3017-FC9F-4CAD-AC2B-5F9FC24DEE2A}" type="presParOf" srcId="{C8FC6E25-4B75-4EE3-BFEA-D78DE4B4D095}" destId="{958915ED-8730-40E0-B0FD-904909F3C511}" srcOrd="1" destOrd="0" presId="urn:microsoft.com/office/officeart/2005/8/layout/vProcess5"/>
    <dgm:cxn modelId="{97274907-2935-4A21-AD04-B10E0EC211DE}" type="presParOf" srcId="{C8FC6E25-4B75-4EE3-BFEA-D78DE4B4D095}" destId="{7DFB1444-210D-4B29-AA2D-9ECD90F8B938}" srcOrd="2" destOrd="0" presId="urn:microsoft.com/office/officeart/2005/8/layout/vProcess5"/>
    <dgm:cxn modelId="{77F5E989-07D2-4259-9C14-E193388085C3}" type="presParOf" srcId="{C8FC6E25-4B75-4EE3-BFEA-D78DE4B4D095}" destId="{D29B9802-70DC-4790-8420-DD8CC1799236}" srcOrd="3" destOrd="0" presId="urn:microsoft.com/office/officeart/2005/8/layout/vProcess5"/>
    <dgm:cxn modelId="{69A0DB98-AF59-4100-BF8E-84F6F5A95652}" type="presParOf" srcId="{C8FC6E25-4B75-4EE3-BFEA-D78DE4B4D095}" destId="{34C1E45C-7703-4E46-9F21-A5C3BAD65FA3}" srcOrd="4" destOrd="0" presId="urn:microsoft.com/office/officeart/2005/8/layout/vProcess5"/>
    <dgm:cxn modelId="{038B0F54-A448-4127-A906-FDB2A3C0D276}" type="presParOf" srcId="{C8FC6E25-4B75-4EE3-BFEA-D78DE4B4D095}" destId="{537AC420-F141-40DE-B084-83AC826E4393}" srcOrd="5" destOrd="0" presId="urn:microsoft.com/office/officeart/2005/8/layout/vProcess5"/>
    <dgm:cxn modelId="{64E51EDB-95D5-41C2-81E0-7825C8628323}" type="presParOf" srcId="{C8FC6E25-4B75-4EE3-BFEA-D78DE4B4D095}" destId="{21CD699D-1914-4633-89F7-A41AFF66B982}" srcOrd="6" destOrd="0" presId="urn:microsoft.com/office/officeart/2005/8/layout/vProcess5"/>
    <dgm:cxn modelId="{288F739E-BA04-4D9F-B6C6-1720B8EA8B94}" type="presParOf" srcId="{C8FC6E25-4B75-4EE3-BFEA-D78DE4B4D095}" destId="{DC1F48DC-DFBB-4E3B-B02C-A2052654D911}" srcOrd="7" destOrd="0" presId="urn:microsoft.com/office/officeart/2005/8/layout/vProcess5"/>
    <dgm:cxn modelId="{482FC0F3-BD89-4C55-A10A-E23481A23DED}" type="presParOf" srcId="{C8FC6E25-4B75-4EE3-BFEA-D78DE4B4D095}" destId="{E728ED26-1C0F-48BA-AC41-608B47D0ED6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86C5EBC-F89A-420D-9857-D86300CA3318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F9903E-0615-4AB0-9C13-BD7EDB8E5D44}">
      <dgm:prSet/>
      <dgm:spPr/>
      <dgm:t>
        <a:bodyPr/>
        <a:lstStyle/>
        <a:p>
          <a:r>
            <a:rPr lang="en-US" dirty="0"/>
            <a:t>A critical phase in APM, focusing on reviewing progress, learning form experiences, and making necessary adjustments.</a:t>
          </a:r>
        </a:p>
      </dgm:t>
    </dgm:pt>
    <dgm:pt modelId="{F2536DA9-FE90-418B-B2AB-4102CF9073C3}" type="parTrans" cxnId="{F4D6D4EB-735A-4294-A985-80700BAB3921}">
      <dgm:prSet/>
      <dgm:spPr/>
      <dgm:t>
        <a:bodyPr/>
        <a:lstStyle/>
        <a:p>
          <a:endParaRPr lang="en-US"/>
        </a:p>
      </dgm:t>
    </dgm:pt>
    <dgm:pt modelId="{59F10B95-07FD-42CB-B3F4-B54C73434A44}" type="sibTrans" cxnId="{F4D6D4EB-735A-4294-A985-80700BAB3921}">
      <dgm:prSet/>
      <dgm:spPr/>
      <dgm:t>
        <a:bodyPr/>
        <a:lstStyle/>
        <a:p>
          <a:endParaRPr lang="en-US"/>
        </a:p>
      </dgm:t>
    </dgm:pt>
    <dgm:pt modelId="{B26F37EA-635E-446C-AF58-E31A713F9762}">
      <dgm:prSet/>
      <dgm:spPr/>
      <dgm:t>
        <a:bodyPr/>
        <a:lstStyle/>
        <a:p>
          <a:r>
            <a:rPr lang="en-US" dirty="0"/>
            <a:t>After each sprint, the team reflects on what worked well and what didn’t.</a:t>
          </a:r>
        </a:p>
      </dgm:t>
    </dgm:pt>
    <dgm:pt modelId="{AADFC048-920D-4BC6-B69A-5E110FF6098F}" type="parTrans" cxnId="{AEED6238-D321-4FCD-8A74-BECDE5EFE9B7}">
      <dgm:prSet/>
      <dgm:spPr/>
      <dgm:t>
        <a:bodyPr/>
        <a:lstStyle/>
        <a:p>
          <a:endParaRPr lang="en-US"/>
        </a:p>
      </dgm:t>
    </dgm:pt>
    <dgm:pt modelId="{8EB3E233-FB53-441B-8110-701D179E01DA}" type="sibTrans" cxnId="{AEED6238-D321-4FCD-8A74-BECDE5EFE9B7}">
      <dgm:prSet/>
      <dgm:spPr/>
      <dgm:t>
        <a:bodyPr/>
        <a:lstStyle/>
        <a:p>
          <a:endParaRPr lang="en-US"/>
        </a:p>
      </dgm:t>
    </dgm:pt>
    <dgm:pt modelId="{719FFF07-260A-4FE9-90FB-73F8604954F4}">
      <dgm:prSet/>
      <dgm:spPr/>
      <dgm:t>
        <a:bodyPr/>
        <a:lstStyle/>
        <a:p>
          <a:r>
            <a:rPr lang="en-US" dirty="0"/>
            <a:t>This phase is about embracing change, such as modifying the product based on user feedback or refining working methods. (Simplilearn, 2012)</a:t>
          </a:r>
        </a:p>
      </dgm:t>
    </dgm:pt>
    <dgm:pt modelId="{63A854DD-F570-4118-BE00-33501E934028}" type="parTrans" cxnId="{914BDA30-E389-4E03-8E95-73EFE71C226E}">
      <dgm:prSet/>
      <dgm:spPr/>
      <dgm:t>
        <a:bodyPr/>
        <a:lstStyle/>
        <a:p>
          <a:endParaRPr lang="en-US"/>
        </a:p>
      </dgm:t>
    </dgm:pt>
    <dgm:pt modelId="{BEB59A69-C2D1-4E7C-9817-08023A7D0A89}" type="sibTrans" cxnId="{914BDA30-E389-4E03-8E95-73EFE71C226E}">
      <dgm:prSet/>
      <dgm:spPr/>
      <dgm:t>
        <a:bodyPr/>
        <a:lstStyle/>
        <a:p>
          <a:endParaRPr lang="en-US"/>
        </a:p>
      </dgm:t>
    </dgm:pt>
    <dgm:pt modelId="{C8FC6E25-4B75-4EE3-BFEA-D78DE4B4D095}" type="pres">
      <dgm:prSet presAssocID="{E86C5EBC-F89A-420D-9857-D86300CA3318}" presName="outerComposite" presStyleCnt="0">
        <dgm:presLayoutVars>
          <dgm:chMax val="5"/>
          <dgm:dir/>
          <dgm:resizeHandles val="exact"/>
        </dgm:presLayoutVars>
      </dgm:prSet>
      <dgm:spPr/>
    </dgm:pt>
    <dgm:pt modelId="{A0CFB268-44F2-424D-9F8D-DEB9FC4E9237}" type="pres">
      <dgm:prSet presAssocID="{E86C5EBC-F89A-420D-9857-D86300CA3318}" presName="dummyMaxCanvas" presStyleCnt="0">
        <dgm:presLayoutVars/>
      </dgm:prSet>
      <dgm:spPr/>
    </dgm:pt>
    <dgm:pt modelId="{958915ED-8730-40E0-B0FD-904909F3C511}" type="pres">
      <dgm:prSet presAssocID="{E86C5EBC-F89A-420D-9857-D86300CA3318}" presName="ThreeNodes_1" presStyleLbl="node1" presStyleIdx="0" presStyleCnt="3">
        <dgm:presLayoutVars>
          <dgm:bulletEnabled val="1"/>
        </dgm:presLayoutVars>
      </dgm:prSet>
      <dgm:spPr/>
    </dgm:pt>
    <dgm:pt modelId="{7DFB1444-210D-4B29-AA2D-9ECD90F8B938}" type="pres">
      <dgm:prSet presAssocID="{E86C5EBC-F89A-420D-9857-D86300CA3318}" presName="ThreeNodes_2" presStyleLbl="node1" presStyleIdx="1" presStyleCnt="3">
        <dgm:presLayoutVars>
          <dgm:bulletEnabled val="1"/>
        </dgm:presLayoutVars>
      </dgm:prSet>
      <dgm:spPr/>
    </dgm:pt>
    <dgm:pt modelId="{D29B9802-70DC-4790-8420-DD8CC1799236}" type="pres">
      <dgm:prSet presAssocID="{E86C5EBC-F89A-420D-9857-D86300CA3318}" presName="ThreeNodes_3" presStyleLbl="node1" presStyleIdx="2" presStyleCnt="3">
        <dgm:presLayoutVars>
          <dgm:bulletEnabled val="1"/>
        </dgm:presLayoutVars>
      </dgm:prSet>
      <dgm:spPr/>
    </dgm:pt>
    <dgm:pt modelId="{34C1E45C-7703-4E46-9F21-A5C3BAD65FA3}" type="pres">
      <dgm:prSet presAssocID="{E86C5EBC-F89A-420D-9857-D86300CA3318}" presName="ThreeConn_1-2" presStyleLbl="fgAccFollowNode1" presStyleIdx="0" presStyleCnt="2">
        <dgm:presLayoutVars>
          <dgm:bulletEnabled val="1"/>
        </dgm:presLayoutVars>
      </dgm:prSet>
      <dgm:spPr/>
    </dgm:pt>
    <dgm:pt modelId="{537AC420-F141-40DE-B084-83AC826E4393}" type="pres">
      <dgm:prSet presAssocID="{E86C5EBC-F89A-420D-9857-D86300CA3318}" presName="ThreeConn_2-3" presStyleLbl="fgAccFollowNode1" presStyleIdx="1" presStyleCnt="2">
        <dgm:presLayoutVars>
          <dgm:bulletEnabled val="1"/>
        </dgm:presLayoutVars>
      </dgm:prSet>
      <dgm:spPr/>
    </dgm:pt>
    <dgm:pt modelId="{21CD699D-1914-4633-89F7-A41AFF66B982}" type="pres">
      <dgm:prSet presAssocID="{E86C5EBC-F89A-420D-9857-D86300CA3318}" presName="ThreeNodes_1_text" presStyleLbl="node1" presStyleIdx="2" presStyleCnt="3">
        <dgm:presLayoutVars>
          <dgm:bulletEnabled val="1"/>
        </dgm:presLayoutVars>
      </dgm:prSet>
      <dgm:spPr/>
    </dgm:pt>
    <dgm:pt modelId="{DC1F48DC-DFBB-4E3B-B02C-A2052654D911}" type="pres">
      <dgm:prSet presAssocID="{E86C5EBC-F89A-420D-9857-D86300CA3318}" presName="ThreeNodes_2_text" presStyleLbl="node1" presStyleIdx="2" presStyleCnt="3">
        <dgm:presLayoutVars>
          <dgm:bulletEnabled val="1"/>
        </dgm:presLayoutVars>
      </dgm:prSet>
      <dgm:spPr/>
    </dgm:pt>
    <dgm:pt modelId="{E728ED26-1C0F-48BA-AC41-608B47D0ED67}" type="pres">
      <dgm:prSet presAssocID="{E86C5EBC-F89A-420D-9857-D86300CA331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15DE60C-C143-4B67-9DAD-877DF2837C20}" type="presOf" srcId="{59F10B95-07FD-42CB-B3F4-B54C73434A44}" destId="{34C1E45C-7703-4E46-9F21-A5C3BAD65FA3}" srcOrd="0" destOrd="0" presId="urn:microsoft.com/office/officeart/2005/8/layout/vProcess5"/>
    <dgm:cxn modelId="{914BDA30-E389-4E03-8E95-73EFE71C226E}" srcId="{E86C5EBC-F89A-420D-9857-D86300CA3318}" destId="{719FFF07-260A-4FE9-90FB-73F8604954F4}" srcOrd="2" destOrd="0" parTransId="{63A854DD-F570-4118-BE00-33501E934028}" sibTransId="{BEB59A69-C2D1-4E7C-9817-08023A7D0A89}"/>
    <dgm:cxn modelId="{AEED6238-D321-4FCD-8A74-BECDE5EFE9B7}" srcId="{E86C5EBC-F89A-420D-9857-D86300CA3318}" destId="{B26F37EA-635E-446C-AF58-E31A713F9762}" srcOrd="1" destOrd="0" parTransId="{AADFC048-920D-4BC6-B69A-5E110FF6098F}" sibTransId="{8EB3E233-FB53-441B-8110-701D179E01DA}"/>
    <dgm:cxn modelId="{6435FD69-5B52-4B9D-8D26-F858ED4C16E4}" type="presOf" srcId="{B26F37EA-635E-446C-AF58-E31A713F9762}" destId="{DC1F48DC-DFBB-4E3B-B02C-A2052654D911}" srcOrd="1" destOrd="0" presId="urn:microsoft.com/office/officeart/2005/8/layout/vProcess5"/>
    <dgm:cxn modelId="{ED9FD46B-2D9A-4A03-96EC-98995DA3753B}" type="presOf" srcId="{5BF9903E-0615-4AB0-9C13-BD7EDB8E5D44}" destId="{958915ED-8730-40E0-B0FD-904909F3C511}" srcOrd="0" destOrd="0" presId="urn:microsoft.com/office/officeart/2005/8/layout/vProcess5"/>
    <dgm:cxn modelId="{E69AFF7F-17AB-46D5-B586-945A037ADCDE}" type="presOf" srcId="{B26F37EA-635E-446C-AF58-E31A713F9762}" destId="{7DFB1444-210D-4B29-AA2D-9ECD90F8B938}" srcOrd="0" destOrd="0" presId="urn:microsoft.com/office/officeart/2005/8/layout/vProcess5"/>
    <dgm:cxn modelId="{61EB2781-24AE-42A6-BAF3-898643FAA796}" type="presOf" srcId="{719FFF07-260A-4FE9-90FB-73F8604954F4}" destId="{D29B9802-70DC-4790-8420-DD8CC1799236}" srcOrd="0" destOrd="0" presId="urn:microsoft.com/office/officeart/2005/8/layout/vProcess5"/>
    <dgm:cxn modelId="{49DC909D-1930-43C6-9439-379791231174}" type="presOf" srcId="{719FFF07-260A-4FE9-90FB-73F8604954F4}" destId="{E728ED26-1C0F-48BA-AC41-608B47D0ED67}" srcOrd="1" destOrd="0" presId="urn:microsoft.com/office/officeart/2005/8/layout/vProcess5"/>
    <dgm:cxn modelId="{53C6F0A9-261B-4633-908F-AAE44F7562B2}" type="presOf" srcId="{5BF9903E-0615-4AB0-9C13-BD7EDB8E5D44}" destId="{21CD699D-1914-4633-89F7-A41AFF66B982}" srcOrd="1" destOrd="0" presId="urn:microsoft.com/office/officeart/2005/8/layout/vProcess5"/>
    <dgm:cxn modelId="{E25200B5-ACD1-4629-B75B-154DA1BEC64D}" type="presOf" srcId="{E86C5EBC-F89A-420D-9857-D86300CA3318}" destId="{C8FC6E25-4B75-4EE3-BFEA-D78DE4B4D095}" srcOrd="0" destOrd="0" presId="urn:microsoft.com/office/officeart/2005/8/layout/vProcess5"/>
    <dgm:cxn modelId="{AEC2BEC6-264C-4612-B26F-6B7C90DBA1AC}" type="presOf" srcId="{8EB3E233-FB53-441B-8110-701D179E01DA}" destId="{537AC420-F141-40DE-B084-83AC826E4393}" srcOrd="0" destOrd="0" presId="urn:microsoft.com/office/officeart/2005/8/layout/vProcess5"/>
    <dgm:cxn modelId="{F4D6D4EB-735A-4294-A985-80700BAB3921}" srcId="{E86C5EBC-F89A-420D-9857-D86300CA3318}" destId="{5BF9903E-0615-4AB0-9C13-BD7EDB8E5D44}" srcOrd="0" destOrd="0" parTransId="{F2536DA9-FE90-418B-B2AB-4102CF9073C3}" sibTransId="{59F10B95-07FD-42CB-B3F4-B54C73434A44}"/>
    <dgm:cxn modelId="{64E64ACD-DA4D-43C1-BE76-CFC3CE69A2F1}" type="presParOf" srcId="{C8FC6E25-4B75-4EE3-BFEA-D78DE4B4D095}" destId="{A0CFB268-44F2-424D-9F8D-DEB9FC4E9237}" srcOrd="0" destOrd="0" presId="urn:microsoft.com/office/officeart/2005/8/layout/vProcess5"/>
    <dgm:cxn modelId="{233A3017-FC9F-4CAD-AC2B-5F9FC24DEE2A}" type="presParOf" srcId="{C8FC6E25-4B75-4EE3-BFEA-D78DE4B4D095}" destId="{958915ED-8730-40E0-B0FD-904909F3C511}" srcOrd="1" destOrd="0" presId="urn:microsoft.com/office/officeart/2005/8/layout/vProcess5"/>
    <dgm:cxn modelId="{97274907-2935-4A21-AD04-B10E0EC211DE}" type="presParOf" srcId="{C8FC6E25-4B75-4EE3-BFEA-D78DE4B4D095}" destId="{7DFB1444-210D-4B29-AA2D-9ECD90F8B938}" srcOrd="2" destOrd="0" presId="urn:microsoft.com/office/officeart/2005/8/layout/vProcess5"/>
    <dgm:cxn modelId="{77F5E989-07D2-4259-9C14-E193388085C3}" type="presParOf" srcId="{C8FC6E25-4B75-4EE3-BFEA-D78DE4B4D095}" destId="{D29B9802-70DC-4790-8420-DD8CC1799236}" srcOrd="3" destOrd="0" presId="urn:microsoft.com/office/officeart/2005/8/layout/vProcess5"/>
    <dgm:cxn modelId="{69A0DB98-AF59-4100-BF8E-84F6F5A95652}" type="presParOf" srcId="{C8FC6E25-4B75-4EE3-BFEA-D78DE4B4D095}" destId="{34C1E45C-7703-4E46-9F21-A5C3BAD65FA3}" srcOrd="4" destOrd="0" presId="urn:microsoft.com/office/officeart/2005/8/layout/vProcess5"/>
    <dgm:cxn modelId="{038B0F54-A448-4127-A906-FDB2A3C0D276}" type="presParOf" srcId="{C8FC6E25-4B75-4EE3-BFEA-D78DE4B4D095}" destId="{537AC420-F141-40DE-B084-83AC826E4393}" srcOrd="5" destOrd="0" presId="urn:microsoft.com/office/officeart/2005/8/layout/vProcess5"/>
    <dgm:cxn modelId="{64E51EDB-95D5-41C2-81E0-7825C8628323}" type="presParOf" srcId="{C8FC6E25-4B75-4EE3-BFEA-D78DE4B4D095}" destId="{21CD699D-1914-4633-89F7-A41AFF66B982}" srcOrd="6" destOrd="0" presId="urn:microsoft.com/office/officeart/2005/8/layout/vProcess5"/>
    <dgm:cxn modelId="{288F739E-BA04-4D9F-B6C6-1720B8EA8B94}" type="presParOf" srcId="{C8FC6E25-4B75-4EE3-BFEA-D78DE4B4D095}" destId="{DC1F48DC-DFBB-4E3B-B02C-A2052654D911}" srcOrd="7" destOrd="0" presId="urn:microsoft.com/office/officeart/2005/8/layout/vProcess5"/>
    <dgm:cxn modelId="{482FC0F3-BD89-4C55-A10A-E23481A23DED}" type="presParOf" srcId="{C8FC6E25-4B75-4EE3-BFEA-D78DE4B4D095}" destId="{E728ED26-1C0F-48BA-AC41-608B47D0ED6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E12BA-1466-4BCE-8D8C-B6E9D928BBD2}">
      <dsp:nvSpPr>
        <dsp:cNvPr id="0" name=""/>
        <dsp:cNvSpPr/>
      </dsp:nvSpPr>
      <dsp:spPr>
        <a:xfrm>
          <a:off x="816" y="56452"/>
          <a:ext cx="3186244" cy="19117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Product Owner</a:t>
          </a:r>
        </a:p>
      </dsp:txBody>
      <dsp:txXfrm>
        <a:off x="816" y="56452"/>
        <a:ext cx="3186244" cy="1911746"/>
      </dsp:txXfrm>
    </dsp:sp>
    <dsp:sp modelId="{9F81394F-0248-4CBD-839D-8ACD906A6620}">
      <dsp:nvSpPr>
        <dsp:cNvPr id="0" name=""/>
        <dsp:cNvSpPr/>
      </dsp:nvSpPr>
      <dsp:spPr>
        <a:xfrm>
          <a:off x="3505686" y="56452"/>
          <a:ext cx="3186244" cy="1911746"/>
        </a:xfrm>
        <a:prstGeom prst="rect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Scrum Master</a:t>
          </a:r>
        </a:p>
      </dsp:txBody>
      <dsp:txXfrm>
        <a:off x="3505686" y="56452"/>
        <a:ext cx="3186244" cy="1911746"/>
      </dsp:txXfrm>
    </dsp:sp>
    <dsp:sp modelId="{2A3CACAD-FD56-42CD-BE2C-1BC189C05424}">
      <dsp:nvSpPr>
        <dsp:cNvPr id="0" name=""/>
        <dsp:cNvSpPr/>
      </dsp:nvSpPr>
      <dsp:spPr>
        <a:xfrm>
          <a:off x="1753251" y="2286824"/>
          <a:ext cx="3186244" cy="1911746"/>
        </a:xfrm>
        <a:prstGeom prst="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Development Team</a:t>
          </a:r>
        </a:p>
      </dsp:txBody>
      <dsp:txXfrm>
        <a:off x="1753251" y="2286824"/>
        <a:ext cx="3186244" cy="19117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42B23-3B3D-4DCD-BFFB-71122352FE6C}">
      <dsp:nvSpPr>
        <dsp:cNvPr id="0" name=""/>
        <dsp:cNvSpPr/>
      </dsp:nvSpPr>
      <dsp:spPr>
        <a:xfrm>
          <a:off x="0" y="0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Marks the completion of the project, where the team finalizes deliverables, documents lessons learned, and moves on to the next project.</a:t>
          </a:r>
        </a:p>
      </dsp:txBody>
      <dsp:txXfrm>
        <a:off x="27614" y="27614"/>
        <a:ext cx="7402727" cy="887588"/>
      </dsp:txXfrm>
    </dsp:sp>
    <dsp:sp modelId="{44CC4ACE-8D92-4D18-B466-531F4424EF62}">
      <dsp:nvSpPr>
        <dsp:cNvPr id="0" name=""/>
        <dsp:cNvSpPr/>
      </dsp:nvSpPr>
      <dsp:spPr>
        <a:xfrm>
          <a:off x="742949" y="1099952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Involves thoroughly reviewing the project’s outcomes against its objectives, celebrating successes and analyzing areas for improvement.</a:t>
          </a:r>
        </a:p>
      </dsp:txBody>
      <dsp:txXfrm>
        <a:off x="770563" y="1127566"/>
        <a:ext cx="7009091" cy="887588"/>
      </dsp:txXfrm>
    </dsp:sp>
    <dsp:sp modelId="{5C68EAD0-EC84-42DA-9037-14C579F4373F}">
      <dsp:nvSpPr>
        <dsp:cNvPr id="0" name=""/>
        <dsp:cNvSpPr/>
      </dsp:nvSpPr>
      <dsp:spPr>
        <a:xfrm>
          <a:off x="1485899" y="2199904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This phase is essential for capturing learning that informs future projects. (Simplilearn, 2012)</a:t>
          </a:r>
        </a:p>
      </dsp:txBody>
      <dsp:txXfrm>
        <a:off x="1513513" y="2227518"/>
        <a:ext cx="7009091" cy="887588"/>
      </dsp:txXfrm>
    </dsp:sp>
    <dsp:sp modelId="{81CEB940-E8C1-4A88-BDBF-A8900B4F6DA7}">
      <dsp:nvSpPr>
        <dsp:cNvPr id="0" name=""/>
        <dsp:cNvSpPr/>
      </dsp:nvSpPr>
      <dsp:spPr>
        <a:xfrm>
          <a:off x="7807269" y="714969"/>
          <a:ext cx="612830" cy="612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945156" y="714969"/>
        <a:ext cx="337056" cy="461155"/>
      </dsp:txXfrm>
    </dsp:sp>
    <dsp:sp modelId="{BBA12A98-EA8B-4BE7-BD74-C53AF87140BC}">
      <dsp:nvSpPr>
        <dsp:cNvPr id="0" name=""/>
        <dsp:cNvSpPr/>
      </dsp:nvSpPr>
      <dsp:spPr>
        <a:xfrm>
          <a:off x="8550219" y="1808635"/>
          <a:ext cx="612830" cy="612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688106" y="1808635"/>
        <a:ext cx="337056" cy="4611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50A47-D9D0-4033-BDA9-42643FA08C53}">
      <dsp:nvSpPr>
        <dsp:cNvPr id="0" name=""/>
        <dsp:cNvSpPr/>
      </dsp:nvSpPr>
      <dsp:spPr>
        <a:xfrm>
          <a:off x="0" y="0"/>
          <a:ext cx="8420100" cy="1414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Agile is an adaptive, constantly changing approach that has a less well-defined plan of how the project will be implemented and recognizes that the requirements and plan for a project will evolve as the project progresses. (Cobb, 2015, pg. 5)</a:t>
          </a:r>
        </a:p>
      </dsp:txBody>
      <dsp:txXfrm>
        <a:off x="41421" y="41421"/>
        <a:ext cx="6958389" cy="1331382"/>
      </dsp:txXfrm>
    </dsp:sp>
    <dsp:sp modelId="{BCF94534-D45C-4CFE-B1E6-09D752B5CCB8}">
      <dsp:nvSpPr>
        <dsp:cNvPr id="0" name=""/>
        <dsp:cNvSpPr/>
      </dsp:nvSpPr>
      <dsp:spPr>
        <a:xfrm>
          <a:off x="1485899" y="1728496"/>
          <a:ext cx="8420100" cy="1414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Waterfall is a plan-driven approach that attempts to define and document detailed requirements and a plan for the entire project prior to the start of a project. (Cobb, 2015, pg. 4)</a:t>
          </a:r>
        </a:p>
      </dsp:txBody>
      <dsp:txXfrm>
        <a:off x="1527320" y="1769917"/>
        <a:ext cx="5932112" cy="1331382"/>
      </dsp:txXfrm>
    </dsp:sp>
    <dsp:sp modelId="{630699A3-5E47-4E7C-A085-5E6A3E1B5838}">
      <dsp:nvSpPr>
        <dsp:cNvPr id="0" name=""/>
        <dsp:cNvSpPr/>
      </dsp:nvSpPr>
      <dsp:spPr>
        <a:xfrm>
          <a:off x="7500854" y="1111737"/>
          <a:ext cx="919245" cy="91924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707684" y="1111737"/>
        <a:ext cx="505585" cy="691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02C8A-5122-4D40-B8B5-471CA3B15F4A}">
      <dsp:nvSpPr>
        <dsp:cNvPr id="0" name=""/>
        <dsp:cNvSpPr/>
      </dsp:nvSpPr>
      <dsp:spPr>
        <a:xfrm>
          <a:off x="0" y="0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Responsible to maximizing the value of the product and work of the development team.</a:t>
          </a:r>
        </a:p>
      </dsp:txBody>
      <dsp:txXfrm>
        <a:off x="27614" y="27614"/>
        <a:ext cx="7402727" cy="887588"/>
      </dsp:txXfrm>
    </dsp:sp>
    <dsp:sp modelId="{8ECB0EBC-0433-4F0D-A079-954DC2559395}">
      <dsp:nvSpPr>
        <dsp:cNvPr id="0" name=""/>
        <dsp:cNvSpPr/>
      </dsp:nvSpPr>
      <dsp:spPr>
        <a:xfrm>
          <a:off x="742949" y="1099952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Orders and expresses the Product Backlog and makes it visible to everyone on the team.</a:t>
          </a:r>
        </a:p>
      </dsp:txBody>
      <dsp:txXfrm>
        <a:off x="770563" y="1127566"/>
        <a:ext cx="7009091" cy="887588"/>
      </dsp:txXfrm>
    </dsp:sp>
    <dsp:sp modelId="{C3CB4E23-27CE-4B69-894F-3DA198896AD0}">
      <dsp:nvSpPr>
        <dsp:cNvPr id="0" name=""/>
        <dsp:cNvSpPr/>
      </dsp:nvSpPr>
      <dsp:spPr>
        <a:xfrm>
          <a:off x="1485899" y="2199904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Meets with customers and shareholders for key project objectives to add to product backlog. (Cobb, 2015, pg. 35)</a:t>
          </a:r>
        </a:p>
      </dsp:txBody>
      <dsp:txXfrm>
        <a:off x="1513513" y="2227518"/>
        <a:ext cx="7009091" cy="887588"/>
      </dsp:txXfrm>
    </dsp:sp>
    <dsp:sp modelId="{8A881B65-D118-4CC6-9CB1-632B0A74B647}">
      <dsp:nvSpPr>
        <dsp:cNvPr id="0" name=""/>
        <dsp:cNvSpPr/>
      </dsp:nvSpPr>
      <dsp:spPr>
        <a:xfrm>
          <a:off x="7807269" y="714969"/>
          <a:ext cx="612830" cy="612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945156" y="714969"/>
        <a:ext cx="337056" cy="461155"/>
      </dsp:txXfrm>
    </dsp:sp>
    <dsp:sp modelId="{A4AC510F-C270-4DF3-98D1-9E6B926249F4}">
      <dsp:nvSpPr>
        <dsp:cNvPr id="0" name=""/>
        <dsp:cNvSpPr/>
      </dsp:nvSpPr>
      <dsp:spPr>
        <a:xfrm>
          <a:off x="8550219" y="1808635"/>
          <a:ext cx="612830" cy="612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688106" y="1808635"/>
        <a:ext cx="337056" cy="4611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1A84D-6385-411B-B40A-EC5531090297}">
      <dsp:nvSpPr>
        <dsp:cNvPr id="0" name=""/>
        <dsp:cNvSpPr/>
      </dsp:nvSpPr>
      <dsp:spPr>
        <a:xfrm>
          <a:off x="0" y="0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Ensures that Scrum theory, practices, and rules are understood and enacted.</a:t>
          </a:r>
        </a:p>
      </dsp:txBody>
      <dsp:txXfrm>
        <a:off x="20250" y="20250"/>
        <a:ext cx="7120304" cy="650898"/>
      </dsp:txXfrm>
    </dsp:sp>
    <dsp:sp modelId="{851E8385-66DE-4411-8611-CA9167CB89E5}">
      <dsp:nvSpPr>
        <dsp:cNvPr id="0" name=""/>
        <dsp:cNvSpPr/>
      </dsp:nvSpPr>
      <dsp:spPr>
        <a:xfrm>
          <a:off x="663701" y="817107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Effectively manages the product backlog.</a:t>
          </a:r>
        </a:p>
      </dsp:txBody>
      <dsp:txXfrm>
        <a:off x="683951" y="837357"/>
        <a:ext cx="6771188" cy="650898"/>
      </dsp:txXfrm>
    </dsp:sp>
    <dsp:sp modelId="{2792078F-ED09-4CFC-B41E-260523C2A8C4}">
      <dsp:nvSpPr>
        <dsp:cNvPr id="0" name=""/>
        <dsp:cNvSpPr/>
      </dsp:nvSpPr>
      <dsp:spPr>
        <a:xfrm>
          <a:off x="1317498" y="1634214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Facilitates all Scrum events such as daily standup and sprint review.</a:t>
          </a:r>
        </a:p>
      </dsp:txBody>
      <dsp:txXfrm>
        <a:off x="1337748" y="1654464"/>
        <a:ext cx="6781094" cy="650898"/>
      </dsp:txXfrm>
    </dsp:sp>
    <dsp:sp modelId="{F6AED50F-3DF0-44F1-8DD7-DEDA176E8951}">
      <dsp:nvSpPr>
        <dsp:cNvPr id="0" name=""/>
        <dsp:cNvSpPr/>
      </dsp:nvSpPr>
      <dsp:spPr>
        <a:xfrm>
          <a:off x="1981200" y="2451322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Helps and coaches the development team. (Cobb, 2015, pg. 36)</a:t>
          </a:r>
        </a:p>
      </dsp:txBody>
      <dsp:txXfrm>
        <a:off x="2001450" y="2471572"/>
        <a:ext cx="6771188" cy="650898"/>
      </dsp:txXfrm>
    </dsp:sp>
    <dsp:sp modelId="{D6F5FE15-70BE-4EBD-BED4-11C2304C1375}">
      <dsp:nvSpPr>
        <dsp:cNvPr id="0" name=""/>
        <dsp:cNvSpPr/>
      </dsp:nvSpPr>
      <dsp:spPr>
        <a:xfrm>
          <a:off x="7475390" y="529548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576507" y="529548"/>
        <a:ext cx="247175" cy="338180"/>
      </dsp:txXfrm>
    </dsp:sp>
    <dsp:sp modelId="{A131A82C-7E07-4886-84F3-AF5040B2B3B5}">
      <dsp:nvSpPr>
        <dsp:cNvPr id="0" name=""/>
        <dsp:cNvSpPr/>
      </dsp:nvSpPr>
      <dsp:spPr>
        <a:xfrm>
          <a:off x="8139092" y="1346655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240209" y="1346655"/>
        <a:ext cx="247175" cy="338180"/>
      </dsp:txXfrm>
    </dsp:sp>
    <dsp:sp modelId="{04ABE471-3BF6-499D-AF0A-F5E3776F7231}">
      <dsp:nvSpPr>
        <dsp:cNvPr id="0" name=""/>
        <dsp:cNvSpPr/>
      </dsp:nvSpPr>
      <dsp:spPr>
        <a:xfrm>
          <a:off x="8792888" y="2163763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894005" y="2163763"/>
        <a:ext cx="247175" cy="338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A3B7D-38C6-4DA0-883F-BFC0F9184429}">
      <dsp:nvSpPr>
        <dsp:cNvPr id="0" name=""/>
        <dsp:cNvSpPr/>
      </dsp:nvSpPr>
      <dsp:spPr>
        <a:xfrm>
          <a:off x="0" y="0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Responsible for delivering working code at the end of each sprint.</a:t>
          </a:r>
        </a:p>
      </dsp:txBody>
      <dsp:txXfrm>
        <a:off x="27614" y="27614"/>
        <a:ext cx="7402727" cy="887588"/>
      </dsp:txXfrm>
    </dsp:sp>
    <dsp:sp modelId="{882357D6-A813-4AB6-B287-55C620E15997}">
      <dsp:nvSpPr>
        <dsp:cNvPr id="0" name=""/>
        <dsp:cNvSpPr/>
      </dsp:nvSpPr>
      <dsp:spPr>
        <a:xfrm>
          <a:off x="742949" y="1099952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Figures out how to turn the Product Backlog into increments of releasable functionality.</a:t>
          </a:r>
        </a:p>
      </dsp:txBody>
      <dsp:txXfrm>
        <a:off x="770563" y="1127566"/>
        <a:ext cx="7009091" cy="887588"/>
      </dsp:txXfrm>
    </dsp:sp>
    <dsp:sp modelId="{4906C9D7-4BCA-4006-B2E5-7957B87BA651}">
      <dsp:nvSpPr>
        <dsp:cNvPr id="0" name=""/>
        <dsp:cNvSpPr/>
      </dsp:nvSpPr>
      <dsp:spPr>
        <a:xfrm>
          <a:off x="1485899" y="2199904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Expected to act a single entity where all team members act collaboratively. (Cobb, 2015, pg. 38)</a:t>
          </a:r>
        </a:p>
      </dsp:txBody>
      <dsp:txXfrm>
        <a:off x="1513513" y="2227518"/>
        <a:ext cx="7009091" cy="887588"/>
      </dsp:txXfrm>
    </dsp:sp>
    <dsp:sp modelId="{3C8098C5-862C-4895-AA41-89DBABABEA7D}">
      <dsp:nvSpPr>
        <dsp:cNvPr id="0" name=""/>
        <dsp:cNvSpPr/>
      </dsp:nvSpPr>
      <dsp:spPr>
        <a:xfrm>
          <a:off x="7807269" y="714969"/>
          <a:ext cx="612830" cy="612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945156" y="714969"/>
        <a:ext cx="337056" cy="461155"/>
      </dsp:txXfrm>
    </dsp:sp>
    <dsp:sp modelId="{646BC112-BA15-4A22-A34B-5C780C2B81A6}">
      <dsp:nvSpPr>
        <dsp:cNvPr id="0" name=""/>
        <dsp:cNvSpPr/>
      </dsp:nvSpPr>
      <dsp:spPr>
        <a:xfrm>
          <a:off x="8550219" y="1808635"/>
          <a:ext cx="612830" cy="612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688106" y="1808635"/>
        <a:ext cx="337056" cy="4611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8119C-A66C-425E-8F8E-02B8AC4A2D7B}">
      <dsp:nvSpPr>
        <dsp:cNvPr id="0" name=""/>
        <dsp:cNvSpPr/>
      </dsp:nvSpPr>
      <dsp:spPr>
        <a:xfrm>
          <a:off x="0" y="55194"/>
          <a:ext cx="6692748" cy="7528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Envision</a:t>
          </a:r>
        </a:p>
      </dsp:txBody>
      <dsp:txXfrm>
        <a:off x="36753" y="91947"/>
        <a:ext cx="6619242" cy="679389"/>
      </dsp:txXfrm>
    </dsp:sp>
    <dsp:sp modelId="{00AB1691-4FA8-4A8E-B66C-4894287431F0}">
      <dsp:nvSpPr>
        <dsp:cNvPr id="0" name=""/>
        <dsp:cNvSpPr/>
      </dsp:nvSpPr>
      <dsp:spPr>
        <a:xfrm>
          <a:off x="0" y="903129"/>
          <a:ext cx="6692748" cy="752895"/>
        </a:xfrm>
        <a:prstGeom prst="roundRect">
          <a:avLst/>
        </a:prstGeom>
        <a:gradFill rotWithShape="0">
          <a:gsLst>
            <a:gs pos="0">
              <a:schemeClr val="accent5">
                <a:hueOff val="-827139"/>
                <a:satOff val="-4443"/>
                <a:lumOff val="151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827139"/>
                <a:satOff val="-4443"/>
                <a:lumOff val="151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Speculate</a:t>
          </a:r>
        </a:p>
      </dsp:txBody>
      <dsp:txXfrm>
        <a:off x="36753" y="939882"/>
        <a:ext cx="6619242" cy="679389"/>
      </dsp:txXfrm>
    </dsp:sp>
    <dsp:sp modelId="{E28672AC-39D1-4BA2-B40B-E83516BB4753}">
      <dsp:nvSpPr>
        <dsp:cNvPr id="0" name=""/>
        <dsp:cNvSpPr/>
      </dsp:nvSpPr>
      <dsp:spPr>
        <a:xfrm>
          <a:off x="0" y="1751064"/>
          <a:ext cx="6692748" cy="752895"/>
        </a:xfrm>
        <a:prstGeom prst="roundRect">
          <a:avLst/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Explore</a:t>
          </a:r>
        </a:p>
      </dsp:txBody>
      <dsp:txXfrm>
        <a:off x="36753" y="1787817"/>
        <a:ext cx="6619242" cy="679389"/>
      </dsp:txXfrm>
    </dsp:sp>
    <dsp:sp modelId="{140836A7-8092-4D29-A685-859064E36674}">
      <dsp:nvSpPr>
        <dsp:cNvPr id="0" name=""/>
        <dsp:cNvSpPr/>
      </dsp:nvSpPr>
      <dsp:spPr>
        <a:xfrm>
          <a:off x="0" y="2598999"/>
          <a:ext cx="6692748" cy="752895"/>
        </a:xfrm>
        <a:prstGeom prst="roundRect">
          <a:avLst/>
        </a:prstGeom>
        <a:gradFill rotWithShape="0">
          <a:gsLst>
            <a:gs pos="0">
              <a:schemeClr val="accent5">
                <a:hueOff val="-2481417"/>
                <a:satOff val="-13328"/>
                <a:lumOff val="455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481417"/>
                <a:satOff val="-13328"/>
                <a:lumOff val="455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Adapt</a:t>
          </a:r>
        </a:p>
      </dsp:txBody>
      <dsp:txXfrm>
        <a:off x="36753" y="2635752"/>
        <a:ext cx="6619242" cy="679389"/>
      </dsp:txXfrm>
    </dsp:sp>
    <dsp:sp modelId="{EF05D1C4-6F6A-4EB6-92FD-B79806B2EE94}">
      <dsp:nvSpPr>
        <dsp:cNvPr id="0" name=""/>
        <dsp:cNvSpPr/>
      </dsp:nvSpPr>
      <dsp:spPr>
        <a:xfrm>
          <a:off x="0" y="3446934"/>
          <a:ext cx="6692748" cy="752895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Close</a:t>
          </a:r>
        </a:p>
      </dsp:txBody>
      <dsp:txXfrm>
        <a:off x="36753" y="3483687"/>
        <a:ext cx="6619242" cy="6793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75E19-714B-4AFB-AC69-1DF57CABEDB1}">
      <dsp:nvSpPr>
        <dsp:cNvPr id="0" name=""/>
        <dsp:cNvSpPr/>
      </dsp:nvSpPr>
      <dsp:spPr>
        <a:xfrm>
          <a:off x="0" y="0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Foundational step where the project’s vision, scope, and objectives are defined.</a:t>
          </a:r>
        </a:p>
      </dsp:txBody>
      <dsp:txXfrm>
        <a:off x="27614" y="27614"/>
        <a:ext cx="7402727" cy="887588"/>
      </dsp:txXfrm>
    </dsp:sp>
    <dsp:sp modelId="{6FFE5F94-6E2E-4E0A-A733-0AF3B7F6B827}">
      <dsp:nvSpPr>
        <dsp:cNvPr id="0" name=""/>
        <dsp:cNvSpPr/>
      </dsp:nvSpPr>
      <dsp:spPr>
        <a:xfrm>
          <a:off x="742949" y="1099952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Stakeholders, customers, and product owners come together to establish clear project goals.</a:t>
          </a:r>
        </a:p>
      </dsp:txBody>
      <dsp:txXfrm>
        <a:off x="770563" y="1127566"/>
        <a:ext cx="7009091" cy="887588"/>
      </dsp:txXfrm>
    </dsp:sp>
    <dsp:sp modelId="{654A0D04-21E7-43FC-A311-A0ADBBDDDA6C}">
      <dsp:nvSpPr>
        <dsp:cNvPr id="0" name=""/>
        <dsp:cNvSpPr/>
      </dsp:nvSpPr>
      <dsp:spPr>
        <a:xfrm>
          <a:off x="1485899" y="2199904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Identify key requirements, potential challenges, and overall strategy to achieve objectives. (Simplilearn, 2012)</a:t>
          </a:r>
        </a:p>
      </dsp:txBody>
      <dsp:txXfrm>
        <a:off x="1513513" y="2227518"/>
        <a:ext cx="7009091" cy="887588"/>
      </dsp:txXfrm>
    </dsp:sp>
    <dsp:sp modelId="{D64E6EAD-BE66-4EB5-9586-CC6853550637}">
      <dsp:nvSpPr>
        <dsp:cNvPr id="0" name=""/>
        <dsp:cNvSpPr/>
      </dsp:nvSpPr>
      <dsp:spPr>
        <a:xfrm>
          <a:off x="7807269" y="714969"/>
          <a:ext cx="612830" cy="612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945156" y="714969"/>
        <a:ext cx="337056" cy="461155"/>
      </dsp:txXfrm>
    </dsp:sp>
    <dsp:sp modelId="{303F30EA-32C8-45AB-942A-DFA908FE3A82}">
      <dsp:nvSpPr>
        <dsp:cNvPr id="0" name=""/>
        <dsp:cNvSpPr/>
      </dsp:nvSpPr>
      <dsp:spPr>
        <a:xfrm>
          <a:off x="8550219" y="1808635"/>
          <a:ext cx="612830" cy="612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688106" y="1808635"/>
        <a:ext cx="337056" cy="4611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C018B-CC08-40CD-9516-A62906BAECFB}">
      <dsp:nvSpPr>
        <dsp:cNvPr id="0" name=""/>
        <dsp:cNvSpPr/>
      </dsp:nvSpPr>
      <dsp:spPr>
        <a:xfrm>
          <a:off x="0" y="0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Involves detailed planning and creation of a roadmap that outlines how the project’s goals will be completed.</a:t>
          </a:r>
        </a:p>
      </dsp:txBody>
      <dsp:txXfrm>
        <a:off x="27614" y="27614"/>
        <a:ext cx="7402727" cy="887588"/>
      </dsp:txXfrm>
    </dsp:sp>
    <dsp:sp modelId="{D7307D58-5F4B-4640-B8D9-6FA6B2472D9C}">
      <dsp:nvSpPr>
        <dsp:cNvPr id="0" name=""/>
        <dsp:cNvSpPr/>
      </dsp:nvSpPr>
      <dsp:spPr>
        <a:xfrm>
          <a:off x="742949" y="1099952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Goes beyond traditional planning to embrace uncertainty.</a:t>
          </a:r>
        </a:p>
      </dsp:txBody>
      <dsp:txXfrm>
        <a:off x="770563" y="1127566"/>
        <a:ext cx="7009091" cy="887588"/>
      </dsp:txXfrm>
    </dsp:sp>
    <dsp:sp modelId="{15F7DAED-73D9-4F73-9077-69C78BF7244A}">
      <dsp:nvSpPr>
        <dsp:cNvPr id="0" name=""/>
        <dsp:cNvSpPr/>
      </dsp:nvSpPr>
      <dsp:spPr>
        <a:xfrm>
          <a:off x="1485899" y="2199904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Includes estimating tasks, defining milestones, and setting up a flexible project timeline. (Simplilearn, 2012)</a:t>
          </a:r>
        </a:p>
      </dsp:txBody>
      <dsp:txXfrm>
        <a:off x="1513513" y="2227518"/>
        <a:ext cx="7009091" cy="887588"/>
      </dsp:txXfrm>
    </dsp:sp>
    <dsp:sp modelId="{CB52620D-1BA2-4A0D-AE0D-C8AA2358B84D}">
      <dsp:nvSpPr>
        <dsp:cNvPr id="0" name=""/>
        <dsp:cNvSpPr/>
      </dsp:nvSpPr>
      <dsp:spPr>
        <a:xfrm>
          <a:off x="7807269" y="714969"/>
          <a:ext cx="612830" cy="612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945156" y="714969"/>
        <a:ext cx="337056" cy="461155"/>
      </dsp:txXfrm>
    </dsp:sp>
    <dsp:sp modelId="{F4E942AB-2A1C-47D5-8F84-FB08BC4CB361}">
      <dsp:nvSpPr>
        <dsp:cNvPr id="0" name=""/>
        <dsp:cNvSpPr/>
      </dsp:nvSpPr>
      <dsp:spPr>
        <a:xfrm>
          <a:off x="8550219" y="1808635"/>
          <a:ext cx="612830" cy="612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688106" y="1808635"/>
        <a:ext cx="337056" cy="4611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915ED-8730-40E0-B0FD-904909F3C511}">
      <dsp:nvSpPr>
        <dsp:cNvPr id="0" name=""/>
        <dsp:cNvSpPr/>
      </dsp:nvSpPr>
      <dsp:spPr>
        <a:xfrm>
          <a:off x="0" y="0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Agile team executes the plan, developing deliverables through iterative cycles or sprints.</a:t>
          </a:r>
        </a:p>
      </dsp:txBody>
      <dsp:txXfrm>
        <a:off x="27614" y="27614"/>
        <a:ext cx="7402727" cy="887588"/>
      </dsp:txXfrm>
    </dsp:sp>
    <dsp:sp modelId="{7DFB1444-210D-4B29-AA2D-9ECD90F8B938}">
      <dsp:nvSpPr>
        <dsp:cNvPr id="0" name=""/>
        <dsp:cNvSpPr/>
      </dsp:nvSpPr>
      <dsp:spPr>
        <a:xfrm>
          <a:off x="742949" y="1099952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phase is characterized by active problem-solving, experimentation, and continuous feedback loops with stakeholders.</a:t>
          </a:r>
        </a:p>
      </dsp:txBody>
      <dsp:txXfrm>
        <a:off x="770563" y="1127566"/>
        <a:ext cx="7009091" cy="887588"/>
      </dsp:txXfrm>
    </dsp:sp>
    <dsp:sp modelId="{D29B9802-70DC-4790-8420-DD8CC1799236}">
      <dsp:nvSpPr>
        <dsp:cNvPr id="0" name=""/>
        <dsp:cNvSpPr/>
      </dsp:nvSpPr>
      <dsp:spPr>
        <a:xfrm>
          <a:off x="1485899" y="2199904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phase is central to Agile’s iterative approach, allowing for regular assessment and adjusting based on real world feedback (Simplilearn, 2012)</a:t>
          </a:r>
        </a:p>
      </dsp:txBody>
      <dsp:txXfrm>
        <a:off x="1513513" y="2227518"/>
        <a:ext cx="7009091" cy="887588"/>
      </dsp:txXfrm>
    </dsp:sp>
    <dsp:sp modelId="{34C1E45C-7703-4E46-9F21-A5C3BAD65FA3}">
      <dsp:nvSpPr>
        <dsp:cNvPr id="0" name=""/>
        <dsp:cNvSpPr/>
      </dsp:nvSpPr>
      <dsp:spPr>
        <a:xfrm>
          <a:off x="7807269" y="714969"/>
          <a:ext cx="612830" cy="612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945156" y="714969"/>
        <a:ext cx="337056" cy="461155"/>
      </dsp:txXfrm>
    </dsp:sp>
    <dsp:sp modelId="{537AC420-F141-40DE-B084-83AC826E4393}">
      <dsp:nvSpPr>
        <dsp:cNvPr id="0" name=""/>
        <dsp:cNvSpPr/>
      </dsp:nvSpPr>
      <dsp:spPr>
        <a:xfrm>
          <a:off x="8550219" y="1808635"/>
          <a:ext cx="612830" cy="612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688106" y="1808635"/>
        <a:ext cx="337056" cy="4611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915ED-8730-40E0-B0FD-904909F3C511}">
      <dsp:nvSpPr>
        <dsp:cNvPr id="0" name=""/>
        <dsp:cNvSpPr/>
      </dsp:nvSpPr>
      <dsp:spPr>
        <a:xfrm>
          <a:off x="0" y="0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critical phase in APM, focusing on reviewing progress, learning form experiences, and making necessary adjustments.</a:t>
          </a:r>
        </a:p>
      </dsp:txBody>
      <dsp:txXfrm>
        <a:off x="27614" y="27614"/>
        <a:ext cx="7402727" cy="887588"/>
      </dsp:txXfrm>
    </dsp:sp>
    <dsp:sp modelId="{7DFB1444-210D-4B29-AA2D-9ECD90F8B938}">
      <dsp:nvSpPr>
        <dsp:cNvPr id="0" name=""/>
        <dsp:cNvSpPr/>
      </dsp:nvSpPr>
      <dsp:spPr>
        <a:xfrm>
          <a:off x="742949" y="1099952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After each sprint, the team reflects on what worked well and what didn’t.</a:t>
          </a:r>
        </a:p>
      </dsp:txBody>
      <dsp:txXfrm>
        <a:off x="770563" y="1127566"/>
        <a:ext cx="7009091" cy="887588"/>
      </dsp:txXfrm>
    </dsp:sp>
    <dsp:sp modelId="{D29B9802-70DC-4790-8420-DD8CC1799236}">
      <dsp:nvSpPr>
        <dsp:cNvPr id="0" name=""/>
        <dsp:cNvSpPr/>
      </dsp:nvSpPr>
      <dsp:spPr>
        <a:xfrm>
          <a:off x="1485899" y="2199904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This phase is about embracing change, such as modifying the product based on user feedback or refining working methods. (Simplilearn, 2012)</a:t>
          </a:r>
        </a:p>
      </dsp:txBody>
      <dsp:txXfrm>
        <a:off x="1513513" y="2227518"/>
        <a:ext cx="7009091" cy="887588"/>
      </dsp:txXfrm>
    </dsp:sp>
    <dsp:sp modelId="{34C1E45C-7703-4E46-9F21-A5C3BAD65FA3}">
      <dsp:nvSpPr>
        <dsp:cNvPr id="0" name=""/>
        <dsp:cNvSpPr/>
      </dsp:nvSpPr>
      <dsp:spPr>
        <a:xfrm>
          <a:off x="7807269" y="714969"/>
          <a:ext cx="612830" cy="612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945156" y="714969"/>
        <a:ext cx="337056" cy="461155"/>
      </dsp:txXfrm>
    </dsp:sp>
    <dsp:sp modelId="{537AC420-F141-40DE-B084-83AC826E4393}">
      <dsp:nvSpPr>
        <dsp:cNvPr id="0" name=""/>
        <dsp:cNvSpPr/>
      </dsp:nvSpPr>
      <dsp:spPr>
        <a:xfrm>
          <a:off x="8550219" y="1808635"/>
          <a:ext cx="612830" cy="612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688106" y="1808635"/>
        <a:ext cx="337056" cy="461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77C4F5-3390-4BE1-B071-129A91F7A92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A9DC85-074C-4E68-A0D9-5F8DC02C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1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C4F5-3390-4BE1-B071-129A91F7A92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C85-074C-4E68-A0D9-5F8DC02C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0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C4F5-3390-4BE1-B071-129A91F7A92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C85-074C-4E68-A0D9-5F8DC02C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35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C4F5-3390-4BE1-B071-129A91F7A92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C85-074C-4E68-A0D9-5F8DC02CF82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6541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C4F5-3390-4BE1-B071-129A91F7A92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C85-074C-4E68-A0D9-5F8DC02C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1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C4F5-3390-4BE1-B071-129A91F7A92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C85-074C-4E68-A0D9-5F8DC02C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83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C4F5-3390-4BE1-B071-129A91F7A92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C85-074C-4E68-A0D9-5F8DC02C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53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C4F5-3390-4BE1-B071-129A91F7A92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C85-074C-4E68-A0D9-5F8DC02C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2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C4F5-3390-4BE1-B071-129A91F7A92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C85-074C-4E68-A0D9-5F8DC02C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2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C4F5-3390-4BE1-B071-129A91F7A92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C85-074C-4E68-A0D9-5F8DC02C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0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C4F5-3390-4BE1-B071-129A91F7A92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C85-074C-4E68-A0D9-5F8DC02C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C4F5-3390-4BE1-B071-129A91F7A92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C85-074C-4E68-A0D9-5F8DC02C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6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C4F5-3390-4BE1-B071-129A91F7A92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C85-074C-4E68-A0D9-5F8DC02C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9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C4F5-3390-4BE1-B071-129A91F7A92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C85-074C-4E68-A0D9-5F8DC02C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3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C4F5-3390-4BE1-B071-129A91F7A92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C85-074C-4E68-A0D9-5F8DC02C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0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C4F5-3390-4BE1-B071-129A91F7A92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C85-074C-4E68-A0D9-5F8DC02C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4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C4F5-3390-4BE1-B071-129A91F7A92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DC85-074C-4E68-A0D9-5F8DC02C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0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C4F5-3390-4BE1-B071-129A91F7A92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9DC85-074C-4E68-A0D9-5F8DC02C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05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1A0E9-D5D3-6F18-5D42-DAE7491E7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5100"/>
              <a:t>Agile Project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A3597-C39D-113D-FC9A-460923C2E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sz="2400"/>
              <a:t>By Trevor Hoxie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47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F2A7-3214-77A0-08E1-99DA4860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Adapt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65C741-DD16-6328-9608-EA1B42EB3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2975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996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04CE-5176-22ED-C238-58538E22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Close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5F47D9-CCE7-166E-71FF-ED3DE6B9E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683678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470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898B-398B-7C4C-10C9-A81945E5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Agile Vs. Waterfall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E5846C-3A92-52FC-A2FD-A93186FF4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26516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657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2F6B-527F-58C5-C9DA-DBDFD7CE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agile or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D176-D27C-326D-5607-7F0134830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“Using a “one size fits all” strategy to applying either waterfall (plan-driven) or agile (adaptive) approaches to all projects is not likely to yield optimum results.” (Cobb, 2015, pg. 5)</a:t>
            </a:r>
          </a:p>
          <a:p>
            <a:r>
              <a:rPr lang="en-US" dirty="0"/>
              <a:t>Successfully managing a project comes down to finding which approach works best for that specific project, rather than rigidly sticking to one type of management style.</a:t>
            </a:r>
          </a:p>
          <a:p>
            <a:r>
              <a:rPr lang="en-US" dirty="0"/>
              <a:t>Adaptive and plan-driven should be used to complement each other.</a:t>
            </a:r>
          </a:p>
        </p:txBody>
      </p:sp>
    </p:spTree>
    <p:extLst>
      <p:ext uri="{BB962C8B-B14F-4D97-AF65-F5344CB8AC3E}">
        <p14:creationId xmlns:p14="http://schemas.microsoft.com/office/powerpoint/2010/main" val="3405356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9625-9EA2-0D71-4735-0E39C96E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64CB8-DCBC-994C-5E47-07EFB3DDF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Charles G. Cobb. (2015). </a:t>
            </a:r>
            <a:r>
              <a:rPr lang="en-US" i="1" dirty="0"/>
              <a:t>The Project Manager’s Guide to Mastering Agile : 	Principles and Practices for an Adaptive Approach</a:t>
            </a:r>
            <a:r>
              <a:rPr lang="en-US" dirty="0"/>
              <a:t>. Wiley. </a:t>
            </a:r>
          </a:p>
          <a:p>
            <a:r>
              <a:rPr lang="en-US" dirty="0"/>
              <a:t>Agile Project Management APM Framework | Agile Certification Training | 	PMI-ACP Exam Prep. (2012, May 6). Simplilearn.com. 	https://www.simplilearn.com/apm-framework-article</a:t>
            </a:r>
          </a:p>
        </p:txBody>
      </p:sp>
    </p:spTree>
    <p:extLst>
      <p:ext uri="{BB962C8B-B14F-4D97-AF65-F5344CB8AC3E}">
        <p14:creationId xmlns:p14="http://schemas.microsoft.com/office/powerpoint/2010/main" val="113499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9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4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2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E0CDE7-16E7-2AAC-3B26-FA265D8B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Specific Roles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172FABDF-ED1B-1558-84E1-AB9E4FE33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384178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4887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473E-2A31-EE7C-5520-2B2D0CBE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Product Owner</a:t>
            </a:r>
          </a:p>
        </p:txBody>
      </p:sp>
      <p:graphicFrame>
        <p:nvGraphicFramePr>
          <p:cNvPr id="114" name="Content Placeholder 2">
            <a:extLst>
              <a:ext uri="{FF2B5EF4-FFF2-40B4-BE49-F238E27FC236}">
                <a16:creationId xmlns:a16="http://schemas.microsoft.com/office/drawing/2014/main" id="{CAC2BE25-839F-F0A8-80B1-EAC387E92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35283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218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901F-0BBD-2C37-ACA5-8D4CE2CD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Scrum Master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5A412F-0A90-AC83-C658-4F1DF338F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40643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831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5BC5-E356-30DE-CE9C-8917E38D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Development Team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5E7848-AFA8-ADE5-92B8-A988D19872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66072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29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0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8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Rectangle 179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3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11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502C7A-254C-3B66-071F-53F881ED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Phases of Agile Project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8BB7A9-3999-6073-F858-300BD53A0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299868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350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D4CF-45B6-1A8D-9D56-80B04198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Envision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E6DE7E-EAC4-DDCF-AEEA-EC974FA8A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16966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146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9714-AE7C-81F9-4DA2-470C94B2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Speculate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AF1B7D-FC5A-7BFA-AF94-2B2C4DB0CA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70345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834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F2A7-3214-77A0-08E1-99DA4860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Explore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65C741-DD16-6328-9608-EA1B42EB3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36544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9365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98</TotalTime>
  <Words>695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Agile Project Management</vt:lpstr>
      <vt:lpstr>Specific Roles</vt:lpstr>
      <vt:lpstr>Product Owner</vt:lpstr>
      <vt:lpstr>Scrum Master</vt:lpstr>
      <vt:lpstr>Development Team</vt:lpstr>
      <vt:lpstr>Phases of Agile Project Management</vt:lpstr>
      <vt:lpstr>Envision</vt:lpstr>
      <vt:lpstr>Speculate</vt:lpstr>
      <vt:lpstr>Explore</vt:lpstr>
      <vt:lpstr>Adapt</vt:lpstr>
      <vt:lpstr>Close</vt:lpstr>
      <vt:lpstr>Agile Vs. Waterfall</vt:lpstr>
      <vt:lpstr>Choosing agile or Waterfall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Hoxie, Trevor</dc:creator>
  <cp:lastModifiedBy>Hoxie, Trevor</cp:lastModifiedBy>
  <cp:revision>2</cp:revision>
  <dcterms:created xsi:type="dcterms:W3CDTF">2024-04-21T15:23:03Z</dcterms:created>
  <dcterms:modified xsi:type="dcterms:W3CDTF">2024-04-21T17:01:50Z</dcterms:modified>
</cp:coreProperties>
</file>