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2A1E-E8CE-43C0-8209-608D627F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91788-65AF-4C1B-A417-483B61AE5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A555-7EB8-4300-9E39-5EEEE3F3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C032-FAB1-41EF-A14C-C867F09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C329-CA8A-46BE-9157-B36B42F0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03FF-47BF-4679-90E7-3808379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C124A-9E50-4C96-8950-1F466F80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109C-0D2A-4912-8695-D39BD93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C20E-BD28-49E3-A80F-7A54D83C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300A-721A-4838-9AAC-6B456890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38B83-5F4B-4AF8-B3BE-83E2649CB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D46BF-5178-4E94-9AE4-154CF0477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4C01-9D4D-4268-AD05-2B126131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F416-AED4-45C2-8427-05382880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AAB7-03FE-4135-959E-C93DA8E0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7F0F-2205-4E82-8862-76B915DC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1317-CE0E-4490-88D6-F4EF2DB36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8053-BD94-4954-8D40-F28F7C10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6AB7-FE1E-49F3-BA42-544C2524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ACC5-0FC3-4135-AF22-B964789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A9BC-6836-4B94-92E5-A256A99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7839-EEA7-497A-A252-2032DBB9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AC96-98C5-440A-8AA5-AEEDCC6B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A85E-10D2-4B40-8883-ABED4E57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55B2-BDFC-48D6-99E2-5301EE4F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060F-06A6-4BF6-A0B0-B7AF18AD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55AF-D5E1-470F-8C1D-EACDBFF6E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4C37B-0371-4A55-BCC7-A1932A54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3B5A-FAC0-471F-8A7C-71082678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0E7F0-A430-470F-B851-7317C588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43BF-D1CE-4797-BC8F-B8B7245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2449-9D5D-4730-B96F-CF7EA83C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A0080-62EC-4782-9D96-117DCF5A2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DDD8A-43AB-45A6-96CD-8B7CD54F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0AC3-A896-4999-8C05-FA22F0E88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59BE8-D514-4BD0-B83C-AFE13A5B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3FB80-A423-4C90-9B06-1B2BAA2C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8EEFE-17A3-4813-91D5-F5DC5685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D72A9-B5A6-4251-AB34-D24C34EB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8798-17A9-470D-952B-F2D69C43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FDE2D-15BD-4689-BC61-0387D980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98589-EA10-4B6A-982F-6880332C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63E28-5281-46A7-8DA1-2003690F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98E80-EB69-4D41-9B69-0DD4856D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91521-878B-4CFC-8AF4-B8CA78DB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43E64-9545-487E-860C-331FED18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4EF5-A7E4-473E-A99B-9BB9E516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C2C0-23BB-4720-B6F5-6B9B60E5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4422-8FE9-466B-8363-91242DB4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CE3A-F8AF-4BE9-8656-6B19CB2C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9321-7568-4E46-A3D9-C43C9140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436F-D69E-4F24-AE79-A747860F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6E3-1C7D-4F0A-AB46-EC2F12F5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DB043-F4FC-44AB-B4D4-A6F83D417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E86DD-5FC0-4CF5-A5C0-A25C573E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14C8-C431-4538-8112-D2A2D977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E5D41-2BDA-4086-A640-77B141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0BF97-57CB-49C9-A2B1-F77F97D5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81EA3-24CB-4227-AD29-A305564A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CD8C9-05E7-4FE3-8233-93C6D7B5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0407-2FF0-419B-B0A4-8F1917A8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7C8B-9F70-46F6-BE38-715EBE5385D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AB52-4C36-459F-94BF-82B7919A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710B-F4A4-4A34-9246-85BEC5FF3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B025-0504-4135-939A-FE6DFB48A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DF7F4-F189-49B0-904C-D6A79BDB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9" y="241744"/>
            <a:ext cx="10668000" cy="6109223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802D32F-51C0-41D5-8227-4E0FD6593794}"/>
              </a:ext>
            </a:extLst>
          </p:cNvPr>
          <p:cNvSpPr/>
          <p:nvPr/>
        </p:nvSpPr>
        <p:spPr>
          <a:xfrm>
            <a:off x="578068" y="241744"/>
            <a:ext cx="10667999" cy="92491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Width (px) = 640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4D92A3-C758-4975-90E5-42A4D6AA03A2}"/>
              </a:ext>
            </a:extLst>
          </p:cNvPr>
          <p:cNvSpPr/>
          <p:nvPr/>
        </p:nvSpPr>
        <p:spPr>
          <a:xfrm>
            <a:off x="5669280" y="3002280"/>
            <a:ext cx="8534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Center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5537D-1EF5-47E7-AB8D-18DBB5D216AB}"/>
              </a:ext>
            </a:extLst>
          </p:cNvPr>
          <p:cNvSpPr/>
          <p:nvPr/>
        </p:nvSpPr>
        <p:spPr>
          <a:xfrm>
            <a:off x="8264433" y="2647406"/>
            <a:ext cx="1114697" cy="22642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F09B4C-7293-4A51-8737-20D03BE7C03F}"/>
              </a:ext>
            </a:extLst>
          </p:cNvPr>
          <p:cNvSpPr/>
          <p:nvPr/>
        </p:nvSpPr>
        <p:spPr>
          <a:xfrm>
            <a:off x="8395061" y="3329012"/>
            <a:ext cx="85344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3667A-0A3F-4964-A87A-FDFBE8F25ADA}"/>
              </a:ext>
            </a:extLst>
          </p:cNvPr>
          <p:cNvSpPr txBox="1"/>
          <p:nvPr/>
        </p:nvSpPr>
        <p:spPr>
          <a:xfrm>
            <a:off x="9849394" y="2769326"/>
            <a:ext cx="176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targetCenterX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B433E14-A395-4A2C-AC9F-57C33CF5153D}"/>
              </a:ext>
            </a:extLst>
          </p:cNvPr>
          <p:cNvSpPr/>
          <p:nvPr/>
        </p:nvSpPr>
        <p:spPr>
          <a:xfrm rot="9467304">
            <a:off x="8718932" y="3289890"/>
            <a:ext cx="1790662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287130-D9EA-458E-9488-E40C331B967E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>
            <a:off x="6096000" y="3841710"/>
            <a:ext cx="2689371" cy="1401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03391E-BE7E-4010-9671-C8206F7632BC}"/>
              </a:ext>
            </a:extLst>
          </p:cNvPr>
          <p:cNvSpPr txBox="1"/>
          <p:nvPr/>
        </p:nvSpPr>
        <p:spPr>
          <a:xfrm>
            <a:off x="5946237" y="4086260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targetCenterX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imageCenterX</a:t>
            </a:r>
            <a:r>
              <a:rPr lang="en-US" dirty="0">
                <a:solidFill>
                  <a:schemeClr val="bg1"/>
                </a:solidFill>
              </a:rPr>
              <a:t> (px)</a:t>
            </a:r>
          </a:p>
        </p:txBody>
      </p:sp>
    </p:spTree>
    <p:extLst>
      <p:ext uri="{BB962C8B-B14F-4D97-AF65-F5344CB8AC3E}">
        <p14:creationId xmlns:p14="http://schemas.microsoft.com/office/powerpoint/2010/main" val="822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69FD91E4-27FB-41DF-877B-4D34684026F1}"/>
              </a:ext>
            </a:extLst>
          </p:cNvPr>
          <p:cNvSpPr/>
          <p:nvPr/>
        </p:nvSpPr>
        <p:spPr>
          <a:xfrm rot="10800000">
            <a:off x="2788617" y="4004533"/>
            <a:ext cx="6243869" cy="1630674"/>
          </a:xfrm>
          <a:prstGeom prst="triangle">
            <a:avLst>
              <a:gd name="adj" fmla="val 49861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67B4952-9A6A-494B-82D6-9FB68519EB69}"/>
              </a:ext>
            </a:extLst>
          </p:cNvPr>
          <p:cNvSpPr/>
          <p:nvPr/>
        </p:nvSpPr>
        <p:spPr>
          <a:xfrm>
            <a:off x="2764672" y="4835206"/>
            <a:ext cx="6347496" cy="773458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Isosceles Triangle 1047">
            <a:extLst>
              <a:ext uri="{FF2B5EF4-FFF2-40B4-BE49-F238E27FC236}">
                <a16:creationId xmlns:a16="http://schemas.microsoft.com/office/drawing/2014/main" id="{2E18960A-53F3-4111-967A-D7A8CC8D7403}"/>
              </a:ext>
            </a:extLst>
          </p:cNvPr>
          <p:cNvSpPr/>
          <p:nvPr/>
        </p:nvSpPr>
        <p:spPr>
          <a:xfrm rot="10800000">
            <a:off x="2764671" y="4039462"/>
            <a:ext cx="6347496" cy="773458"/>
          </a:xfrm>
          <a:prstGeom prst="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DF7F4-F189-49B0-904C-D6A79BDB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71" y="423497"/>
            <a:ext cx="6299599" cy="3607580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B802D32F-51C0-41D5-8227-4E0FD6593794}"/>
              </a:ext>
            </a:extLst>
          </p:cNvPr>
          <p:cNvSpPr/>
          <p:nvPr/>
        </p:nvSpPr>
        <p:spPr>
          <a:xfrm>
            <a:off x="2764671" y="-71284"/>
            <a:ext cx="6299599" cy="494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Width (px) = 640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70B06-6F8B-4A03-AC59-CDDCBBE98DAD}"/>
              </a:ext>
            </a:extLst>
          </p:cNvPr>
          <p:cNvSpPr txBox="1"/>
          <p:nvPr/>
        </p:nvSpPr>
        <p:spPr>
          <a:xfrm>
            <a:off x="4430617" y="5580322"/>
            <a:ext cx="297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HorizontalFOV</a:t>
            </a:r>
            <a:r>
              <a:rPr lang="en-US" dirty="0"/>
              <a:t> = 120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AA021-5640-417D-A6E8-20D20924F0CA}"/>
              </a:ext>
            </a:extLst>
          </p:cNvPr>
          <p:cNvSpPr txBox="1"/>
          <p:nvPr/>
        </p:nvSpPr>
        <p:spPr>
          <a:xfrm>
            <a:off x="5264398" y="5157739"/>
            <a:ext cx="192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60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D63B54-80DB-4EFB-868A-4B544931536C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914471" y="423497"/>
            <a:ext cx="11974" cy="3689006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858822D3-FF40-44E9-B155-D261D7C8896B}"/>
              </a:ext>
            </a:extLst>
          </p:cNvPr>
          <p:cNvSpPr/>
          <p:nvPr/>
        </p:nvSpPr>
        <p:spPr>
          <a:xfrm>
            <a:off x="6026331" y="3446897"/>
            <a:ext cx="3037939" cy="49478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Width / 2 = 320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119FE8-BBC5-4137-B5B0-1E1B87A0BDDE}"/>
              </a:ext>
            </a:extLst>
          </p:cNvPr>
          <p:cNvSpPr txBox="1"/>
          <p:nvPr/>
        </p:nvSpPr>
        <p:spPr>
          <a:xfrm>
            <a:off x="9396548" y="1288869"/>
            <a:ext cx="2185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tan(60)  = opposite/adjacent</a:t>
            </a:r>
          </a:p>
          <a:p>
            <a:endParaRPr lang="en-US" dirty="0"/>
          </a:p>
          <a:p>
            <a:r>
              <a:rPr lang="en-US" dirty="0"/>
              <a:t>Tan(60) = 320px / </a:t>
            </a:r>
            <a:r>
              <a:rPr lang="en-US" dirty="0" err="1"/>
              <a:t>focalLength</a:t>
            </a:r>
            <a:r>
              <a:rPr lang="en-US" dirty="0"/>
              <a:t> * 2</a:t>
            </a:r>
          </a:p>
          <a:p>
            <a:endParaRPr lang="en-US" dirty="0"/>
          </a:p>
          <a:p>
            <a:r>
              <a:rPr lang="en-US" dirty="0" err="1"/>
              <a:t>focalLength</a:t>
            </a:r>
            <a:r>
              <a:rPr lang="en-US" dirty="0"/>
              <a:t> = 320 / tan(60) *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8987C-5D50-451F-A720-0A5DE40CC800}"/>
              </a:ext>
            </a:extLst>
          </p:cNvPr>
          <p:cNvSpPr txBox="1"/>
          <p:nvPr/>
        </p:nvSpPr>
        <p:spPr>
          <a:xfrm>
            <a:off x="9126809" y="4918040"/>
            <a:ext cx="12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focalLength</a:t>
            </a:r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3A9F728-5FC5-4B1A-B996-F098B1F56D8D}"/>
              </a:ext>
            </a:extLst>
          </p:cNvPr>
          <p:cNvSpPr/>
          <p:nvPr/>
        </p:nvSpPr>
        <p:spPr>
          <a:xfrm rot="10800000">
            <a:off x="6033091" y="5047674"/>
            <a:ext cx="3039235" cy="1100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0C39D49-894B-4BC0-9976-DAC25843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77" y="5924993"/>
            <a:ext cx="6387161" cy="61147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0DAFF9-05CF-40E9-B044-0468BDDFDC62}"/>
              </a:ext>
            </a:extLst>
          </p:cNvPr>
          <p:cNvCxnSpPr>
            <a:cxnSpLocks/>
            <a:stCxn id="5" idx="2"/>
            <a:endCxn id="92" idx="3"/>
          </p:cNvCxnSpPr>
          <p:nvPr/>
        </p:nvCxnSpPr>
        <p:spPr>
          <a:xfrm>
            <a:off x="5914471" y="4031077"/>
            <a:ext cx="23949" cy="15775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F55FF1-F8B7-4723-824D-1915DAEB6044}"/>
              </a:ext>
            </a:extLst>
          </p:cNvPr>
          <p:cNvCxnSpPr>
            <a:cxnSpLocks/>
          </p:cNvCxnSpPr>
          <p:nvPr/>
        </p:nvCxnSpPr>
        <p:spPr>
          <a:xfrm>
            <a:off x="5914470" y="4819870"/>
            <a:ext cx="0" cy="81533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3A1AA58F-85DD-48CF-91F0-7381EE4727A4}"/>
              </a:ext>
            </a:extLst>
          </p:cNvPr>
          <p:cNvSpPr/>
          <p:nvPr/>
        </p:nvSpPr>
        <p:spPr>
          <a:xfrm rot="18775343">
            <a:off x="5459009" y="5316050"/>
            <a:ext cx="913687" cy="929541"/>
          </a:xfrm>
          <a:prstGeom prst="arc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FDBECB8-4A23-47F9-A222-30F8E0C0F08A}"/>
              </a:ext>
            </a:extLst>
          </p:cNvPr>
          <p:cNvSpPr txBox="1"/>
          <p:nvPr/>
        </p:nvSpPr>
        <p:spPr>
          <a:xfrm>
            <a:off x="4642712" y="5162984"/>
            <a:ext cx="1924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60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°</a:t>
            </a:r>
            <a:endParaRPr lang="en-US" sz="11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44D31A-5EF4-4DD5-BD0C-D5965C1D6F62}"/>
              </a:ext>
            </a:extLst>
          </p:cNvPr>
          <p:cNvSpPr/>
          <p:nvPr/>
        </p:nvSpPr>
        <p:spPr>
          <a:xfrm>
            <a:off x="5517603" y="4773130"/>
            <a:ext cx="785896" cy="1673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5810307-D28E-47BB-8944-315B085A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38" y="6019852"/>
            <a:ext cx="5127038" cy="3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2" grpId="0" animBg="1"/>
      <p:bldP spid="1048" grpId="0" animBg="1"/>
      <p:bldP spid="3" grpId="0"/>
      <p:bldP spid="10" grpId="0"/>
      <p:bldP spid="9" grpId="0" animBg="1"/>
      <p:bldP spid="43" grpId="0"/>
      <p:bldP spid="44" grpId="0" animBg="1"/>
      <p:bldP spid="76" grpId="0" animBg="1"/>
      <p:bldP spid="111" grpId="0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67B4952-9A6A-494B-82D6-9FB68519EB69}"/>
              </a:ext>
            </a:extLst>
          </p:cNvPr>
          <p:cNvSpPr/>
          <p:nvPr/>
        </p:nvSpPr>
        <p:spPr>
          <a:xfrm>
            <a:off x="883620" y="1144922"/>
            <a:ext cx="6291744" cy="2772073"/>
          </a:xfrm>
          <a:prstGeom prst="triangle">
            <a:avLst>
              <a:gd name="adj" fmla="val 49863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119FE8-BBC5-4137-B5B0-1E1B87A0BDDE}"/>
              </a:ext>
            </a:extLst>
          </p:cNvPr>
          <p:cNvSpPr txBox="1"/>
          <p:nvPr/>
        </p:nvSpPr>
        <p:spPr>
          <a:xfrm>
            <a:off x="9396547" y="1288869"/>
            <a:ext cx="2629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tan(</a:t>
            </a:r>
            <a:r>
              <a:rPr lang="el-GR" dirty="0"/>
              <a:t>Θ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Google Sans"/>
              </a:rPr>
              <a:t>) = </a:t>
            </a:r>
            <a:r>
              <a:rPr lang="en-US" sz="1400" dirty="0" err="1">
                <a:solidFill>
                  <a:schemeClr val="accent2"/>
                </a:solidFill>
              </a:rPr>
              <a:t>targetCenterx</a:t>
            </a:r>
            <a:r>
              <a:rPr lang="en-US" sz="1400" dirty="0">
                <a:solidFill>
                  <a:schemeClr val="accent2"/>
                </a:solidFill>
              </a:rPr>
              <a:t> – </a:t>
            </a:r>
            <a:r>
              <a:rPr lang="en-US" sz="1400" dirty="0" err="1">
                <a:solidFill>
                  <a:schemeClr val="accent2"/>
                </a:solidFill>
              </a:rPr>
              <a:t>imageCenterX</a:t>
            </a:r>
            <a:r>
              <a:rPr lang="en-US" sz="1400" dirty="0"/>
              <a:t> / </a:t>
            </a:r>
            <a:r>
              <a:rPr lang="en-US" sz="1400" dirty="0" err="1">
                <a:solidFill>
                  <a:srgbClr val="FF0000"/>
                </a:solidFill>
              </a:rPr>
              <a:t>focallength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l-GR" sz="1400" b="1" i="0" dirty="0">
                <a:solidFill>
                  <a:srgbClr val="7030A0"/>
                </a:solidFill>
                <a:effectLst/>
                <a:latin typeface="Google Sans"/>
              </a:rPr>
              <a:t>Θ </a:t>
            </a:r>
            <a:r>
              <a:rPr lang="en-US" sz="1400" b="0" i="0" dirty="0">
                <a:solidFill>
                  <a:srgbClr val="7030A0"/>
                </a:solidFill>
                <a:effectLst/>
                <a:latin typeface="Google Sans"/>
              </a:rPr>
              <a:t>= </a:t>
            </a:r>
            <a:r>
              <a:rPr lang="en-US" sz="1400" dirty="0"/>
              <a:t>Arctan ((</a:t>
            </a:r>
            <a:r>
              <a:rPr lang="en-US" sz="1400" dirty="0" err="1"/>
              <a:t>targetCenterx</a:t>
            </a:r>
            <a:r>
              <a:rPr lang="en-US" sz="1400" dirty="0"/>
              <a:t> – </a:t>
            </a:r>
            <a:r>
              <a:rPr lang="en-US" sz="1400" dirty="0" err="1"/>
              <a:t>imageCenterX</a:t>
            </a:r>
            <a:r>
              <a:rPr lang="en-US" sz="1400" dirty="0"/>
              <a:t>) / focal Length)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8987C-5D50-451F-A720-0A5DE40CC800}"/>
              </a:ext>
            </a:extLst>
          </p:cNvPr>
          <p:cNvSpPr txBox="1"/>
          <p:nvPr/>
        </p:nvSpPr>
        <p:spPr>
          <a:xfrm>
            <a:off x="1702797" y="2201026"/>
            <a:ext cx="127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focalLength</a:t>
            </a:r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3A9F728-5FC5-4B1A-B996-F098B1F56D8D}"/>
              </a:ext>
            </a:extLst>
          </p:cNvPr>
          <p:cNvSpPr/>
          <p:nvPr/>
        </p:nvSpPr>
        <p:spPr>
          <a:xfrm rot="10800000" flipH="1" flipV="1">
            <a:off x="2875717" y="2201027"/>
            <a:ext cx="1139484" cy="37894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0C39D49-894B-4BC0-9976-DAC25843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37" y="4084383"/>
            <a:ext cx="6319328" cy="2472754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F55FF1-F8B7-4723-824D-1915DAEB6044}"/>
              </a:ext>
            </a:extLst>
          </p:cNvPr>
          <p:cNvCxnSpPr>
            <a:cxnSpLocks/>
            <a:stCxn id="92" idx="0"/>
          </p:cNvCxnSpPr>
          <p:nvPr/>
        </p:nvCxnSpPr>
        <p:spPr>
          <a:xfrm>
            <a:off x="4020872" y="1144922"/>
            <a:ext cx="12546" cy="279861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D44D31A-5EF4-4DD5-BD0C-D5965C1D6F62}"/>
              </a:ext>
            </a:extLst>
          </p:cNvPr>
          <p:cNvSpPr/>
          <p:nvPr/>
        </p:nvSpPr>
        <p:spPr>
          <a:xfrm>
            <a:off x="3640470" y="977534"/>
            <a:ext cx="785896" cy="1673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5810307-D28E-47BB-8944-315B085A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85" y="4348443"/>
            <a:ext cx="4926320" cy="171558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2A73D1A-D18F-441F-B41A-15455F0766B6}"/>
              </a:ext>
            </a:extLst>
          </p:cNvPr>
          <p:cNvSpPr/>
          <p:nvPr/>
        </p:nvSpPr>
        <p:spPr>
          <a:xfrm>
            <a:off x="3739538" y="5098819"/>
            <a:ext cx="447946" cy="443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15D15C-F4FB-4949-9A75-231A806EEC72}"/>
              </a:ext>
            </a:extLst>
          </p:cNvPr>
          <p:cNvSpPr/>
          <p:nvPr/>
        </p:nvSpPr>
        <p:spPr>
          <a:xfrm>
            <a:off x="5053958" y="4968063"/>
            <a:ext cx="653143" cy="7053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D7BD0D-5993-4570-B5D9-B84B5F5F6EBD}"/>
              </a:ext>
            </a:extLst>
          </p:cNvPr>
          <p:cNvSpPr/>
          <p:nvPr/>
        </p:nvSpPr>
        <p:spPr>
          <a:xfrm>
            <a:off x="5223773" y="5206237"/>
            <a:ext cx="313511" cy="296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D18EA0-0139-48F2-933A-0A1290152C19}"/>
              </a:ext>
            </a:extLst>
          </p:cNvPr>
          <p:cNvCxnSpPr>
            <a:cxnSpLocks/>
          </p:cNvCxnSpPr>
          <p:nvPr/>
        </p:nvCxnSpPr>
        <p:spPr>
          <a:xfrm flipH="1">
            <a:off x="4015202" y="5387343"/>
            <a:ext cx="1365326" cy="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ABAD33-A384-44F1-ACAD-76758C523748}"/>
              </a:ext>
            </a:extLst>
          </p:cNvPr>
          <p:cNvCxnSpPr>
            <a:cxnSpLocks/>
            <a:stCxn id="92" idx="0"/>
          </p:cNvCxnSpPr>
          <p:nvPr/>
        </p:nvCxnSpPr>
        <p:spPr>
          <a:xfrm>
            <a:off x="4020872" y="1144922"/>
            <a:ext cx="1359656" cy="27986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7C0B06-AA65-491C-A0ED-FEB3CF05872E}"/>
              </a:ext>
            </a:extLst>
          </p:cNvPr>
          <p:cNvCxnSpPr>
            <a:cxnSpLocks/>
          </p:cNvCxnSpPr>
          <p:nvPr/>
        </p:nvCxnSpPr>
        <p:spPr>
          <a:xfrm flipH="1">
            <a:off x="4015202" y="3916995"/>
            <a:ext cx="1365326" cy="0"/>
          </a:xfrm>
          <a:prstGeom prst="line">
            <a:avLst/>
          </a:prstGeom>
          <a:ln w="76200">
            <a:solidFill>
              <a:srgbClr val="FFC00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4EB84D-21F4-4B81-A0F5-F987DA545B39}"/>
              </a:ext>
            </a:extLst>
          </p:cNvPr>
          <p:cNvSpPr txBox="1"/>
          <p:nvPr/>
        </p:nvSpPr>
        <p:spPr>
          <a:xfrm>
            <a:off x="5223773" y="1535665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targetCenterX</a:t>
            </a:r>
            <a:r>
              <a:rPr lang="en-US" dirty="0">
                <a:solidFill>
                  <a:srgbClr val="FFC000"/>
                </a:solidFill>
              </a:rPr>
              <a:t> – </a:t>
            </a:r>
            <a:r>
              <a:rPr lang="en-US" dirty="0" err="1">
                <a:solidFill>
                  <a:srgbClr val="FFC000"/>
                </a:solidFill>
              </a:rPr>
              <a:t>imageCenterX</a:t>
            </a:r>
            <a:r>
              <a:rPr lang="en-US" dirty="0">
                <a:solidFill>
                  <a:srgbClr val="FFC000"/>
                </a:solidFill>
              </a:rPr>
              <a:t> (px)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076774D-C126-4ED1-9029-66060BFF5917}"/>
              </a:ext>
            </a:extLst>
          </p:cNvPr>
          <p:cNvSpPr/>
          <p:nvPr/>
        </p:nvSpPr>
        <p:spPr>
          <a:xfrm rot="18214062" flipH="1" flipV="1">
            <a:off x="4968204" y="2739481"/>
            <a:ext cx="2368058" cy="37079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632D016-51EC-4976-A33A-90BF911C8ECB}"/>
              </a:ext>
            </a:extLst>
          </p:cNvPr>
          <p:cNvSpPr/>
          <p:nvPr/>
        </p:nvSpPr>
        <p:spPr>
          <a:xfrm rot="7209401">
            <a:off x="3544953" y="840239"/>
            <a:ext cx="1013160" cy="874899"/>
          </a:xfrm>
          <a:prstGeom prst="arc">
            <a:avLst>
              <a:gd name="adj1" fmla="val 18178101"/>
              <a:gd name="adj2" fmla="val 19806141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22" grpId="0"/>
      <p:bldP spid="43" grpId="0"/>
      <p:bldP spid="44" grpId="0" animBg="1"/>
      <p:bldP spid="77" grpId="0" animBg="1"/>
      <p:bldP spid="23" grpId="0" animBg="1"/>
      <p:bldP spid="24" grpId="0" animBg="1"/>
      <p:bldP spid="25" grpId="0" animBg="1"/>
      <p:bldP spid="34" grpId="0"/>
      <p:bldP spid="3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2A689-6772-46A8-BF70-1C80B6AA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Bonus! How Steroscopic Vision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EF3C9-7566-43BD-AE41-0A21C5CC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49535"/>
            <a:ext cx="6780700" cy="4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9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Google Sans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Bonus! How Steroscopic Vision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Kwan</dc:creator>
  <cp:lastModifiedBy>Trevor Kwan</cp:lastModifiedBy>
  <cp:revision>10</cp:revision>
  <dcterms:created xsi:type="dcterms:W3CDTF">2021-02-24T23:02:30Z</dcterms:created>
  <dcterms:modified xsi:type="dcterms:W3CDTF">2021-02-25T00:26:17Z</dcterms:modified>
</cp:coreProperties>
</file>