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92" r:id="rId5"/>
    <p:sldId id="299" r:id="rId6"/>
    <p:sldId id="269" r:id="rId7"/>
    <p:sldId id="29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400"/>
    <a:srgbClr val="446992"/>
    <a:srgbClr val="AEC2D8"/>
    <a:srgbClr val="98432A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4" autoAdjust="0"/>
    <p:restoredTop sz="94830" autoAdjust="0"/>
  </p:normalViewPr>
  <p:slideViewPr>
    <p:cSldViewPr snapToGrid="0" showGuides="1">
      <p:cViewPr>
        <p:scale>
          <a:sx n="95" d="100"/>
          <a:sy n="95" d="100"/>
        </p:scale>
        <p:origin x="1520" y="744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77ADE-0364-4315-8473-8BBA462644C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DC68608-8AED-47CD-826A-1B27F84558D3}">
      <dgm:prSet/>
      <dgm:spPr/>
      <dgm:t>
        <a:bodyPr/>
        <a:lstStyle/>
        <a:p>
          <a:r>
            <a:rPr lang="en-US"/>
            <a:t>How to implement SQL queries from Express API.</a:t>
          </a:r>
        </a:p>
      </dgm:t>
    </dgm:pt>
    <dgm:pt modelId="{E4EFFDE7-4E80-41A3-812E-E5CA3FA91446}" type="parTrans" cxnId="{42471594-2440-4053-8BF7-26B05C6B1186}">
      <dgm:prSet/>
      <dgm:spPr/>
      <dgm:t>
        <a:bodyPr/>
        <a:lstStyle/>
        <a:p>
          <a:endParaRPr lang="en-US"/>
        </a:p>
      </dgm:t>
    </dgm:pt>
    <dgm:pt modelId="{B72689B9-B7CE-48AC-9D25-4F54F8E77C7A}" type="sibTrans" cxnId="{42471594-2440-4053-8BF7-26B05C6B1186}">
      <dgm:prSet/>
      <dgm:spPr/>
      <dgm:t>
        <a:bodyPr/>
        <a:lstStyle/>
        <a:p>
          <a:endParaRPr lang="en-US"/>
        </a:p>
      </dgm:t>
    </dgm:pt>
    <dgm:pt modelId="{68D8E074-BD55-47F1-A90D-838FF0CB9E0E}">
      <dgm:prSet/>
      <dgm:spPr/>
      <dgm:t>
        <a:bodyPr/>
        <a:lstStyle/>
        <a:p>
          <a:r>
            <a:rPr lang="en-US"/>
            <a:t>How to send queries from Express API locally to MAMP.</a:t>
          </a:r>
        </a:p>
      </dgm:t>
    </dgm:pt>
    <dgm:pt modelId="{6B7B2E2B-4D7F-421F-94E6-5A6B0EED01D6}" type="parTrans" cxnId="{5230A4D5-B4E9-4F51-92DF-5D5EB5186D03}">
      <dgm:prSet/>
      <dgm:spPr/>
      <dgm:t>
        <a:bodyPr/>
        <a:lstStyle/>
        <a:p>
          <a:endParaRPr lang="en-US"/>
        </a:p>
      </dgm:t>
    </dgm:pt>
    <dgm:pt modelId="{002980AE-3720-4F61-A97F-823ED128B94A}" type="sibTrans" cxnId="{5230A4D5-B4E9-4F51-92DF-5D5EB5186D03}">
      <dgm:prSet/>
      <dgm:spPr/>
      <dgm:t>
        <a:bodyPr/>
        <a:lstStyle/>
        <a:p>
          <a:endParaRPr lang="en-US"/>
        </a:p>
      </dgm:t>
    </dgm:pt>
    <dgm:pt modelId="{56FE4602-EB82-4546-8C57-0A269A60F11D}">
      <dgm:prSet/>
      <dgm:spPr/>
      <dgm:t>
        <a:bodyPr/>
        <a:lstStyle/>
        <a:p>
          <a:r>
            <a:rPr lang="en-US"/>
            <a:t>Separation of Concerns in Express Server.</a:t>
          </a:r>
        </a:p>
      </dgm:t>
    </dgm:pt>
    <dgm:pt modelId="{1CD102D7-0EE9-4340-B0BD-DBD7B8386F22}" type="parTrans" cxnId="{A0710538-25EE-4CF4-AA98-8C74C7ADB3B5}">
      <dgm:prSet/>
      <dgm:spPr/>
      <dgm:t>
        <a:bodyPr/>
        <a:lstStyle/>
        <a:p>
          <a:endParaRPr lang="en-US"/>
        </a:p>
      </dgm:t>
    </dgm:pt>
    <dgm:pt modelId="{01328161-2183-4AB3-A58D-F01CD32DA831}" type="sibTrans" cxnId="{A0710538-25EE-4CF4-AA98-8C74C7ADB3B5}">
      <dgm:prSet/>
      <dgm:spPr/>
      <dgm:t>
        <a:bodyPr/>
        <a:lstStyle/>
        <a:p>
          <a:endParaRPr lang="en-US"/>
        </a:p>
      </dgm:t>
    </dgm:pt>
    <dgm:pt modelId="{E754BE16-F472-47BE-8A62-B75FD38D8BF3}">
      <dgm:prSet/>
      <dgm:spPr/>
      <dgm:t>
        <a:bodyPr/>
        <a:lstStyle/>
        <a:p>
          <a:r>
            <a:rPr lang="en-US"/>
            <a:t>Setting up .ENV files for database config.</a:t>
          </a:r>
        </a:p>
      </dgm:t>
    </dgm:pt>
    <dgm:pt modelId="{AE5EC4FC-6852-4EC3-9E43-8734E5957B02}" type="parTrans" cxnId="{96412477-C6D7-4A82-8B0F-E118FF549BD1}">
      <dgm:prSet/>
      <dgm:spPr/>
      <dgm:t>
        <a:bodyPr/>
        <a:lstStyle/>
        <a:p>
          <a:endParaRPr lang="en-US"/>
        </a:p>
      </dgm:t>
    </dgm:pt>
    <dgm:pt modelId="{33F42EE2-7697-4812-9BFD-9D4C3FF81722}" type="sibTrans" cxnId="{96412477-C6D7-4A82-8B0F-E118FF549BD1}">
      <dgm:prSet/>
      <dgm:spPr/>
      <dgm:t>
        <a:bodyPr/>
        <a:lstStyle/>
        <a:p>
          <a:endParaRPr lang="en-US"/>
        </a:p>
      </dgm:t>
    </dgm:pt>
    <dgm:pt modelId="{F550C11C-7C33-4E34-8DD3-6C6932D51F09}" type="pres">
      <dgm:prSet presAssocID="{0F877ADE-0364-4315-8473-8BBA462644C7}" presName="root" presStyleCnt="0">
        <dgm:presLayoutVars>
          <dgm:dir/>
          <dgm:resizeHandles val="exact"/>
        </dgm:presLayoutVars>
      </dgm:prSet>
      <dgm:spPr/>
    </dgm:pt>
    <dgm:pt modelId="{7A0BA715-BDF0-4111-9FEA-2B1C1AF89D89}" type="pres">
      <dgm:prSet presAssocID="{0DC68608-8AED-47CD-826A-1B27F84558D3}" presName="compNode" presStyleCnt="0"/>
      <dgm:spPr/>
    </dgm:pt>
    <dgm:pt modelId="{92F26C8D-2C31-4A6D-BD24-97D53475790F}" type="pres">
      <dgm:prSet presAssocID="{0DC68608-8AED-47CD-826A-1B27F84558D3}" presName="bgRect" presStyleLbl="bgShp" presStyleIdx="0" presStyleCnt="4"/>
      <dgm:spPr/>
    </dgm:pt>
    <dgm:pt modelId="{BADCA053-9E66-4D7D-A600-EBB6748F9962}" type="pres">
      <dgm:prSet presAssocID="{0DC68608-8AED-47CD-826A-1B27F84558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2C2CC5-0A54-423B-A795-F1B98EC6A46C}" type="pres">
      <dgm:prSet presAssocID="{0DC68608-8AED-47CD-826A-1B27F84558D3}" presName="spaceRect" presStyleCnt="0"/>
      <dgm:spPr/>
    </dgm:pt>
    <dgm:pt modelId="{D61F397C-B4FB-4E72-AFBD-BAF3B04C1952}" type="pres">
      <dgm:prSet presAssocID="{0DC68608-8AED-47CD-826A-1B27F84558D3}" presName="parTx" presStyleLbl="revTx" presStyleIdx="0" presStyleCnt="4">
        <dgm:presLayoutVars>
          <dgm:chMax val="0"/>
          <dgm:chPref val="0"/>
        </dgm:presLayoutVars>
      </dgm:prSet>
      <dgm:spPr/>
    </dgm:pt>
    <dgm:pt modelId="{732C088B-86BA-4E3B-8225-132D9AE75907}" type="pres">
      <dgm:prSet presAssocID="{B72689B9-B7CE-48AC-9D25-4F54F8E77C7A}" presName="sibTrans" presStyleCnt="0"/>
      <dgm:spPr/>
    </dgm:pt>
    <dgm:pt modelId="{5FE950A1-9C9C-475D-A339-8029AAC34E43}" type="pres">
      <dgm:prSet presAssocID="{68D8E074-BD55-47F1-A90D-838FF0CB9E0E}" presName="compNode" presStyleCnt="0"/>
      <dgm:spPr/>
    </dgm:pt>
    <dgm:pt modelId="{D1AD60A8-B49E-4ECE-820F-1D2D468E01B3}" type="pres">
      <dgm:prSet presAssocID="{68D8E074-BD55-47F1-A90D-838FF0CB9E0E}" presName="bgRect" presStyleLbl="bgShp" presStyleIdx="1" presStyleCnt="4"/>
      <dgm:spPr/>
    </dgm:pt>
    <dgm:pt modelId="{7E7199DF-9EF5-49F7-9BAC-A7AC21B85590}" type="pres">
      <dgm:prSet presAssocID="{68D8E074-BD55-47F1-A90D-838FF0CB9E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82DBDFB7-8E31-4A43-A340-5662516472FB}" type="pres">
      <dgm:prSet presAssocID="{68D8E074-BD55-47F1-A90D-838FF0CB9E0E}" presName="spaceRect" presStyleCnt="0"/>
      <dgm:spPr/>
    </dgm:pt>
    <dgm:pt modelId="{9FA2DCA1-C6DF-4F75-9C15-BD4243C4F492}" type="pres">
      <dgm:prSet presAssocID="{68D8E074-BD55-47F1-A90D-838FF0CB9E0E}" presName="parTx" presStyleLbl="revTx" presStyleIdx="1" presStyleCnt="4">
        <dgm:presLayoutVars>
          <dgm:chMax val="0"/>
          <dgm:chPref val="0"/>
        </dgm:presLayoutVars>
      </dgm:prSet>
      <dgm:spPr/>
    </dgm:pt>
    <dgm:pt modelId="{C2658B4E-5781-4C6B-90B9-27A53AE20E04}" type="pres">
      <dgm:prSet presAssocID="{002980AE-3720-4F61-A97F-823ED128B94A}" presName="sibTrans" presStyleCnt="0"/>
      <dgm:spPr/>
    </dgm:pt>
    <dgm:pt modelId="{04DB8BE5-F6B6-4F09-82D0-DED4BF3F84F0}" type="pres">
      <dgm:prSet presAssocID="{56FE4602-EB82-4546-8C57-0A269A60F11D}" presName="compNode" presStyleCnt="0"/>
      <dgm:spPr/>
    </dgm:pt>
    <dgm:pt modelId="{9AEED765-07A0-4023-887B-ABB8521A5CFE}" type="pres">
      <dgm:prSet presAssocID="{56FE4602-EB82-4546-8C57-0A269A60F11D}" presName="bgRect" presStyleLbl="bgShp" presStyleIdx="2" presStyleCnt="4"/>
      <dgm:spPr/>
    </dgm:pt>
    <dgm:pt modelId="{954054A5-C2A6-4DA2-8D90-98E492821DBE}" type="pres">
      <dgm:prSet presAssocID="{56FE4602-EB82-4546-8C57-0A269A60F11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8850788-9E99-4B07-BE57-7D8B76457986}" type="pres">
      <dgm:prSet presAssocID="{56FE4602-EB82-4546-8C57-0A269A60F11D}" presName="spaceRect" presStyleCnt="0"/>
      <dgm:spPr/>
    </dgm:pt>
    <dgm:pt modelId="{242E9AB3-F030-49C8-8C70-9AA9BC8B42CC}" type="pres">
      <dgm:prSet presAssocID="{56FE4602-EB82-4546-8C57-0A269A60F11D}" presName="parTx" presStyleLbl="revTx" presStyleIdx="2" presStyleCnt="4">
        <dgm:presLayoutVars>
          <dgm:chMax val="0"/>
          <dgm:chPref val="0"/>
        </dgm:presLayoutVars>
      </dgm:prSet>
      <dgm:spPr/>
    </dgm:pt>
    <dgm:pt modelId="{89996A8A-8A0F-4D70-A947-72277AB08A30}" type="pres">
      <dgm:prSet presAssocID="{01328161-2183-4AB3-A58D-F01CD32DA831}" presName="sibTrans" presStyleCnt="0"/>
      <dgm:spPr/>
    </dgm:pt>
    <dgm:pt modelId="{E0F0BD2C-E44A-40BC-A697-AFAA2AE62B80}" type="pres">
      <dgm:prSet presAssocID="{E754BE16-F472-47BE-8A62-B75FD38D8BF3}" presName="compNode" presStyleCnt="0"/>
      <dgm:spPr/>
    </dgm:pt>
    <dgm:pt modelId="{3AEFE5CD-8061-4290-85B4-1430D80A3B66}" type="pres">
      <dgm:prSet presAssocID="{E754BE16-F472-47BE-8A62-B75FD38D8BF3}" presName="bgRect" presStyleLbl="bgShp" presStyleIdx="3" presStyleCnt="4"/>
      <dgm:spPr/>
    </dgm:pt>
    <dgm:pt modelId="{4F968FCD-348C-4843-B040-663507E13738}" type="pres">
      <dgm:prSet presAssocID="{E754BE16-F472-47BE-8A62-B75FD38D8B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17492AB-4B41-4987-A4B6-7B836A5F8B0D}" type="pres">
      <dgm:prSet presAssocID="{E754BE16-F472-47BE-8A62-B75FD38D8BF3}" presName="spaceRect" presStyleCnt="0"/>
      <dgm:spPr/>
    </dgm:pt>
    <dgm:pt modelId="{D85150CB-C390-424F-BD06-9C47B5337A8C}" type="pres">
      <dgm:prSet presAssocID="{E754BE16-F472-47BE-8A62-B75FD38D8BF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A52CC09-538A-4342-B79D-47F60C9094D8}" type="presOf" srcId="{56FE4602-EB82-4546-8C57-0A269A60F11D}" destId="{242E9AB3-F030-49C8-8C70-9AA9BC8B42CC}" srcOrd="0" destOrd="0" presId="urn:microsoft.com/office/officeart/2018/2/layout/IconVerticalSolidList"/>
    <dgm:cxn modelId="{A0710538-25EE-4CF4-AA98-8C74C7ADB3B5}" srcId="{0F877ADE-0364-4315-8473-8BBA462644C7}" destId="{56FE4602-EB82-4546-8C57-0A269A60F11D}" srcOrd="2" destOrd="0" parTransId="{1CD102D7-0EE9-4340-B0BD-DBD7B8386F22}" sibTransId="{01328161-2183-4AB3-A58D-F01CD32DA831}"/>
    <dgm:cxn modelId="{1E7B3860-0939-4BD0-9E58-1F2C3C6795A3}" type="presOf" srcId="{0DC68608-8AED-47CD-826A-1B27F84558D3}" destId="{D61F397C-B4FB-4E72-AFBD-BAF3B04C1952}" srcOrd="0" destOrd="0" presId="urn:microsoft.com/office/officeart/2018/2/layout/IconVerticalSolidList"/>
    <dgm:cxn modelId="{96412477-C6D7-4A82-8B0F-E118FF549BD1}" srcId="{0F877ADE-0364-4315-8473-8BBA462644C7}" destId="{E754BE16-F472-47BE-8A62-B75FD38D8BF3}" srcOrd="3" destOrd="0" parTransId="{AE5EC4FC-6852-4EC3-9E43-8734E5957B02}" sibTransId="{33F42EE2-7697-4812-9BFD-9D4C3FF81722}"/>
    <dgm:cxn modelId="{981B258A-6703-4900-B526-F42DF23392FF}" type="presOf" srcId="{E754BE16-F472-47BE-8A62-B75FD38D8BF3}" destId="{D85150CB-C390-424F-BD06-9C47B5337A8C}" srcOrd="0" destOrd="0" presId="urn:microsoft.com/office/officeart/2018/2/layout/IconVerticalSolidList"/>
    <dgm:cxn modelId="{42471594-2440-4053-8BF7-26B05C6B1186}" srcId="{0F877ADE-0364-4315-8473-8BBA462644C7}" destId="{0DC68608-8AED-47CD-826A-1B27F84558D3}" srcOrd="0" destOrd="0" parTransId="{E4EFFDE7-4E80-41A3-812E-E5CA3FA91446}" sibTransId="{B72689B9-B7CE-48AC-9D25-4F54F8E77C7A}"/>
    <dgm:cxn modelId="{0C5B78C1-F6A7-448C-8D31-A485279D7C86}" type="presOf" srcId="{0F877ADE-0364-4315-8473-8BBA462644C7}" destId="{F550C11C-7C33-4E34-8DD3-6C6932D51F09}" srcOrd="0" destOrd="0" presId="urn:microsoft.com/office/officeart/2018/2/layout/IconVerticalSolidList"/>
    <dgm:cxn modelId="{5230A4D5-B4E9-4F51-92DF-5D5EB5186D03}" srcId="{0F877ADE-0364-4315-8473-8BBA462644C7}" destId="{68D8E074-BD55-47F1-A90D-838FF0CB9E0E}" srcOrd="1" destOrd="0" parTransId="{6B7B2E2B-4D7F-421F-94E6-5A6B0EED01D6}" sibTransId="{002980AE-3720-4F61-A97F-823ED128B94A}"/>
    <dgm:cxn modelId="{BA90F6DF-4365-4DD1-935F-FB6583F808D8}" type="presOf" srcId="{68D8E074-BD55-47F1-A90D-838FF0CB9E0E}" destId="{9FA2DCA1-C6DF-4F75-9C15-BD4243C4F492}" srcOrd="0" destOrd="0" presId="urn:microsoft.com/office/officeart/2018/2/layout/IconVerticalSolidList"/>
    <dgm:cxn modelId="{D1E8C341-7A23-4118-BEFE-83D565960AEA}" type="presParOf" srcId="{F550C11C-7C33-4E34-8DD3-6C6932D51F09}" destId="{7A0BA715-BDF0-4111-9FEA-2B1C1AF89D89}" srcOrd="0" destOrd="0" presId="urn:microsoft.com/office/officeart/2018/2/layout/IconVerticalSolidList"/>
    <dgm:cxn modelId="{645158CC-68B8-4949-90B2-D6DF870CF48B}" type="presParOf" srcId="{7A0BA715-BDF0-4111-9FEA-2B1C1AF89D89}" destId="{92F26C8D-2C31-4A6D-BD24-97D53475790F}" srcOrd="0" destOrd="0" presId="urn:microsoft.com/office/officeart/2018/2/layout/IconVerticalSolidList"/>
    <dgm:cxn modelId="{3054E263-C735-4DA6-ACD7-E959659C013A}" type="presParOf" srcId="{7A0BA715-BDF0-4111-9FEA-2B1C1AF89D89}" destId="{BADCA053-9E66-4D7D-A600-EBB6748F9962}" srcOrd="1" destOrd="0" presId="urn:microsoft.com/office/officeart/2018/2/layout/IconVerticalSolidList"/>
    <dgm:cxn modelId="{F79E836B-3C5E-4347-AE88-75E75038D616}" type="presParOf" srcId="{7A0BA715-BDF0-4111-9FEA-2B1C1AF89D89}" destId="{832C2CC5-0A54-423B-A795-F1B98EC6A46C}" srcOrd="2" destOrd="0" presId="urn:microsoft.com/office/officeart/2018/2/layout/IconVerticalSolidList"/>
    <dgm:cxn modelId="{4BCD62E4-FF92-41DA-BDBC-DC48406DC5A0}" type="presParOf" srcId="{7A0BA715-BDF0-4111-9FEA-2B1C1AF89D89}" destId="{D61F397C-B4FB-4E72-AFBD-BAF3B04C1952}" srcOrd="3" destOrd="0" presId="urn:microsoft.com/office/officeart/2018/2/layout/IconVerticalSolidList"/>
    <dgm:cxn modelId="{466DF348-2443-48CA-8C85-952DB705D5DB}" type="presParOf" srcId="{F550C11C-7C33-4E34-8DD3-6C6932D51F09}" destId="{732C088B-86BA-4E3B-8225-132D9AE75907}" srcOrd="1" destOrd="0" presId="urn:microsoft.com/office/officeart/2018/2/layout/IconVerticalSolidList"/>
    <dgm:cxn modelId="{4DBD86CB-BFF2-40BB-B259-1FEAD8A67DD9}" type="presParOf" srcId="{F550C11C-7C33-4E34-8DD3-6C6932D51F09}" destId="{5FE950A1-9C9C-475D-A339-8029AAC34E43}" srcOrd="2" destOrd="0" presId="urn:microsoft.com/office/officeart/2018/2/layout/IconVerticalSolidList"/>
    <dgm:cxn modelId="{CB5007B7-8348-41D4-A1AA-123610E05454}" type="presParOf" srcId="{5FE950A1-9C9C-475D-A339-8029AAC34E43}" destId="{D1AD60A8-B49E-4ECE-820F-1D2D468E01B3}" srcOrd="0" destOrd="0" presId="urn:microsoft.com/office/officeart/2018/2/layout/IconVerticalSolidList"/>
    <dgm:cxn modelId="{4D1DDA54-5771-4C90-B4A0-0FF0FC5BE4F5}" type="presParOf" srcId="{5FE950A1-9C9C-475D-A339-8029AAC34E43}" destId="{7E7199DF-9EF5-49F7-9BAC-A7AC21B85590}" srcOrd="1" destOrd="0" presId="urn:microsoft.com/office/officeart/2018/2/layout/IconVerticalSolidList"/>
    <dgm:cxn modelId="{639C46DA-5DD5-43FF-A5D2-8A1EC607D88C}" type="presParOf" srcId="{5FE950A1-9C9C-475D-A339-8029AAC34E43}" destId="{82DBDFB7-8E31-4A43-A340-5662516472FB}" srcOrd="2" destOrd="0" presId="urn:microsoft.com/office/officeart/2018/2/layout/IconVerticalSolidList"/>
    <dgm:cxn modelId="{AA4D8ED9-D192-4464-8F82-966242782BDD}" type="presParOf" srcId="{5FE950A1-9C9C-475D-A339-8029AAC34E43}" destId="{9FA2DCA1-C6DF-4F75-9C15-BD4243C4F492}" srcOrd="3" destOrd="0" presId="urn:microsoft.com/office/officeart/2018/2/layout/IconVerticalSolidList"/>
    <dgm:cxn modelId="{0056C751-EDA5-44E2-9B1B-0AFB26431693}" type="presParOf" srcId="{F550C11C-7C33-4E34-8DD3-6C6932D51F09}" destId="{C2658B4E-5781-4C6B-90B9-27A53AE20E04}" srcOrd="3" destOrd="0" presId="urn:microsoft.com/office/officeart/2018/2/layout/IconVerticalSolidList"/>
    <dgm:cxn modelId="{30C368E1-78FC-4313-859D-C3D8FF9B036B}" type="presParOf" srcId="{F550C11C-7C33-4E34-8DD3-6C6932D51F09}" destId="{04DB8BE5-F6B6-4F09-82D0-DED4BF3F84F0}" srcOrd="4" destOrd="0" presId="urn:microsoft.com/office/officeart/2018/2/layout/IconVerticalSolidList"/>
    <dgm:cxn modelId="{EC14A558-EA4B-469C-86CA-47485F44A32B}" type="presParOf" srcId="{04DB8BE5-F6B6-4F09-82D0-DED4BF3F84F0}" destId="{9AEED765-07A0-4023-887B-ABB8521A5CFE}" srcOrd="0" destOrd="0" presId="urn:microsoft.com/office/officeart/2018/2/layout/IconVerticalSolidList"/>
    <dgm:cxn modelId="{FE61BD00-31ED-4F58-80CE-6B997FDC83AD}" type="presParOf" srcId="{04DB8BE5-F6B6-4F09-82D0-DED4BF3F84F0}" destId="{954054A5-C2A6-4DA2-8D90-98E492821DBE}" srcOrd="1" destOrd="0" presId="urn:microsoft.com/office/officeart/2018/2/layout/IconVerticalSolidList"/>
    <dgm:cxn modelId="{BFA4B645-B35D-48C2-A6D7-F85A17BC8580}" type="presParOf" srcId="{04DB8BE5-F6B6-4F09-82D0-DED4BF3F84F0}" destId="{E8850788-9E99-4B07-BE57-7D8B76457986}" srcOrd="2" destOrd="0" presId="urn:microsoft.com/office/officeart/2018/2/layout/IconVerticalSolidList"/>
    <dgm:cxn modelId="{3400BDE0-13F8-4B33-A4DA-FD152E60B8ED}" type="presParOf" srcId="{04DB8BE5-F6B6-4F09-82D0-DED4BF3F84F0}" destId="{242E9AB3-F030-49C8-8C70-9AA9BC8B42CC}" srcOrd="3" destOrd="0" presId="urn:microsoft.com/office/officeart/2018/2/layout/IconVerticalSolidList"/>
    <dgm:cxn modelId="{417A03D5-024B-4769-8C4D-DAF0CE68BE06}" type="presParOf" srcId="{F550C11C-7C33-4E34-8DD3-6C6932D51F09}" destId="{89996A8A-8A0F-4D70-A947-72277AB08A30}" srcOrd="5" destOrd="0" presId="urn:microsoft.com/office/officeart/2018/2/layout/IconVerticalSolidList"/>
    <dgm:cxn modelId="{B626E0B2-552C-4D14-B32D-D27ABB4BBBED}" type="presParOf" srcId="{F550C11C-7C33-4E34-8DD3-6C6932D51F09}" destId="{E0F0BD2C-E44A-40BC-A697-AFAA2AE62B80}" srcOrd="6" destOrd="0" presId="urn:microsoft.com/office/officeart/2018/2/layout/IconVerticalSolidList"/>
    <dgm:cxn modelId="{B438336F-F408-440C-8331-BFDC43386A7F}" type="presParOf" srcId="{E0F0BD2C-E44A-40BC-A697-AFAA2AE62B80}" destId="{3AEFE5CD-8061-4290-85B4-1430D80A3B66}" srcOrd="0" destOrd="0" presId="urn:microsoft.com/office/officeart/2018/2/layout/IconVerticalSolidList"/>
    <dgm:cxn modelId="{1C09A81F-8698-421D-AF9E-70B19BA591E1}" type="presParOf" srcId="{E0F0BD2C-E44A-40BC-A697-AFAA2AE62B80}" destId="{4F968FCD-348C-4843-B040-663507E13738}" srcOrd="1" destOrd="0" presId="urn:microsoft.com/office/officeart/2018/2/layout/IconVerticalSolidList"/>
    <dgm:cxn modelId="{56A370DF-B470-488E-949E-7692D43B3C04}" type="presParOf" srcId="{E0F0BD2C-E44A-40BC-A697-AFAA2AE62B80}" destId="{017492AB-4B41-4987-A4B6-7B836A5F8B0D}" srcOrd="2" destOrd="0" presId="urn:microsoft.com/office/officeart/2018/2/layout/IconVerticalSolidList"/>
    <dgm:cxn modelId="{416CE59B-A04C-476F-8D2B-0CAE9213024F}" type="presParOf" srcId="{E0F0BD2C-E44A-40BC-A697-AFAA2AE62B80}" destId="{D85150CB-C390-424F-BD06-9C47B5337A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26C8D-2C31-4A6D-BD24-97D53475790F}">
      <dsp:nvSpPr>
        <dsp:cNvPr id="0" name=""/>
        <dsp:cNvSpPr/>
      </dsp:nvSpPr>
      <dsp:spPr>
        <a:xfrm>
          <a:off x="0" y="1400"/>
          <a:ext cx="8348472" cy="7097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CA053-9E66-4D7D-A600-EBB6748F9962}">
      <dsp:nvSpPr>
        <dsp:cNvPr id="0" name=""/>
        <dsp:cNvSpPr/>
      </dsp:nvSpPr>
      <dsp:spPr>
        <a:xfrm>
          <a:off x="214700" y="161095"/>
          <a:ext cx="390365" cy="3903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F397C-B4FB-4E72-AFBD-BAF3B04C1952}">
      <dsp:nvSpPr>
        <dsp:cNvPr id="0" name=""/>
        <dsp:cNvSpPr/>
      </dsp:nvSpPr>
      <dsp:spPr>
        <a:xfrm>
          <a:off x="819766" y="1400"/>
          <a:ext cx="7528705" cy="709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16" tIns="75116" rIns="75116" bIns="751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to implement SQL queries from Express API.</a:t>
          </a:r>
        </a:p>
      </dsp:txBody>
      <dsp:txXfrm>
        <a:off x="819766" y="1400"/>
        <a:ext cx="7528705" cy="709754"/>
      </dsp:txXfrm>
    </dsp:sp>
    <dsp:sp modelId="{D1AD60A8-B49E-4ECE-820F-1D2D468E01B3}">
      <dsp:nvSpPr>
        <dsp:cNvPr id="0" name=""/>
        <dsp:cNvSpPr/>
      </dsp:nvSpPr>
      <dsp:spPr>
        <a:xfrm>
          <a:off x="0" y="888593"/>
          <a:ext cx="8348472" cy="7097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199DF-9EF5-49F7-9BAC-A7AC21B85590}">
      <dsp:nvSpPr>
        <dsp:cNvPr id="0" name=""/>
        <dsp:cNvSpPr/>
      </dsp:nvSpPr>
      <dsp:spPr>
        <a:xfrm>
          <a:off x="214700" y="1048288"/>
          <a:ext cx="390365" cy="3903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2DCA1-C6DF-4F75-9C15-BD4243C4F492}">
      <dsp:nvSpPr>
        <dsp:cNvPr id="0" name=""/>
        <dsp:cNvSpPr/>
      </dsp:nvSpPr>
      <dsp:spPr>
        <a:xfrm>
          <a:off x="819766" y="888593"/>
          <a:ext cx="7528705" cy="709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16" tIns="75116" rIns="75116" bIns="751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to send queries from Express API locally to MAMP.</a:t>
          </a:r>
        </a:p>
      </dsp:txBody>
      <dsp:txXfrm>
        <a:off x="819766" y="888593"/>
        <a:ext cx="7528705" cy="709754"/>
      </dsp:txXfrm>
    </dsp:sp>
    <dsp:sp modelId="{9AEED765-07A0-4023-887B-ABB8521A5CFE}">
      <dsp:nvSpPr>
        <dsp:cNvPr id="0" name=""/>
        <dsp:cNvSpPr/>
      </dsp:nvSpPr>
      <dsp:spPr>
        <a:xfrm>
          <a:off x="0" y="1775787"/>
          <a:ext cx="8348472" cy="7097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054A5-C2A6-4DA2-8D90-98E492821DBE}">
      <dsp:nvSpPr>
        <dsp:cNvPr id="0" name=""/>
        <dsp:cNvSpPr/>
      </dsp:nvSpPr>
      <dsp:spPr>
        <a:xfrm>
          <a:off x="214700" y="1935482"/>
          <a:ext cx="390365" cy="3903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E9AB3-F030-49C8-8C70-9AA9BC8B42CC}">
      <dsp:nvSpPr>
        <dsp:cNvPr id="0" name=""/>
        <dsp:cNvSpPr/>
      </dsp:nvSpPr>
      <dsp:spPr>
        <a:xfrm>
          <a:off x="819766" y="1775787"/>
          <a:ext cx="7528705" cy="709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16" tIns="75116" rIns="75116" bIns="751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Separation of Concerns in Express Server.</a:t>
          </a:r>
        </a:p>
      </dsp:txBody>
      <dsp:txXfrm>
        <a:off x="819766" y="1775787"/>
        <a:ext cx="7528705" cy="709754"/>
      </dsp:txXfrm>
    </dsp:sp>
    <dsp:sp modelId="{3AEFE5CD-8061-4290-85B4-1430D80A3B66}">
      <dsp:nvSpPr>
        <dsp:cNvPr id="0" name=""/>
        <dsp:cNvSpPr/>
      </dsp:nvSpPr>
      <dsp:spPr>
        <a:xfrm>
          <a:off x="0" y="2662980"/>
          <a:ext cx="8348472" cy="7097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68FCD-348C-4843-B040-663507E13738}">
      <dsp:nvSpPr>
        <dsp:cNvPr id="0" name=""/>
        <dsp:cNvSpPr/>
      </dsp:nvSpPr>
      <dsp:spPr>
        <a:xfrm>
          <a:off x="214700" y="2822675"/>
          <a:ext cx="390365" cy="3903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150CB-C390-424F-BD06-9C47B5337A8C}">
      <dsp:nvSpPr>
        <dsp:cNvPr id="0" name=""/>
        <dsp:cNvSpPr/>
      </dsp:nvSpPr>
      <dsp:spPr>
        <a:xfrm>
          <a:off x="819766" y="2662980"/>
          <a:ext cx="7528705" cy="709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116" tIns="75116" rIns="75116" bIns="7511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Setting up .ENV files for database config.</a:t>
          </a:r>
        </a:p>
      </dsp:txBody>
      <dsp:txXfrm>
        <a:off x="819766" y="2662980"/>
        <a:ext cx="7528705" cy="709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2/23/25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2/23/25</a:t>
            </a:fld>
            <a:endParaRPr lang="en-US" dirty="0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292" y="731520"/>
            <a:ext cx="5029200" cy="32918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168533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0894" y="4172084"/>
            <a:ext cx="4912598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6721E85-C7DE-A05F-D33D-97CAF161E33A}"/>
              </a:ext>
            </a:extLst>
          </p:cNvPr>
          <p:cNvSpPr/>
          <p:nvPr userDrawn="1"/>
        </p:nvSpPr>
        <p:spPr>
          <a:xfrm>
            <a:off x="0" y="2860787"/>
            <a:ext cx="2004570" cy="3676532"/>
          </a:xfrm>
          <a:custGeom>
            <a:avLst/>
            <a:gdLst>
              <a:gd name="connsiteX0" fmla="*/ 417538 w 2004570"/>
              <a:gd name="connsiteY0" fmla="*/ 0 h 3676532"/>
              <a:gd name="connsiteX1" fmla="*/ 2004570 w 2004570"/>
              <a:gd name="connsiteY1" fmla="*/ 925683 h 3676532"/>
              <a:gd name="connsiteX2" fmla="*/ 2004570 w 2004570"/>
              <a:gd name="connsiteY2" fmla="*/ 2763949 h 3676532"/>
              <a:gd name="connsiteX3" fmla="*/ 413202 w 2004570"/>
              <a:gd name="connsiteY3" fmla="*/ 3676532 h 3676532"/>
              <a:gd name="connsiteX4" fmla="*/ 0 w 2004570"/>
              <a:gd name="connsiteY4" fmla="*/ 3439338 h 3676532"/>
              <a:gd name="connsiteX5" fmla="*/ 0 w 2004570"/>
              <a:gd name="connsiteY5" fmla="*/ 24107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570" h="3676532">
                <a:moveTo>
                  <a:pt x="417538" y="0"/>
                </a:moveTo>
                <a:lnTo>
                  <a:pt x="2004570" y="925683"/>
                </a:lnTo>
                <a:lnTo>
                  <a:pt x="2004570" y="2763949"/>
                </a:lnTo>
                <a:lnTo>
                  <a:pt x="413202" y="3676532"/>
                </a:lnTo>
                <a:lnTo>
                  <a:pt x="0" y="3439338"/>
                </a:lnTo>
                <a:lnTo>
                  <a:pt x="0" y="2410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657773" y="5253270"/>
            <a:ext cx="1710765" cy="1621875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275432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76" y="1499616"/>
            <a:ext cx="7955280" cy="133502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FF81D2-C0B4-3B82-8DF6-D10CC07C44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65576" y="3108960"/>
            <a:ext cx="4572000" cy="3108960"/>
          </a:xfrm>
        </p:spPr>
        <p:txBody>
          <a:bodyPr/>
          <a:lstStyle>
            <a:lvl1pPr marL="512064" indent="-512064">
              <a:buFont typeface="+mj-lt"/>
              <a:buAutoNum type="arabicPeriod"/>
              <a:defRPr sz="1800"/>
            </a:lvl1pPr>
            <a:lvl2pPr marL="1097280" indent="-512064">
              <a:buFont typeface="+mj-lt"/>
              <a:buAutoNum type="alphaLcPeriod"/>
              <a:defRPr sz="1800"/>
            </a:lvl2pPr>
            <a:lvl3pPr marL="1645920" indent="-512064">
              <a:buFont typeface="+mj-lt"/>
              <a:buAutoNum type="romanLcPeriod"/>
              <a:defRPr sz="1800"/>
            </a:lvl3pPr>
            <a:lvl4pPr marL="2194560" indent="-512064">
              <a:buFont typeface="+mj-lt"/>
              <a:buAutoNum type="arabicParenR"/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90F721-56C7-251D-948D-11769609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0" y="3108960"/>
            <a:ext cx="3017520" cy="31089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4E8A0-C02C-2322-50C1-50080A793F84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>
          <a:xfrm>
            <a:off x="3465576" y="621792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2">
            <a:extLst>
              <a:ext uri="{FF2B5EF4-FFF2-40B4-BE49-F238E27FC236}">
                <a16:creationId xmlns:a16="http://schemas.microsoft.com/office/drawing/2014/main" id="{0750FD92-E143-4402-D455-30DC417CBDBE}"/>
              </a:ext>
            </a:extLst>
          </p:cNvPr>
          <p:cNvSpPr/>
          <p:nvPr userDrawn="1"/>
        </p:nvSpPr>
        <p:spPr>
          <a:xfrm>
            <a:off x="1198465" y="958947"/>
            <a:ext cx="1544735" cy="174369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B13E9E2-D67B-E75B-D60D-CE3782A4FC67}"/>
              </a:ext>
            </a:extLst>
          </p:cNvPr>
          <p:cNvSpPr/>
          <p:nvPr userDrawn="1"/>
        </p:nvSpPr>
        <p:spPr>
          <a:xfrm>
            <a:off x="326738" y="0"/>
            <a:ext cx="1544359" cy="1254845"/>
          </a:xfrm>
          <a:custGeom>
            <a:avLst/>
            <a:gdLst>
              <a:gd name="connsiteX0" fmla="*/ 0 w 1544359"/>
              <a:gd name="connsiteY0" fmla="*/ 0 h 1254845"/>
              <a:gd name="connsiteX1" fmla="*/ 1544359 w 1544359"/>
              <a:gd name="connsiteY1" fmla="*/ 0 h 1254845"/>
              <a:gd name="connsiteX2" fmla="*/ 1543519 w 1544359"/>
              <a:gd name="connsiteY2" fmla="*/ 822090 h 1254845"/>
              <a:gd name="connsiteX3" fmla="*/ 772206 w 1544359"/>
              <a:gd name="connsiteY3" fmla="*/ 1254845 h 1254845"/>
              <a:gd name="connsiteX4" fmla="*/ 0 w 1544359"/>
              <a:gd name="connsiteY4" fmla="*/ 822027 h 125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59" h="1254845">
                <a:moveTo>
                  <a:pt x="0" y="0"/>
                </a:moveTo>
                <a:lnTo>
                  <a:pt x="1544359" y="0"/>
                </a:lnTo>
                <a:lnTo>
                  <a:pt x="1543519" y="822090"/>
                </a:lnTo>
                <a:lnTo>
                  <a:pt x="772206" y="1254845"/>
                </a:lnTo>
                <a:lnTo>
                  <a:pt x="0" y="8220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Hexagon 21">
            <a:extLst>
              <a:ext uri="{FF2B5EF4-FFF2-40B4-BE49-F238E27FC236}">
                <a16:creationId xmlns:a16="http://schemas.microsoft.com/office/drawing/2014/main" id="{AA088CB3-68C2-8BF7-640B-511D7AD708D4}"/>
              </a:ext>
            </a:extLst>
          </p:cNvPr>
          <p:cNvSpPr/>
          <p:nvPr userDrawn="1"/>
        </p:nvSpPr>
        <p:spPr>
          <a:xfrm>
            <a:off x="2757266" y="2493385"/>
            <a:ext cx="1467568" cy="1305975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rgbClr val="D8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Hexagon 28">
            <a:extLst>
              <a:ext uri="{FF2B5EF4-FFF2-40B4-BE49-F238E27FC236}">
                <a16:creationId xmlns:a16="http://schemas.microsoft.com/office/drawing/2014/main" id="{E4EF439B-1CC3-CA39-B62A-E54F83ED70D2}"/>
              </a:ext>
            </a:extLst>
          </p:cNvPr>
          <p:cNvSpPr/>
          <p:nvPr userDrawn="1"/>
        </p:nvSpPr>
        <p:spPr>
          <a:xfrm>
            <a:off x="396269" y="251164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Hexagon 21">
            <a:extLst>
              <a:ext uri="{FF2B5EF4-FFF2-40B4-BE49-F238E27FC236}">
                <a16:creationId xmlns:a16="http://schemas.microsoft.com/office/drawing/2014/main" id="{A38FF139-88E9-67A9-6010-4EDFB851076B}"/>
              </a:ext>
            </a:extLst>
          </p:cNvPr>
          <p:cNvSpPr/>
          <p:nvPr userDrawn="1"/>
        </p:nvSpPr>
        <p:spPr>
          <a:xfrm>
            <a:off x="5150156" y="5261378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Hexagon 21">
            <a:extLst>
              <a:ext uri="{FF2B5EF4-FFF2-40B4-BE49-F238E27FC236}">
                <a16:creationId xmlns:a16="http://schemas.microsoft.com/office/drawing/2014/main" id="{99956147-4454-5EA6-FC9C-94C08EE35F28}"/>
              </a:ext>
            </a:extLst>
          </p:cNvPr>
          <p:cNvSpPr/>
          <p:nvPr userDrawn="1"/>
        </p:nvSpPr>
        <p:spPr>
          <a:xfrm>
            <a:off x="3948599" y="3206642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0" y="731520"/>
            <a:ext cx="5394960" cy="2103120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35040" y="3108960"/>
            <a:ext cx="5394960" cy="18797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9000"/>
            <a:ext cx="4206240" cy="237744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3CCCCFD-E0FE-BDB7-CF9D-FCA345E6BA5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394325" y="3429000"/>
            <a:ext cx="3475038" cy="2378075"/>
          </a:xfrm>
        </p:spPr>
        <p:txBody>
          <a:bodyPr anchor="ctr"/>
          <a:lstStyle>
            <a:lvl1pPr marL="347472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4C8F37E-3F74-F3FA-C9D8-7083DF2BBECC}"/>
              </a:ext>
            </a:extLst>
          </p:cNvPr>
          <p:cNvSpPr/>
          <p:nvPr userDrawn="1"/>
        </p:nvSpPr>
        <p:spPr>
          <a:xfrm>
            <a:off x="7325349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B905CE6-1C2F-E053-4D14-6B86F4EFDC10}"/>
              </a:ext>
            </a:extLst>
          </p:cNvPr>
          <p:cNvSpPr/>
          <p:nvPr userDrawn="1"/>
        </p:nvSpPr>
        <p:spPr>
          <a:xfrm>
            <a:off x="9416816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0B2D3BF4-495E-23C2-9911-15BC9E0D8EA7}"/>
              </a:ext>
            </a:extLst>
          </p:cNvPr>
          <p:cNvSpPr/>
          <p:nvPr userDrawn="1"/>
        </p:nvSpPr>
        <p:spPr>
          <a:xfrm>
            <a:off x="1571157" y="505838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2629C19-89EB-BC19-9230-7F7675E16EFF}"/>
              </a:ext>
            </a:extLst>
          </p:cNvPr>
          <p:cNvSpPr/>
          <p:nvPr userDrawn="1"/>
        </p:nvSpPr>
        <p:spPr>
          <a:xfrm>
            <a:off x="521034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8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464" y="731520"/>
            <a:ext cx="5029200" cy="3291840"/>
          </a:xfrm>
        </p:spPr>
        <p:txBody>
          <a:bodyPr anchor="b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7336" y="4172084"/>
            <a:ext cx="4910328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" name="Freeform: Shape 5">
            <a:extLst>
              <a:ext uri="{FF2B5EF4-FFF2-40B4-BE49-F238E27FC236}">
                <a16:creationId xmlns:a16="http://schemas.microsoft.com/office/drawing/2014/main" id="{B17C1EC9-3787-8D41-B5F1-BF16FD5C7ACB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E945D8B2-8BED-B43F-8D56-AB19D0D29970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3853EA5E-735A-20F3-684A-C0AD030EC2D4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75DB4848-0824-8316-ED27-44DF37AD6F3D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8784B377-2FE4-4091-C29F-46938ECFA73E}"/>
              </a:ext>
            </a:extLst>
          </p:cNvPr>
          <p:cNvCxnSpPr/>
          <p:nvPr userDrawn="1"/>
        </p:nvCxnSpPr>
        <p:spPr>
          <a:xfrm>
            <a:off x="5998709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1204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00400"/>
            <a:ext cx="5029200" cy="2743200"/>
          </a:xfrm>
        </p:spPr>
        <p:txBody>
          <a:bodyPr anchor="t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0" name="Picture Placeholder 31">
            <a:extLst>
              <a:ext uri="{FF2B5EF4-FFF2-40B4-BE49-F238E27FC236}">
                <a16:creationId xmlns:a16="http://schemas.microsoft.com/office/drawing/2014/main" id="{373D33A6-83B0-5538-2873-8856E4E6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5">
              <a:alpha val="30000"/>
            </a:schemeClr>
          </a:solidFill>
        </p:spPr>
      </p:pic>
      <p:sp>
        <p:nvSpPr>
          <p:cNvPr id="7" name="Content placeholder 47">
            <a:extLst>
              <a:ext uri="{FF2B5EF4-FFF2-40B4-BE49-F238E27FC236}">
                <a16:creationId xmlns:a16="http://schemas.microsoft.com/office/drawing/2014/main" id="{3944D979-8121-82AA-A130-38072F1EA83F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1872" y="2240280"/>
            <a:ext cx="5029200" cy="760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5" name="Freeform: Shape 25">
            <a:extLst>
              <a:ext uri="{FF2B5EF4-FFF2-40B4-BE49-F238E27FC236}">
                <a16:creationId xmlns:a16="http://schemas.microsoft.com/office/drawing/2014/main" id="{8A1DBD66-3066-DF70-EF94-95DF0D7A6503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D2CC929C-40BF-4EF5-7910-7F657CAF8CA9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66E94398-47F0-267C-6791-5C30B1CEF496}"/>
              </a:ext>
            </a:extLst>
          </p:cNvPr>
          <p:cNvCxnSpPr/>
          <p:nvPr userDrawn="1"/>
        </p:nvCxnSpPr>
        <p:spPr>
          <a:xfrm>
            <a:off x="1142663" y="2282891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77926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663440" cy="1737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A93C-2947-B6E4-C693-7C485DDC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0" y="731520"/>
            <a:ext cx="5486400" cy="17373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A3F288-990F-014E-F099-1E3091477CA7}"/>
              </a:ext>
            </a:extLst>
          </p:cNvPr>
          <p:cNvSpPr>
            <a:spLocks noGrp="1"/>
          </p:cNvSpPr>
          <p:nvPr>
            <p:ph idx="30"/>
          </p:nvPr>
        </p:nvSpPr>
        <p:spPr>
          <a:xfrm>
            <a:off x="914400" y="2743200"/>
            <a:ext cx="8348472" cy="33741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393192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17990C-ED42-30BE-0501-F9C5B4A4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931920" cy="26517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C62875-1B1B-E814-6549-162A8DBF8929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745002" y="0"/>
            <a:ext cx="6446999" cy="6858000"/>
          </a:xfrm>
          <a:custGeom>
            <a:avLst/>
            <a:gdLst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802" y="480395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reeform: Shape 19">
            <a:extLst>
              <a:ext uri="{FF2B5EF4-FFF2-40B4-BE49-F238E27FC236}">
                <a16:creationId xmlns:a16="http://schemas.microsoft.com/office/drawing/2014/main" id="{9D307BA6-8A60-85D7-CC8B-894256DC4B90}"/>
              </a:ext>
            </a:extLst>
          </p:cNvPr>
          <p:cNvSpPr/>
          <p:nvPr userDrawn="1"/>
        </p:nvSpPr>
        <p:spPr>
          <a:xfrm>
            <a:off x="8517470" y="2248218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>
            <a:off x="9578882" y="460803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>
            <a:off x="9522496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>
            <a:off x="11034052" y="3709992"/>
            <a:ext cx="117318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60704"/>
            <a:ext cx="7132320" cy="177393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4C76-4814-6AFA-CEFD-F82B9ED9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2F254A-B4C7-D072-FEB9-22F9A2B0CA64}"/>
              </a:ext>
            </a:extLst>
          </p:cNvPr>
          <p:cNvSpPr>
            <a:spLocks noGrp="1"/>
          </p:cNvSpPr>
          <p:nvPr>
            <p:ph idx="56"/>
          </p:nvPr>
        </p:nvSpPr>
        <p:spPr>
          <a:xfrm>
            <a:off x="475488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DBF4DF-D0B4-1DA6-0271-5D4033A9C19C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7671816" cy="2103120"/>
          </a:xfrm>
        </p:spPr>
        <p:txBody>
          <a:bodyPr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296AFE-5FB8-52A4-3111-3B53DBE4DB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14400" y="3200400"/>
            <a:ext cx="10149840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reeform: Shape 12">
            <a:extLst>
              <a:ext uri="{FF2B5EF4-FFF2-40B4-BE49-F238E27FC236}">
                <a16:creationId xmlns:a16="http://schemas.microsoft.com/office/drawing/2014/main" id="{809C5320-0161-C582-141C-55F06D4F3BAE}"/>
              </a:ext>
            </a:extLst>
          </p:cNvPr>
          <p:cNvSpPr/>
          <p:nvPr userDrawn="1"/>
        </p:nvSpPr>
        <p:spPr>
          <a:xfrm>
            <a:off x="8893126" y="351937"/>
            <a:ext cx="1331054" cy="150249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9C982F3-4477-76AC-0429-350585A39FFA}"/>
              </a:ext>
            </a:extLst>
          </p:cNvPr>
          <p:cNvSpPr/>
          <p:nvPr userDrawn="1"/>
        </p:nvSpPr>
        <p:spPr>
          <a:xfrm>
            <a:off x="5255120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7A8F7B2-0552-AAD4-9DE2-845DE10CA10A}"/>
              </a:ext>
            </a:extLst>
          </p:cNvPr>
          <p:cNvSpPr/>
          <p:nvPr userDrawn="1"/>
        </p:nvSpPr>
        <p:spPr>
          <a:xfrm>
            <a:off x="6710252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95DA7FF-BAA0-F04C-CA6C-16E9C2D55593}"/>
              </a:ext>
            </a:extLst>
          </p:cNvPr>
          <p:cNvSpPr/>
          <p:nvPr userDrawn="1"/>
        </p:nvSpPr>
        <p:spPr>
          <a:xfrm>
            <a:off x="879765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68D9CEC-53B7-B8DC-B77E-E3F86681879C}"/>
              </a:ext>
            </a:extLst>
          </p:cNvPr>
          <p:cNvSpPr/>
          <p:nvPr userDrawn="1"/>
        </p:nvSpPr>
        <p:spPr>
          <a:xfrm>
            <a:off x="2336512" y="-9525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222D4D6-56B1-C4C3-0E51-FB22F0CD902B}"/>
              </a:ext>
            </a:extLst>
          </p:cNvPr>
          <p:cNvSpPr/>
          <p:nvPr userDrawn="1"/>
        </p:nvSpPr>
        <p:spPr>
          <a:xfrm>
            <a:off x="8160084" y="-10376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E6292F0-9E78-C98C-097B-30DEBBC1B179}"/>
              </a:ext>
            </a:extLst>
          </p:cNvPr>
          <p:cNvSpPr/>
          <p:nvPr userDrawn="1"/>
        </p:nvSpPr>
        <p:spPr>
          <a:xfrm>
            <a:off x="9615216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2">
            <a:extLst>
              <a:ext uri="{FF2B5EF4-FFF2-40B4-BE49-F238E27FC236}">
                <a16:creationId xmlns:a16="http://schemas.microsoft.com/office/drawing/2014/main" id="{315817B3-76DB-FDD0-60F7-E385C0E84F58}"/>
              </a:ext>
            </a:extLst>
          </p:cNvPr>
          <p:cNvSpPr/>
          <p:nvPr userDrawn="1"/>
        </p:nvSpPr>
        <p:spPr>
          <a:xfrm>
            <a:off x="10342958" y="320527"/>
            <a:ext cx="1331054" cy="150249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8917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47">
            <a:extLst>
              <a:ext uri="{FF2B5EF4-FFF2-40B4-BE49-F238E27FC236}">
                <a16:creationId xmlns:a16="http://schemas.microsoft.com/office/drawing/2014/main" id="{117BCD91-6BBA-AACD-3424-C3A4E5C1AB1D}"/>
              </a:ext>
            </a:extLst>
          </p:cNvPr>
          <p:cNvSpPr>
            <a:spLocks noGrp="1" noChangeAspect="1"/>
          </p:cNvSpPr>
          <p:nvPr>
            <p:ph type="pic" sz="quarter" idx="48"/>
          </p:nvPr>
        </p:nvSpPr>
        <p:spPr>
          <a:xfrm>
            <a:off x="914400" y="539496"/>
            <a:ext cx="5025207" cy="577900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pic>
        <p:nvPicPr>
          <p:cNvPr id="7" name="Shape 33">
            <a:extLst>
              <a:ext uri="{FF2B5EF4-FFF2-40B4-BE49-F238E27FC236}">
                <a16:creationId xmlns:a16="http://schemas.microsoft.com/office/drawing/2014/main" id="{78B6A20E-2402-E586-7E92-A2C0D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010" y="4038403"/>
            <a:ext cx="1438713" cy="1645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20E24AA2-A4D8-FFB3-C801-0E57990B8CB6}"/>
              </a:ext>
            </a:extLst>
          </p:cNvPr>
          <p:cNvSpPr/>
          <p:nvPr userDrawn="1"/>
        </p:nvSpPr>
        <p:spPr>
          <a:xfrm>
            <a:off x="1360235" y="5541405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1FEC53F3-5030-5BCF-54CA-ABB14457C073}"/>
              </a:ext>
            </a:extLst>
          </p:cNvPr>
          <p:cNvSpPr/>
          <p:nvPr userDrawn="1"/>
        </p:nvSpPr>
        <p:spPr>
          <a:xfrm>
            <a:off x="5429027" y="393334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74" r:id="rId3"/>
    <p:sldLayoutId id="2147483669" r:id="rId4"/>
    <p:sldLayoutId id="2147483655" r:id="rId5"/>
    <p:sldLayoutId id="2147483651" r:id="rId6"/>
    <p:sldLayoutId id="2147483662" r:id="rId7"/>
    <p:sldLayoutId id="2147483673" r:id="rId8"/>
    <p:sldLayoutId id="2147483653" r:id="rId9"/>
    <p:sldLayoutId id="2147483663" r:id="rId10"/>
    <p:sldLayoutId id="214748366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5001/api/product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292" y="731520"/>
            <a:ext cx="5029200" cy="3291840"/>
          </a:xfrm>
        </p:spPr>
        <p:txBody>
          <a:bodyPr lIns="0" anchor="b" anchorCtr="0"/>
          <a:lstStyle/>
          <a:p>
            <a:r>
              <a:rPr lang="en-US" altLang="zh-CN" dirty="0"/>
              <a:t>CST-391</a:t>
            </a:r>
            <a:br>
              <a:rPr lang="en-US" altLang="zh-CN" dirty="0"/>
            </a:br>
            <a:r>
              <a:rPr lang="en-US" altLang="zh-CN" dirty="0"/>
              <a:t>Milestone 3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0894" y="4172084"/>
            <a:ext cx="4912598" cy="914400"/>
          </a:xfrm>
        </p:spPr>
        <p:txBody>
          <a:bodyPr/>
          <a:lstStyle/>
          <a:p>
            <a:r>
              <a:rPr lang="en-US" dirty="0"/>
              <a:t>Trevor Marr</a:t>
            </a:r>
          </a:p>
        </p:txBody>
      </p:sp>
      <p:pic>
        <p:nvPicPr>
          <p:cNvPr id="6" name="Picture Placeholder 5" descr="A white circle with black text and yellow square&#10;&#10;AI-generated content may be incorrect.">
            <a:extLst>
              <a:ext uri="{FF2B5EF4-FFF2-40B4-BE49-F238E27FC236}">
                <a16:creationId xmlns:a16="http://schemas.microsoft.com/office/drawing/2014/main" id="{7B0A94C2-1F4B-F839-CCA0-068176B297E2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34927" t="9807" r="34927" b="9807"/>
          <a:stretch/>
        </p:blipFill>
        <p:spPr>
          <a:xfrm>
            <a:off x="6742557" y="821836"/>
            <a:ext cx="4410627" cy="5071872"/>
          </a:xfr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021C-3CEB-0FBA-DA89-C9C82E74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07720"/>
            <a:ext cx="7132320" cy="827263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Challenges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746B3-AFD9-641E-7CBF-9A783646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377174"/>
            <a:ext cx="7382436" cy="5346356"/>
          </a:xfrm>
        </p:spPr>
        <p:txBody>
          <a:bodyPr anchorCtr="0"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Allowing both GET and POST on the same URL</a:t>
            </a:r>
          </a:p>
          <a:p>
            <a:pPr marL="633222" lvl="1" indent="-285750"/>
            <a:r>
              <a:rPr lang="en-US" dirty="0">
                <a:hlinkClick r:id="rId2"/>
              </a:rPr>
              <a:t>http://localhost:5001/api/products</a:t>
            </a:r>
            <a:endParaRPr lang="en-US" dirty="0"/>
          </a:p>
          <a:p>
            <a:pPr marL="1017270" lvl="2" indent="-285750"/>
            <a:r>
              <a:rPr lang="en-US" dirty="0"/>
              <a:t>GET</a:t>
            </a:r>
          </a:p>
          <a:p>
            <a:pPr marL="1017270" lvl="2" indent="-285750"/>
            <a:r>
              <a:rPr lang="en-US" dirty="0"/>
              <a:t>POST</a:t>
            </a:r>
          </a:p>
          <a:p>
            <a:pPr lvl="1" indent="0">
              <a:buNone/>
            </a:pPr>
            <a:endParaRPr lang="en-US" dirty="0"/>
          </a:p>
          <a:p>
            <a:r>
              <a:rPr lang="en-US" dirty="0"/>
              <a:t>2. Correct SQL Queries</a:t>
            </a:r>
          </a:p>
          <a:p>
            <a:pPr marL="633222" lvl="1" indent="-285750"/>
            <a:r>
              <a:rPr lang="en-US" dirty="0"/>
              <a:t>Writing out SQL Queries that will be sent to MySQL</a:t>
            </a:r>
          </a:p>
          <a:p>
            <a:pPr marL="1017270" lvl="2" indent="-285750"/>
            <a:r>
              <a:rPr lang="en-US" dirty="0"/>
              <a:t>Lots of typos</a:t>
            </a:r>
          </a:p>
          <a:p>
            <a:pPr marL="1017270" lvl="2" indent="-285750"/>
            <a:r>
              <a:rPr lang="en-US" dirty="0"/>
              <a:t>Tested locally in phpMyAdmin before writing to TS code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207B16-5F06-FA77-9A41-AA62FAD2DF73}"/>
              </a:ext>
            </a:extLst>
          </p:cNvPr>
          <p:cNvCxnSpPr>
            <a:cxnSpLocks/>
          </p:cNvCxnSpPr>
          <p:nvPr/>
        </p:nvCxnSpPr>
        <p:spPr>
          <a:xfrm>
            <a:off x="914399" y="1102218"/>
            <a:ext cx="571500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08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7671816" cy="2103120"/>
          </a:xfrm>
          <a:noFill/>
        </p:spPr>
        <p:txBody>
          <a:bodyPr anchor="b" anchorCtr="0">
            <a:noAutofit/>
          </a:bodyPr>
          <a:lstStyle/>
          <a:p>
            <a:r>
              <a:rPr lang="en-US" dirty="0"/>
              <a:t>Pending Bugs and Issues</a:t>
            </a:r>
          </a:p>
        </p:txBody>
      </p:sp>
      <p:graphicFrame>
        <p:nvGraphicFramePr>
          <p:cNvPr id="16" name="Table Placeholder 3">
            <a:extLst>
              <a:ext uri="{FF2B5EF4-FFF2-40B4-BE49-F238E27FC236}">
                <a16:creationId xmlns:a16="http://schemas.microsoft.com/office/drawing/2014/main" id="{6CB67956-A6C3-FCDF-EC78-F79D90449E96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629880482"/>
              </p:ext>
            </p:extLst>
          </p:nvPr>
        </p:nvGraphicFramePr>
        <p:xfrm>
          <a:off x="914400" y="3200400"/>
          <a:ext cx="10149840" cy="283464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537460">
                  <a:extLst>
                    <a:ext uri="{9D8B030D-6E8A-4147-A177-3AD203B41FA5}">
                      <a16:colId xmlns:a16="http://schemas.microsoft.com/office/drawing/2014/main" val="130956065"/>
                    </a:ext>
                  </a:extLst>
                </a:gridCol>
                <a:gridCol w="4065046">
                  <a:extLst>
                    <a:ext uri="{9D8B030D-6E8A-4147-A177-3AD203B41FA5}">
                      <a16:colId xmlns:a16="http://schemas.microsoft.com/office/drawing/2014/main" val="2749965458"/>
                    </a:ext>
                  </a:extLst>
                </a:gridCol>
                <a:gridCol w="1398494">
                  <a:extLst>
                    <a:ext uri="{9D8B030D-6E8A-4147-A177-3AD203B41FA5}">
                      <a16:colId xmlns:a16="http://schemas.microsoft.com/office/drawing/2014/main" val="211671116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1186885001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Issue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01700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Bug 1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 of bug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Working on it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solidFill>
                      <a:srgbClr val="FFFF0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888340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Bug 2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 of bug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Deployed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solidFill>
                      <a:srgbClr val="00B05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08916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Ready to Deploy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solidFill>
                      <a:srgbClr val="92D05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597798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Found</a:t>
                      </a:r>
                      <a:endParaRPr lang="en-US" dirty="0">
                        <a:latin typeface="+mn-lt"/>
                      </a:endParaRPr>
                    </a:p>
                  </a:txBody>
                  <a:tcPr anchor="ctr">
                    <a:solidFill>
                      <a:srgbClr val="FF0000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376521"/>
                  </a:ext>
                </a:extLst>
              </a:tr>
              <a:tr h="4724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266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663440" cy="1737360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Lessons Learned</a:t>
            </a:r>
          </a:p>
        </p:txBody>
      </p:sp>
      <p:graphicFrame>
        <p:nvGraphicFramePr>
          <p:cNvPr id="17" name="Text Placeholder 13">
            <a:extLst>
              <a:ext uri="{FF2B5EF4-FFF2-40B4-BE49-F238E27FC236}">
                <a16:creationId xmlns:a16="http://schemas.microsoft.com/office/drawing/2014/main" id="{C462C2CB-8754-5DD4-4A5A-B83FD3CA2DA4}"/>
              </a:ext>
            </a:extLst>
          </p:cNvPr>
          <p:cNvGraphicFramePr>
            <a:graphicFrameLocks noGrp="1"/>
          </p:cNvGraphicFramePr>
          <p:nvPr>
            <p:ph idx="30"/>
            <p:extLst>
              <p:ext uri="{D42A27DB-BD31-4B8C-83A1-F6EECF244321}">
                <p14:modId xmlns:p14="http://schemas.microsoft.com/office/powerpoint/2010/main" val="2957608895"/>
              </p:ext>
            </p:extLst>
          </p:nvPr>
        </p:nvGraphicFramePr>
        <p:xfrm>
          <a:off x="914400" y="2743200"/>
          <a:ext cx="8348472" cy="337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6">
      <a:majorFont>
        <a:latin typeface="Posterama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9027928_win32_EF_v4" id="{FA821E7E-D625-4DCD-A30E-3216B54C8383}" vid="{DE28BE6C-8054-44B2-A92D-A1CAFC256BD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897CAE-455D-42C9-A951-0C21BC122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DB3C62-858A-4A01-AFEF-21E0BB8CE2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45</TotalTime>
  <Words>123</Words>
  <Application>Microsoft Macintosh PowerPoint</Application>
  <PresentationFormat>Widescreen</PresentationFormat>
  <Paragraphs>34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等线</vt:lpstr>
      <vt:lpstr>Abadi</vt:lpstr>
      <vt:lpstr>Arial</vt:lpstr>
      <vt:lpstr>Calibri</vt:lpstr>
      <vt:lpstr>Posterama</vt:lpstr>
      <vt:lpstr>Posterama Text SemiBold</vt:lpstr>
      <vt:lpstr>Custom</vt:lpstr>
      <vt:lpstr>CST-391 Milestone 3 </vt:lpstr>
      <vt:lpstr>Challenges </vt:lpstr>
      <vt:lpstr>Pending Bugs and Issues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Marr, Trevor</dc:creator>
  <cp:lastModifiedBy>Marr, Trevor</cp:lastModifiedBy>
  <cp:revision>4</cp:revision>
  <dcterms:created xsi:type="dcterms:W3CDTF">2025-02-23T21:51:47Z</dcterms:created>
  <dcterms:modified xsi:type="dcterms:W3CDTF">2025-02-23T22:37:27Z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