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99" r:id="rId6"/>
    <p:sldId id="269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7" autoAdjust="0"/>
    <p:restoredTop sz="94828" autoAdjust="0"/>
  </p:normalViewPr>
  <p:slideViewPr>
    <p:cSldViewPr snapToGrid="0" showGuides="1">
      <p:cViewPr varScale="1">
        <p:scale>
          <a:sx n="95" d="100"/>
          <a:sy n="95" d="100"/>
        </p:scale>
        <p:origin x="184" y="81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77ADE-0364-4315-8473-8BBA462644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C68608-8AED-47CD-826A-1B27F84558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TSX files in React</a:t>
          </a:r>
        </a:p>
      </dgm:t>
    </dgm:pt>
    <dgm:pt modelId="{E4EFFDE7-4E80-41A3-812E-E5CA3FA91446}" type="parTrans" cxnId="{42471594-2440-4053-8BF7-26B05C6B1186}">
      <dgm:prSet/>
      <dgm:spPr/>
      <dgm:t>
        <a:bodyPr/>
        <a:lstStyle/>
        <a:p>
          <a:endParaRPr lang="en-US"/>
        </a:p>
      </dgm:t>
    </dgm:pt>
    <dgm:pt modelId="{B72689B9-B7CE-48AC-9D25-4F54F8E77C7A}" type="sibTrans" cxnId="{42471594-2440-4053-8BF7-26B05C6B1186}">
      <dgm:prSet/>
      <dgm:spPr/>
      <dgm:t>
        <a:bodyPr/>
        <a:lstStyle/>
        <a:p>
          <a:endParaRPr lang="en-US"/>
        </a:p>
      </dgm:t>
    </dgm:pt>
    <dgm:pt modelId="{68D8E074-BD55-47F1-A90D-838FF0CB9E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Getting Data from </a:t>
          </a:r>
          <a:r>
            <a:rPr lang="en-US" dirty="0" err="1"/>
            <a:t>ExpressAPI</a:t>
          </a:r>
          <a:r>
            <a:rPr lang="en-US" dirty="0"/>
            <a:t> to React</a:t>
          </a:r>
        </a:p>
      </dgm:t>
    </dgm:pt>
    <dgm:pt modelId="{6B7B2E2B-4D7F-421F-94E6-5A6B0EED01D6}" type="parTrans" cxnId="{5230A4D5-B4E9-4F51-92DF-5D5EB5186D03}">
      <dgm:prSet/>
      <dgm:spPr/>
      <dgm:t>
        <a:bodyPr/>
        <a:lstStyle/>
        <a:p>
          <a:endParaRPr lang="en-US"/>
        </a:p>
      </dgm:t>
    </dgm:pt>
    <dgm:pt modelId="{002980AE-3720-4F61-A97F-823ED128B94A}" type="sibTrans" cxnId="{5230A4D5-B4E9-4F51-92DF-5D5EB5186D03}">
      <dgm:prSet/>
      <dgm:spPr/>
      <dgm:t>
        <a:bodyPr/>
        <a:lstStyle/>
        <a:p>
          <a:endParaRPr lang="en-US"/>
        </a:p>
      </dgm:t>
    </dgm:pt>
    <dgm:pt modelId="{56FE4602-EB82-4546-8C57-0A269A60F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Separation of Concerns in React App.</a:t>
          </a:r>
        </a:p>
      </dgm:t>
    </dgm:pt>
    <dgm:pt modelId="{1CD102D7-0EE9-4340-B0BD-DBD7B8386F22}" type="parTrans" cxnId="{A0710538-25EE-4CF4-AA98-8C74C7ADB3B5}">
      <dgm:prSet/>
      <dgm:spPr/>
      <dgm:t>
        <a:bodyPr/>
        <a:lstStyle/>
        <a:p>
          <a:endParaRPr lang="en-US"/>
        </a:p>
      </dgm:t>
    </dgm:pt>
    <dgm:pt modelId="{01328161-2183-4AB3-A58D-F01CD32DA831}" type="sibTrans" cxnId="{A0710538-25EE-4CF4-AA98-8C74C7ADB3B5}">
      <dgm:prSet/>
      <dgm:spPr/>
      <dgm:t>
        <a:bodyPr/>
        <a:lstStyle/>
        <a:p>
          <a:endParaRPr lang="en-US"/>
        </a:p>
      </dgm:t>
    </dgm:pt>
    <dgm:pt modelId="{F550C11C-7C33-4E34-8DD3-6C6932D51F09}" type="pres">
      <dgm:prSet presAssocID="{0F877ADE-0364-4315-8473-8BBA462644C7}" presName="root" presStyleCnt="0">
        <dgm:presLayoutVars>
          <dgm:dir/>
          <dgm:resizeHandles val="exact"/>
        </dgm:presLayoutVars>
      </dgm:prSet>
      <dgm:spPr/>
    </dgm:pt>
    <dgm:pt modelId="{7A0BA715-BDF0-4111-9FEA-2B1C1AF89D89}" type="pres">
      <dgm:prSet presAssocID="{0DC68608-8AED-47CD-826A-1B27F84558D3}" presName="compNode" presStyleCnt="0"/>
      <dgm:spPr/>
    </dgm:pt>
    <dgm:pt modelId="{92F26C8D-2C31-4A6D-BD24-97D53475790F}" type="pres">
      <dgm:prSet presAssocID="{0DC68608-8AED-47CD-826A-1B27F84558D3}" presName="bgRect" presStyleLbl="bgShp" presStyleIdx="0" presStyleCnt="3"/>
      <dgm:spPr/>
    </dgm:pt>
    <dgm:pt modelId="{BADCA053-9E66-4D7D-A600-EBB6748F9962}" type="pres">
      <dgm:prSet presAssocID="{0DC68608-8AED-47CD-826A-1B27F84558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32C2CC5-0A54-423B-A795-F1B98EC6A46C}" type="pres">
      <dgm:prSet presAssocID="{0DC68608-8AED-47CD-826A-1B27F84558D3}" presName="spaceRect" presStyleCnt="0"/>
      <dgm:spPr/>
    </dgm:pt>
    <dgm:pt modelId="{D61F397C-B4FB-4E72-AFBD-BAF3B04C1952}" type="pres">
      <dgm:prSet presAssocID="{0DC68608-8AED-47CD-826A-1B27F84558D3}" presName="parTx" presStyleLbl="revTx" presStyleIdx="0" presStyleCnt="3">
        <dgm:presLayoutVars>
          <dgm:chMax val="0"/>
          <dgm:chPref val="0"/>
        </dgm:presLayoutVars>
      </dgm:prSet>
      <dgm:spPr/>
    </dgm:pt>
    <dgm:pt modelId="{732C088B-86BA-4E3B-8225-132D9AE75907}" type="pres">
      <dgm:prSet presAssocID="{B72689B9-B7CE-48AC-9D25-4F54F8E77C7A}" presName="sibTrans" presStyleCnt="0"/>
      <dgm:spPr/>
    </dgm:pt>
    <dgm:pt modelId="{5FE950A1-9C9C-475D-A339-8029AAC34E43}" type="pres">
      <dgm:prSet presAssocID="{68D8E074-BD55-47F1-A90D-838FF0CB9E0E}" presName="compNode" presStyleCnt="0"/>
      <dgm:spPr/>
    </dgm:pt>
    <dgm:pt modelId="{D1AD60A8-B49E-4ECE-820F-1D2D468E01B3}" type="pres">
      <dgm:prSet presAssocID="{68D8E074-BD55-47F1-A90D-838FF0CB9E0E}" presName="bgRect" presStyleLbl="bgShp" presStyleIdx="1" presStyleCnt="3"/>
      <dgm:spPr/>
    </dgm:pt>
    <dgm:pt modelId="{7E7199DF-9EF5-49F7-9BAC-A7AC21B85590}" type="pres">
      <dgm:prSet presAssocID="{68D8E074-BD55-47F1-A90D-838FF0CB9E0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DBDFB7-8E31-4A43-A340-5662516472FB}" type="pres">
      <dgm:prSet presAssocID="{68D8E074-BD55-47F1-A90D-838FF0CB9E0E}" presName="spaceRect" presStyleCnt="0"/>
      <dgm:spPr/>
    </dgm:pt>
    <dgm:pt modelId="{9FA2DCA1-C6DF-4F75-9C15-BD4243C4F492}" type="pres">
      <dgm:prSet presAssocID="{68D8E074-BD55-47F1-A90D-838FF0CB9E0E}" presName="parTx" presStyleLbl="revTx" presStyleIdx="1" presStyleCnt="3">
        <dgm:presLayoutVars>
          <dgm:chMax val="0"/>
          <dgm:chPref val="0"/>
        </dgm:presLayoutVars>
      </dgm:prSet>
      <dgm:spPr/>
    </dgm:pt>
    <dgm:pt modelId="{C2658B4E-5781-4C6B-90B9-27A53AE20E04}" type="pres">
      <dgm:prSet presAssocID="{002980AE-3720-4F61-A97F-823ED128B94A}" presName="sibTrans" presStyleCnt="0"/>
      <dgm:spPr/>
    </dgm:pt>
    <dgm:pt modelId="{04DB8BE5-F6B6-4F09-82D0-DED4BF3F84F0}" type="pres">
      <dgm:prSet presAssocID="{56FE4602-EB82-4546-8C57-0A269A60F11D}" presName="compNode" presStyleCnt="0"/>
      <dgm:spPr/>
    </dgm:pt>
    <dgm:pt modelId="{9AEED765-07A0-4023-887B-ABB8521A5CFE}" type="pres">
      <dgm:prSet presAssocID="{56FE4602-EB82-4546-8C57-0A269A60F11D}" presName="bgRect" presStyleLbl="bgShp" presStyleIdx="2" presStyleCnt="3"/>
      <dgm:spPr/>
    </dgm:pt>
    <dgm:pt modelId="{954054A5-C2A6-4DA2-8D90-98E492821DBE}" type="pres">
      <dgm:prSet presAssocID="{56FE4602-EB82-4546-8C57-0A269A60F1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8850788-9E99-4B07-BE57-7D8B76457986}" type="pres">
      <dgm:prSet presAssocID="{56FE4602-EB82-4546-8C57-0A269A60F11D}" presName="spaceRect" presStyleCnt="0"/>
      <dgm:spPr/>
    </dgm:pt>
    <dgm:pt modelId="{242E9AB3-F030-49C8-8C70-9AA9BC8B42CC}" type="pres">
      <dgm:prSet presAssocID="{56FE4602-EB82-4546-8C57-0A269A60F1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A52CC09-538A-4342-B79D-47F60C9094D8}" type="presOf" srcId="{56FE4602-EB82-4546-8C57-0A269A60F11D}" destId="{242E9AB3-F030-49C8-8C70-9AA9BC8B42CC}" srcOrd="0" destOrd="0" presId="urn:microsoft.com/office/officeart/2018/2/layout/IconVerticalSolidList"/>
    <dgm:cxn modelId="{A0710538-25EE-4CF4-AA98-8C74C7ADB3B5}" srcId="{0F877ADE-0364-4315-8473-8BBA462644C7}" destId="{56FE4602-EB82-4546-8C57-0A269A60F11D}" srcOrd="2" destOrd="0" parTransId="{1CD102D7-0EE9-4340-B0BD-DBD7B8386F22}" sibTransId="{01328161-2183-4AB3-A58D-F01CD32DA831}"/>
    <dgm:cxn modelId="{1E7B3860-0939-4BD0-9E58-1F2C3C6795A3}" type="presOf" srcId="{0DC68608-8AED-47CD-826A-1B27F84558D3}" destId="{D61F397C-B4FB-4E72-AFBD-BAF3B04C1952}" srcOrd="0" destOrd="0" presId="urn:microsoft.com/office/officeart/2018/2/layout/IconVerticalSolidList"/>
    <dgm:cxn modelId="{42471594-2440-4053-8BF7-26B05C6B1186}" srcId="{0F877ADE-0364-4315-8473-8BBA462644C7}" destId="{0DC68608-8AED-47CD-826A-1B27F84558D3}" srcOrd="0" destOrd="0" parTransId="{E4EFFDE7-4E80-41A3-812E-E5CA3FA91446}" sibTransId="{B72689B9-B7CE-48AC-9D25-4F54F8E77C7A}"/>
    <dgm:cxn modelId="{0C5B78C1-F6A7-448C-8D31-A485279D7C86}" type="presOf" srcId="{0F877ADE-0364-4315-8473-8BBA462644C7}" destId="{F550C11C-7C33-4E34-8DD3-6C6932D51F09}" srcOrd="0" destOrd="0" presId="urn:microsoft.com/office/officeart/2018/2/layout/IconVerticalSolidList"/>
    <dgm:cxn modelId="{5230A4D5-B4E9-4F51-92DF-5D5EB5186D03}" srcId="{0F877ADE-0364-4315-8473-8BBA462644C7}" destId="{68D8E074-BD55-47F1-A90D-838FF0CB9E0E}" srcOrd="1" destOrd="0" parTransId="{6B7B2E2B-4D7F-421F-94E6-5A6B0EED01D6}" sibTransId="{002980AE-3720-4F61-A97F-823ED128B94A}"/>
    <dgm:cxn modelId="{BA90F6DF-4365-4DD1-935F-FB6583F808D8}" type="presOf" srcId="{68D8E074-BD55-47F1-A90D-838FF0CB9E0E}" destId="{9FA2DCA1-C6DF-4F75-9C15-BD4243C4F492}" srcOrd="0" destOrd="0" presId="urn:microsoft.com/office/officeart/2018/2/layout/IconVerticalSolidList"/>
    <dgm:cxn modelId="{D1E8C341-7A23-4118-BEFE-83D565960AEA}" type="presParOf" srcId="{F550C11C-7C33-4E34-8DD3-6C6932D51F09}" destId="{7A0BA715-BDF0-4111-9FEA-2B1C1AF89D89}" srcOrd="0" destOrd="0" presId="urn:microsoft.com/office/officeart/2018/2/layout/IconVerticalSolidList"/>
    <dgm:cxn modelId="{645158CC-68B8-4949-90B2-D6DF870CF48B}" type="presParOf" srcId="{7A0BA715-BDF0-4111-9FEA-2B1C1AF89D89}" destId="{92F26C8D-2C31-4A6D-BD24-97D53475790F}" srcOrd="0" destOrd="0" presId="urn:microsoft.com/office/officeart/2018/2/layout/IconVerticalSolidList"/>
    <dgm:cxn modelId="{3054E263-C735-4DA6-ACD7-E959659C013A}" type="presParOf" srcId="{7A0BA715-BDF0-4111-9FEA-2B1C1AF89D89}" destId="{BADCA053-9E66-4D7D-A600-EBB6748F9962}" srcOrd="1" destOrd="0" presId="urn:microsoft.com/office/officeart/2018/2/layout/IconVerticalSolidList"/>
    <dgm:cxn modelId="{F79E836B-3C5E-4347-AE88-75E75038D616}" type="presParOf" srcId="{7A0BA715-BDF0-4111-9FEA-2B1C1AF89D89}" destId="{832C2CC5-0A54-423B-A795-F1B98EC6A46C}" srcOrd="2" destOrd="0" presId="urn:microsoft.com/office/officeart/2018/2/layout/IconVerticalSolidList"/>
    <dgm:cxn modelId="{4BCD62E4-FF92-41DA-BDBC-DC48406DC5A0}" type="presParOf" srcId="{7A0BA715-BDF0-4111-9FEA-2B1C1AF89D89}" destId="{D61F397C-B4FB-4E72-AFBD-BAF3B04C1952}" srcOrd="3" destOrd="0" presId="urn:microsoft.com/office/officeart/2018/2/layout/IconVerticalSolidList"/>
    <dgm:cxn modelId="{466DF348-2443-48CA-8C85-952DB705D5DB}" type="presParOf" srcId="{F550C11C-7C33-4E34-8DD3-6C6932D51F09}" destId="{732C088B-86BA-4E3B-8225-132D9AE75907}" srcOrd="1" destOrd="0" presId="urn:microsoft.com/office/officeart/2018/2/layout/IconVerticalSolidList"/>
    <dgm:cxn modelId="{4DBD86CB-BFF2-40BB-B259-1FEAD8A67DD9}" type="presParOf" srcId="{F550C11C-7C33-4E34-8DD3-6C6932D51F09}" destId="{5FE950A1-9C9C-475D-A339-8029AAC34E43}" srcOrd="2" destOrd="0" presId="urn:microsoft.com/office/officeart/2018/2/layout/IconVerticalSolidList"/>
    <dgm:cxn modelId="{CB5007B7-8348-41D4-A1AA-123610E05454}" type="presParOf" srcId="{5FE950A1-9C9C-475D-A339-8029AAC34E43}" destId="{D1AD60A8-B49E-4ECE-820F-1D2D468E01B3}" srcOrd="0" destOrd="0" presId="urn:microsoft.com/office/officeart/2018/2/layout/IconVerticalSolidList"/>
    <dgm:cxn modelId="{4D1DDA54-5771-4C90-B4A0-0FF0FC5BE4F5}" type="presParOf" srcId="{5FE950A1-9C9C-475D-A339-8029AAC34E43}" destId="{7E7199DF-9EF5-49F7-9BAC-A7AC21B85590}" srcOrd="1" destOrd="0" presId="urn:microsoft.com/office/officeart/2018/2/layout/IconVerticalSolidList"/>
    <dgm:cxn modelId="{639C46DA-5DD5-43FF-A5D2-8A1EC607D88C}" type="presParOf" srcId="{5FE950A1-9C9C-475D-A339-8029AAC34E43}" destId="{82DBDFB7-8E31-4A43-A340-5662516472FB}" srcOrd="2" destOrd="0" presId="urn:microsoft.com/office/officeart/2018/2/layout/IconVerticalSolidList"/>
    <dgm:cxn modelId="{AA4D8ED9-D192-4464-8F82-966242782BDD}" type="presParOf" srcId="{5FE950A1-9C9C-475D-A339-8029AAC34E43}" destId="{9FA2DCA1-C6DF-4F75-9C15-BD4243C4F492}" srcOrd="3" destOrd="0" presId="urn:microsoft.com/office/officeart/2018/2/layout/IconVerticalSolidList"/>
    <dgm:cxn modelId="{0056C751-EDA5-44E2-9B1B-0AFB26431693}" type="presParOf" srcId="{F550C11C-7C33-4E34-8DD3-6C6932D51F09}" destId="{C2658B4E-5781-4C6B-90B9-27A53AE20E04}" srcOrd="3" destOrd="0" presId="urn:microsoft.com/office/officeart/2018/2/layout/IconVerticalSolidList"/>
    <dgm:cxn modelId="{30C368E1-78FC-4313-859D-C3D8FF9B036B}" type="presParOf" srcId="{F550C11C-7C33-4E34-8DD3-6C6932D51F09}" destId="{04DB8BE5-F6B6-4F09-82D0-DED4BF3F84F0}" srcOrd="4" destOrd="0" presId="urn:microsoft.com/office/officeart/2018/2/layout/IconVerticalSolidList"/>
    <dgm:cxn modelId="{EC14A558-EA4B-469C-86CA-47485F44A32B}" type="presParOf" srcId="{04DB8BE5-F6B6-4F09-82D0-DED4BF3F84F0}" destId="{9AEED765-07A0-4023-887B-ABB8521A5CFE}" srcOrd="0" destOrd="0" presId="urn:microsoft.com/office/officeart/2018/2/layout/IconVerticalSolidList"/>
    <dgm:cxn modelId="{FE61BD00-31ED-4F58-80CE-6B997FDC83AD}" type="presParOf" srcId="{04DB8BE5-F6B6-4F09-82D0-DED4BF3F84F0}" destId="{954054A5-C2A6-4DA2-8D90-98E492821DBE}" srcOrd="1" destOrd="0" presId="urn:microsoft.com/office/officeart/2018/2/layout/IconVerticalSolidList"/>
    <dgm:cxn modelId="{BFA4B645-B35D-48C2-A6D7-F85A17BC8580}" type="presParOf" srcId="{04DB8BE5-F6B6-4F09-82D0-DED4BF3F84F0}" destId="{E8850788-9E99-4B07-BE57-7D8B76457986}" srcOrd="2" destOrd="0" presId="urn:microsoft.com/office/officeart/2018/2/layout/IconVerticalSolidList"/>
    <dgm:cxn modelId="{3400BDE0-13F8-4B33-A4DA-FD152E60B8ED}" type="presParOf" srcId="{04DB8BE5-F6B6-4F09-82D0-DED4BF3F84F0}" destId="{242E9AB3-F030-49C8-8C70-9AA9BC8B42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26C8D-2C31-4A6D-BD24-97D53475790F}">
      <dsp:nvSpPr>
        <dsp:cNvPr id="0" name=""/>
        <dsp:cNvSpPr/>
      </dsp:nvSpPr>
      <dsp:spPr>
        <a:xfrm>
          <a:off x="0" y="411"/>
          <a:ext cx="8348472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CA053-9E66-4D7D-A600-EBB6748F9962}">
      <dsp:nvSpPr>
        <dsp:cNvPr id="0" name=""/>
        <dsp:cNvSpPr/>
      </dsp:nvSpPr>
      <dsp:spPr>
        <a:xfrm>
          <a:off x="291550" y="217267"/>
          <a:ext cx="530091" cy="530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397C-B4FB-4E72-AFBD-BAF3B04C1952}">
      <dsp:nvSpPr>
        <dsp:cNvPr id="0" name=""/>
        <dsp:cNvSpPr/>
      </dsp:nvSpPr>
      <dsp:spPr>
        <a:xfrm>
          <a:off x="1113193" y="411"/>
          <a:ext cx="7235278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TSX files in React</a:t>
          </a:r>
        </a:p>
      </dsp:txBody>
      <dsp:txXfrm>
        <a:off x="1113193" y="411"/>
        <a:ext cx="7235278" cy="963803"/>
      </dsp:txXfrm>
    </dsp:sp>
    <dsp:sp modelId="{D1AD60A8-B49E-4ECE-820F-1D2D468E01B3}">
      <dsp:nvSpPr>
        <dsp:cNvPr id="0" name=""/>
        <dsp:cNvSpPr/>
      </dsp:nvSpPr>
      <dsp:spPr>
        <a:xfrm>
          <a:off x="0" y="1205166"/>
          <a:ext cx="8348472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99DF-9EF5-49F7-9BAC-A7AC21B85590}">
      <dsp:nvSpPr>
        <dsp:cNvPr id="0" name=""/>
        <dsp:cNvSpPr/>
      </dsp:nvSpPr>
      <dsp:spPr>
        <a:xfrm>
          <a:off x="291550" y="1422022"/>
          <a:ext cx="530091" cy="530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2DCA1-C6DF-4F75-9C15-BD4243C4F492}">
      <dsp:nvSpPr>
        <dsp:cNvPr id="0" name=""/>
        <dsp:cNvSpPr/>
      </dsp:nvSpPr>
      <dsp:spPr>
        <a:xfrm>
          <a:off x="1113193" y="1205166"/>
          <a:ext cx="7235278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Getting Data from </a:t>
          </a:r>
          <a:r>
            <a:rPr lang="en-US" sz="2500" kern="1200" dirty="0" err="1"/>
            <a:t>ExpressAPI</a:t>
          </a:r>
          <a:r>
            <a:rPr lang="en-US" sz="2500" kern="1200" dirty="0"/>
            <a:t> to React</a:t>
          </a:r>
        </a:p>
      </dsp:txBody>
      <dsp:txXfrm>
        <a:off x="1113193" y="1205166"/>
        <a:ext cx="7235278" cy="963803"/>
      </dsp:txXfrm>
    </dsp:sp>
    <dsp:sp modelId="{9AEED765-07A0-4023-887B-ABB8521A5CFE}">
      <dsp:nvSpPr>
        <dsp:cNvPr id="0" name=""/>
        <dsp:cNvSpPr/>
      </dsp:nvSpPr>
      <dsp:spPr>
        <a:xfrm>
          <a:off x="0" y="2409920"/>
          <a:ext cx="8348472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054A5-C2A6-4DA2-8D90-98E492821DBE}">
      <dsp:nvSpPr>
        <dsp:cNvPr id="0" name=""/>
        <dsp:cNvSpPr/>
      </dsp:nvSpPr>
      <dsp:spPr>
        <a:xfrm>
          <a:off x="291550" y="2626776"/>
          <a:ext cx="530091" cy="530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E9AB3-F030-49C8-8C70-9AA9BC8B42CC}">
      <dsp:nvSpPr>
        <dsp:cNvPr id="0" name=""/>
        <dsp:cNvSpPr/>
      </dsp:nvSpPr>
      <dsp:spPr>
        <a:xfrm>
          <a:off x="1113193" y="2409920"/>
          <a:ext cx="7235278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Separation of Concerns in React App.</a:t>
          </a:r>
        </a:p>
      </dsp:txBody>
      <dsp:txXfrm>
        <a:off x="1113193" y="2409920"/>
        <a:ext cx="7235278" cy="963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4/20/25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4/20/25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69" r:id="rId4"/>
    <p:sldLayoutId id="2147483655" r:id="rId5"/>
    <p:sldLayoutId id="2147483651" r:id="rId6"/>
    <p:sldLayoutId id="2147483662" r:id="rId7"/>
    <p:sldLayoutId id="2147483673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lIns="0" anchor="b" anchorCtr="0"/>
          <a:lstStyle/>
          <a:p>
            <a:r>
              <a:rPr lang="en-US" altLang="zh-CN" dirty="0"/>
              <a:t>CST-391</a:t>
            </a:r>
            <a:br>
              <a:rPr lang="en-US" altLang="zh-CN" dirty="0"/>
            </a:br>
            <a:r>
              <a:rPr lang="en-US" altLang="zh-CN" dirty="0"/>
              <a:t>Milestone 5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</p:spPr>
        <p:txBody>
          <a:bodyPr/>
          <a:lstStyle/>
          <a:p>
            <a:r>
              <a:rPr lang="en-US" dirty="0"/>
              <a:t>Trevor Marr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B0A94C2-1F4B-F839-CCA0-068176B297E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6519" r="6519"/>
          <a:stretch/>
        </p:blipFill>
        <p:spPr>
          <a:xfrm>
            <a:off x="6742557" y="821836"/>
            <a:ext cx="4410627" cy="5071872"/>
          </a:xfrm>
          <a:effectLst>
            <a:outerShdw blurRad="1128437" dist="1026484" dir="7800000" sx="108000" sy="108000" algn="ctr" rotWithShape="0">
              <a:srgbClr val="000000">
                <a:alpha val="3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07720"/>
            <a:ext cx="7132320" cy="827263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Challenges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7174"/>
            <a:ext cx="7382436" cy="5346356"/>
          </a:xfrm>
        </p:spPr>
        <p:txBody>
          <a:bodyPr anchorCtr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No challenges here.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07B16-5F06-FA77-9A41-AA62FAD2DF73}"/>
              </a:ext>
            </a:extLst>
          </p:cNvPr>
          <p:cNvCxnSpPr>
            <a:cxnSpLocks/>
          </p:cNvCxnSpPr>
          <p:nvPr/>
        </p:nvCxnSpPr>
        <p:spPr>
          <a:xfrm>
            <a:off x="914399" y="1102218"/>
            <a:ext cx="57150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Pending Bugs and Issues</a:t>
            </a:r>
          </a:p>
        </p:txBody>
      </p:sp>
      <p:graphicFrame>
        <p:nvGraphicFramePr>
          <p:cNvPr id="16" name="Table Placeholder 3">
            <a:extLst>
              <a:ext uri="{FF2B5EF4-FFF2-40B4-BE49-F238E27FC236}">
                <a16:creationId xmlns:a16="http://schemas.microsoft.com/office/drawing/2014/main" id="{6CB67956-A6C3-FCDF-EC78-F79D90449E96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871214775"/>
              </p:ext>
            </p:extLst>
          </p:nvPr>
        </p:nvGraphicFramePr>
        <p:xfrm>
          <a:off x="914400" y="3200400"/>
          <a:ext cx="1014984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37460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4065046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on it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on it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Ready to Deploy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Found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Deployed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Lessons Learned</a:t>
            </a:r>
          </a:p>
        </p:txBody>
      </p:sp>
      <p:graphicFrame>
        <p:nvGraphicFramePr>
          <p:cNvPr id="17" name="Text Placeholder 13">
            <a:extLst>
              <a:ext uri="{FF2B5EF4-FFF2-40B4-BE49-F238E27FC236}">
                <a16:creationId xmlns:a16="http://schemas.microsoft.com/office/drawing/2014/main" id="{C462C2CB-8754-5DD4-4A5A-B83FD3CA2DA4}"/>
              </a:ext>
            </a:extLst>
          </p:cNvPr>
          <p:cNvGraphicFramePr>
            <a:graphicFrameLocks noGrp="1"/>
          </p:cNvGraphicFramePr>
          <p:nvPr>
            <p:ph idx="30"/>
            <p:extLst>
              <p:ext uri="{D42A27DB-BD31-4B8C-83A1-F6EECF244321}">
                <p14:modId xmlns:p14="http://schemas.microsoft.com/office/powerpoint/2010/main" val="536322404"/>
              </p:ext>
            </p:extLst>
          </p:nvPr>
        </p:nvGraphicFramePr>
        <p:xfrm>
          <a:off x="914400" y="2743200"/>
          <a:ext cx="8348472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66</TotalTime>
  <Words>52</Words>
  <Application>Microsoft Macintosh PowerPoint</Application>
  <PresentationFormat>Widescreen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CST-391 Milestone 5 </vt:lpstr>
      <vt:lpstr>Challenges </vt:lpstr>
      <vt:lpstr>Pending Bugs and Issues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Marr, Trevor</dc:creator>
  <cp:lastModifiedBy>Marr, Trevor</cp:lastModifiedBy>
  <cp:revision>8</cp:revision>
  <dcterms:created xsi:type="dcterms:W3CDTF">2025-02-23T21:51:47Z</dcterms:created>
  <dcterms:modified xsi:type="dcterms:W3CDTF">2025-04-21T04:50:44Z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