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3" r:id="rId8"/>
    <p:sldId id="264" r:id="rId9"/>
    <p:sldId id="265" r:id="rId10"/>
    <p:sldId id="270" r:id="rId11"/>
    <p:sldId id="271" r:id="rId12"/>
    <p:sldId id="273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ED6A1-BB5C-4B71-9455-C89A9787E11B}" v="17" dt="2024-04-07T21:49:39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Maxwell" userId="5dc3676d6437fe12" providerId="LiveId" clId="{FCBED6A1-BB5C-4B71-9455-C89A9787E11B}"/>
    <pc:docChg chg="undo custSel addSld delSld modSld">
      <pc:chgData name="Trevor Maxwell" userId="5dc3676d6437fe12" providerId="LiveId" clId="{FCBED6A1-BB5C-4B71-9455-C89A9787E11B}" dt="2024-04-07T22:28:49.634" v="3239" actId="1076"/>
      <pc:docMkLst>
        <pc:docMk/>
      </pc:docMkLst>
      <pc:sldChg chg="modSp mod">
        <pc:chgData name="Trevor Maxwell" userId="5dc3676d6437fe12" providerId="LiveId" clId="{FCBED6A1-BB5C-4B71-9455-C89A9787E11B}" dt="2024-04-07T20:33:05.900" v="94" actId="20577"/>
        <pc:sldMkLst>
          <pc:docMk/>
          <pc:sldMk cId="1930044758" sldId="256"/>
        </pc:sldMkLst>
        <pc:spChg chg="mod">
          <ac:chgData name="Trevor Maxwell" userId="5dc3676d6437fe12" providerId="LiveId" clId="{FCBED6A1-BB5C-4B71-9455-C89A9787E11B}" dt="2024-04-07T20:32:53.608" v="84" actId="20577"/>
          <ac:spMkLst>
            <pc:docMk/>
            <pc:sldMk cId="1930044758" sldId="256"/>
            <ac:spMk id="2" creationId="{93EF38D6-45FF-A097-17AF-D7CCF69D84F1}"/>
          </ac:spMkLst>
        </pc:spChg>
        <pc:spChg chg="mod">
          <ac:chgData name="Trevor Maxwell" userId="5dc3676d6437fe12" providerId="LiveId" clId="{FCBED6A1-BB5C-4B71-9455-C89A9787E11B}" dt="2024-04-07T20:33:05.900" v="94" actId="20577"/>
          <ac:spMkLst>
            <pc:docMk/>
            <pc:sldMk cId="1930044758" sldId="256"/>
            <ac:spMk id="3" creationId="{3C447BD0-F55B-2EC1-EBE4-BC58CC0CD735}"/>
          </ac:spMkLst>
        </pc:spChg>
      </pc:sldChg>
      <pc:sldChg chg="modSp mod">
        <pc:chgData name="Trevor Maxwell" userId="5dc3676d6437fe12" providerId="LiveId" clId="{FCBED6A1-BB5C-4B71-9455-C89A9787E11B}" dt="2024-04-07T20:33:45.127" v="164" actId="20577"/>
        <pc:sldMkLst>
          <pc:docMk/>
          <pc:sldMk cId="1896206183" sldId="257"/>
        </pc:sldMkLst>
        <pc:spChg chg="mod">
          <ac:chgData name="Trevor Maxwell" userId="5dc3676d6437fe12" providerId="LiveId" clId="{FCBED6A1-BB5C-4B71-9455-C89A9787E11B}" dt="2024-04-07T20:33:45.127" v="164" actId="20577"/>
          <ac:spMkLst>
            <pc:docMk/>
            <pc:sldMk cId="1896206183" sldId="257"/>
            <ac:spMk id="3" creationId="{83223307-7CC4-6175-BAFA-9084D1C24014}"/>
          </ac:spMkLst>
        </pc:spChg>
      </pc:sldChg>
      <pc:sldChg chg="modSp mod">
        <pc:chgData name="Trevor Maxwell" userId="5dc3676d6437fe12" providerId="LiveId" clId="{FCBED6A1-BB5C-4B71-9455-C89A9787E11B}" dt="2024-04-07T22:28:49.634" v="3239" actId="1076"/>
        <pc:sldMkLst>
          <pc:docMk/>
          <pc:sldMk cId="3952511155" sldId="258"/>
        </pc:sldMkLst>
        <pc:spChg chg="mod">
          <ac:chgData name="Trevor Maxwell" userId="5dc3676d6437fe12" providerId="LiveId" clId="{FCBED6A1-BB5C-4B71-9455-C89A9787E11B}" dt="2024-04-07T22:28:49.634" v="3239" actId="1076"/>
          <ac:spMkLst>
            <pc:docMk/>
            <pc:sldMk cId="3952511155" sldId="258"/>
            <ac:spMk id="2" creationId="{460AC014-BE09-E00F-7C1A-2E49ED85DF5B}"/>
          </ac:spMkLst>
        </pc:spChg>
        <pc:spChg chg="mod">
          <ac:chgData name="Trevor Maxwell" userId="5dc3676d6437fe12" providerId="LiveId" clId="{FCBED6A1-BB5C-4B71-9455-C89A9787E11B}" dt="2024-04-07T22:28:42.792" v="3238" actId="1076"/>
          <ac:spMkLst>
            <pc:docMk/>
            <pc:sldMk cId="3952511155" sldId="258"/>
            <ac:spMk id="3" creationId="{8F6173DF-A62F-8CA7-89C7-38ABA546539E}"/>
          </ac:spMkLst>
        </pc:spChg>
      </pc:sldChg>
      <pc:sldChg chg="del">
        <pc:chgData name="Trevor Maxwell" userId="5dc3676d6437fe12" providerId="LiveId" clId="{FCBED6A1-BB5C-4B71-9455-C89A9787E11B}" dt="2024-04-07T20:57:04.404" v="1008" actId="2696"/>
        <pc:sldMkLst>
          <pc:docMk/>
          <pc:sldMk cId="1850547327" sldId="259"/>
        </pc:sldMkLst>
      </pc:sldChg>
      <pc:sldChg chg="addSp delSp modSp mod">
        <pc:chgData name="Trevor Maxwell" userId="5dc3676d6437fe12" providerId="LiveId" clId="{FCBED6A1-BB5C-4B71-9455-C89A9787E11B}" dt="2024-04-07T21:07:05.150" v="1512" actId="20577"/>
        <pc:sldMkLst>
          <pc:docMk/>
          <pc:sldMk cId="3083233712" sldId="260"/>
        </pc:sldMkLst>
        <pc:spChg chg="mod">
          <ac:chgData name="Trevor Maxwell" userId="5dc3676d6437fe12" providerId="LiveId" clId="{FCBED6A1-BB5C-4B71-9455-C89A9787E11B}" dt="2024-04-07T21:07:05.150" v="1512" actId="20577"/>
          <ac:spMkLst>
            <pc:docMk/>
            <pc:sldMk cId="3083233712" sldId="260"/>
            <ac:spMk id="3" creationId="{2234EF63-3444-520B-D6C9-BAD3BA9749E1}"/>
          </ac:spMkLst>
        </pc:spChg>
        <pc:picChg chg="del">
          <ac:chgData name="Trevor Maxwell" userId="5dc3676d6437fe12" providerId="LiveId" clId="{FCBED6A1-BB5C-4B71-9455-C89A9787E11B}" dt="2024-04-07T20:57:16.601" v="1009" actId="478"/>
          <ac:picMkLst>
            <pc:docMk/>
            <pc:sldMk cId="3083233712" sldId="260"/>
            <ac:picMk id="5" creationId="{4ED0A4E0-DB25-4539-B74E-6AA7F756ED3C}"/>
          </ac:picMkLst>
        </pc:picChg>
        <pc:picChg chg="add mod">
          <ac:chgData name="Trevor Maxwell" userId="5dc3676d6437fe12" providerId="LiveId" clId="{FCBED6A1-BB5C-4B71-9455-C89A9787E11B}" dt="2024-04-07T20:58:55.039" v="1013" actId="14100"/>
          <ac:picMkLst>
            <pc:docMk/>
            <pc:sldMk cId="3083233712" sldId="260"/>
            <ac:picMk id="6" creationId="{A106A497-AE9A-BD4F-FBB3-947CDC7EBF2B}"/>
          </ac:picMkLst>
        </pc:picChg>
      </pc:sldChg>
      <pc:sldChg chg="addSp delSp modSp mod setBg">
        <pc:chgData name="Trevor Maxwell" userId="5dc3676d6437fe12" providerId="LiveId" clId="{FCBED6A1-BB5C-4B71-9455-C89A9787E11B}" dt="2024-04-07T21:07:00.928" v="1511" actId="20577"/>
        <pc:sldMkLst>
          <pc:docMk/>
          <pc:sldMk cId="3208778462" sldId="261"/>
        </pc:sldMkLst>
        <pc:spChg chg="mod">
          <ac:chgData name="Trevor Maxwell" userId="5dc3676d6437fe12" providerId="LiveId" clId="{FCBED6A1-BB5C-4B71-9455-C89A9787E11B}" dt="2024-04-07T21:04:06.668" v="1324" actId="26606"/>
          <ac:spMkLst>
            <pc:docMk/>
            <pc:sldMk cId="3208778462" sldId="261"/>
            <ac:spMk id="2" creationId="{85448BF9-48D9-E197-2CA4-32925D0F4AEB}"/>
          </ac:spMkLst>
        </pc:spChg>
        <pc:spChg chg="mod">
          <ac:chgData name="Trevor Maxwell" userId="5dc3676d6437fe12" providerId="LiveId" clId="{FCBED6A1-BB5C-4B71-9455-C89A9787E11B}" dt="2024-04-07T21:07:00.928" v="1511" actId="20577"/>
          <ac:spMkLst>
            <pc:docMk/>
            <pc:sldMk cId="3208778462" sldId="261"/>
            <ac:spMk id="3" creationId="{6595998B-D2DF-373E-9202-61FF9C98B537}"/>
          </ac:spMkLst>
        </pc:spChg>
        <pc:spChg chg="add del">
          <ac:chgData name="Trevor Maxwell" userId="5dc3676d6437fe12" providerId="LiveId" clId="{FCBED6A1-BB5C-4B71-9455-C89A9787E11B}" dt="2024-04-07T21:04:02.647" v="1322" actId="26606"/>
          <ac:spMkLst>
            <pc:docMk/>
            <pc:sldMk cId="3208778462" sldId="261"/>
            <ac:spMk id="15" creationId="{5B015324-98EE-4370-8001-85C1278A18ED}"/>
          </ac:spMkLst>
        </pc:spChg>
        <pc:picChg chg="del">
          <ac:chgData name="Trevor Maxwell" userId="5dc3676d6437fe12" providerId="LiveId" clId="{FCBED6A1-BB5C-4B71-9455-C89A9787E11B}" dt="2024-04-07T21:02:32.526" v="1315" actId="478"/>
          <ac:picMkLst>
            <pc:docMk/>
            <pc:sldMk cId="3208778462" sldId="261"/>
            <ac:picMk id="5" creationId="{91C35572-096C-2683-4725-ED8898772AEC}"/>
          </ac:picMkLst>
        </pc:picChg>
        <pc:picChg chg="del">
          <ac:chgData name="Trevor Maxwell" userId="5dc3676d6437fe12" providerId="LiveId" clId="{FCBED6A1-BB5C-4B71-9455-C89A9787E11B}" dt="2024-04-07T21:02:32.526" v="1315" actId="478"/>
          <ac:picMkLst>
            <pc:docMk/>
            <pc:sldMk cId="3208778462" sldId="261"/>
            <ac:picMk id="6" creationId="{E16F1222-21AB-093A-911D-29A5E06B5CB1}"/>
          </ac:picMkLst>
        </pc:picChg>
        <pc:picChg chg="del">
          <ac:chgData name="Trevor Maxwell" userId="5dc3676d6437fe12" providerId="LiveId" clId="{FCBED6A1-BB5C-4B71-9455-C89A9787E11B}" dt="2024-04-07T21:02:34.782" v="1316" actId="478"/>
          <ac:picMkLst>
            <pc:docMk/>
            <pc:sldMk cId="3208778462" sldId="261"/>
            <ac:picMk id="7" creationId="{63A38465-4B20-1072-C89A-E1C4BD06DF2D}"/>
          </ac:picMkLst>
        </pc:picChg>
        <pc:picChg chg="add mod">
          <ac:chgData name="Trevor Maxwell" userId="5dc3676d6437fe12" providerId="LiveId" clId="{FCBED6A1-BB5C-4B71-9455-C89A9787E11B}" dt="2024-04-07T21:04:49.671" v="1377" actId="1076"/>
          <ac:picMkLst>
            <pc:docMk/>
            <pc:sldMk cId="3208778462" sldId="261"/>
            <ac:picMk id="8" creationId="{6AE2C6CA-E74A-8356-C752-2360D05C3C14}"/>
          </ac:picMkLst>
        </pc:picChg>
        <pc:picChg chg="add del">
          <ac:chgData name="Trevor Maxwell" userId="5dc3676d6437fe12" providerId="LiveId" clId="{FCBED6A1-BB5C-4B71-9455-C89A9787E11B}" dt="2024-04-07T21:04:02.647" v="1322" actId="26606"/>
          <ac:picMkLst>
            <pc:docMk/>
            <pc:sldMk cId="3208778462" sldId="261"/>
            <ac:picMk id="13" creationId="{93E2C8F5-B35B-4728-AFAB-5111275C6C0E}"/>
          </ac:picMkLst>
        </pc:picChg>
        <pc:picChg chg="add del">
          <ac:chgData name="Trevor Maxwell" userId="5dc3676d6437fe12" providerId="LiveId" clId="{FCBED6A1-BB5C-4B71-9455-C89A9787E11B}" dt="2024-04-07T21:04:02.647" v="1322" actId="26606"/>
          <ac:picMkLst>
            <pc:docMk/>
            <pc:sldMk cId="3208778462" sldId="261"/>
            <ac:picMk id="17" creationId="{14E49BFF-40A2-4616-8638-9CBE4EC1F6AA}"/>
          </ac:picMkLst>
        </pc:picChg>
        <pc:picChg chg="add del">
          <ac:chgData name="Trevor Maxwell" userId="5dc3676d6437fe12" providerId="LiveId" clId="{FCBED6A1-BB5C-4B71-9455-C89A9787E11B}" dt="2024-04-07T21:04:06.668" v="1324" actId="26606"/>
          <ac:picMkLst>
            <pc:docMk/>
            <pc:sldMk cId="3208778462" sldId="261"/>
            <ac:picMk id="19" creationId="{15CC8773-0E3F-4D1C-A409-0353003E65C1}"/>
          </ac:picMkLst>
        </pc:picChg>
      </pc:sldChg>
      <pc:sldChg chg="addSp delSp modSp mod">
        <pc:chgData name="Trevor Maxwell" userId="5dc3676d6437fe12" providerId="LiveId" clId="{FCBED6A1-BB5C-4B71-9455-C89A9787E11B}" dt="2024-04-07T21:14:23.927" v="1778" actId="20577"/>
        <pc:sldMkLst>
          <pc:docMk/>
          <pc:sldMk cId="59881675" sldId="263"/>
        </pc:sldMkLst>
        <pc:spChg chg="mod">
          <ac:chgData name="Trevor Maxwell" userId="5dc3676d6437fe12" providerId="LiveId" clId="{FCBED6A1-BB5C-4B71-9455-C89A9787E11B}" dt="2024-04-07T21:14:23.927" v="1778" actId="20577"/>
          <ac:spMkLst>
            <pc:docMk/>
            <pc:sldMk cId="59881675" sldId="263"/>
            <ac:spMk id="3" creationId="{6595998B-D2DF-373E-9202-61FF9C98B537}"/>
          </ac:spMkLst>
        </pc:spChg>
        <pc:picChg chg="del">
          <ac:chgData name="Trevor Maxwell" userId="5dc3676d6437fe12" providerId="LiveId" clId="{FCBED6A1-BB5C-4B71-9455-C89A9787E11B}" dt="2024-04-07T21:11:19.997" v="1513" actId="478"/>
          <ac:picMkLst>
            <pc:docMk/>
            <pc:sldMk cId="59881675" sldId="263"/>
            <ac:picMk id="4" creationId="{2D562A10-EFF7-515A-9956-1412003420B7}"/>
          </ac:picMkLst>
        </pc:picChg>
        <pc:picChg chg="add del mod">
          <ac:chgData name="Trevor Maxwell" userId="5dc3676d6437fe12" providerId="LiveId" clId="{FCBED6A1-BB5C-4B71-9455-C89A9787E11B}" dt="2024-04-07T21:11:50.877" v="1515" actId="478"/>
          <ac:picMkLst>
            <pc:docMk/>
            <pc:sldMk cId="59881675" sldId="263"/>
            <ac:picMk id="5" creationId="{CABB2048-B0D1-E095-54EE-A673E46A452D}"/>
          </ac:picMkLst>
        </pc:picChg>
        <pc:picChg chg="add mod">
          <ac:chgData name="Trevor Maxwell" userId="5dc3676d6437fe12" providerId="LiveId" clId="{FCBED6A1-BB5C-4B71-9455-C89A9787E11B}" dt="2024-04-07T21:12:16.971" v="1523" actId="14100"/>
          <ac:picMkLst>
            <pc:docMk/>
            <pc:sldMk cId="59881675" sldId="263"/>
            <ac:picMk id="6" creationId="{440598BB-85C3-0832-CCCB-02E298922B3D}"/>
          </ac:picMkLst>
        </pc:picChg>
        <pc:picChg chg="add mod">
          <ac:chgData name="Trevor Maxwell" userId="5dc3676d6437fe12" providerId="LiveId" clId="{FCBED6A1-BB5C-4B71-9455-C89A9787E11B}" dt="2024-04-07T21:12:22.645" v="1525" actId="14100"/>
          <ac:picMkLst>
            <pc:docMk/>
            <pc:sldMk cId="59881675" sldId="263"/>
            <ac:picMk id="7" creationId="{551F3A77-297C-F0E0-0EB4-C13B9D6C930E}"/>
          </ac:picMkLst>
        </pc:picChg>
        <pc:picChg chg="add mod">
          <ac:chgData name="Trevor Maxwell" userId="5dc3676d6437fe12" providerId="LiveId" clId="{FCBED6A1-BB5C-4B71-9455-C89A9787E11B}" dt="2024-04-07T21:12:54.416" v="1530" actId="1076"/>
          <ac:picMkLst>
            <pc:docMk/>
            <pc:sldMk cId="59881675" sldId="263"/>
            <ac:picMk id="8" creationId="{99205208-B295-144A-EE5C-02E777B12863}"/>
          </ac:picMkLst>
        </pc:picChg>
      </pc:sldChg>
      <pc:sldChg chg="addSp delSp modSp mod">
        <pc:chgData name="Trevor Maxwell" userId="5dc3676d6437fe12" providerId="LiveId" clId="{FCBED6A1-BB5C-4B71-9455-C89A9787E11B}" dt="2024-04-07T21:35:26.415" v="1994" actId="20577"/>
        <pc:sldMkLst>
          <pc:docMk/>
          <pc:sldMk cId="366684896" sldId="264"/>
        </pc:sldMkLst>
        <pc:spChg chg="mod">
          <ac:chgData name="Trevor Maxwell" userId="5dc3676d6437fe12" providerId="LiveId" clId="{FCBED6A1-BB5C-4B71-9455-C89A9787E11B}" dt="2024-04-07T21:14:59.594" v="1781" actId="404"/>
          <ac:spMkLst>
            <pc:docMk/>
            <pc:sldMk cId="366684896" sldId="264"/>
            <ac:spMk id="2" creationId="{6692F620-E17A-2ECA-A56F-F5B7C005B949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3" creationId="{45552BF3-5823-20DB-77DE-02A505C29273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4" creationId="{6903BB1F-918A-10F3-43F5-7D982E6BDD6B}"/>
          </ac:spMkLst>
        </pc:spChg>
        <pc:spChg chg="add mod">
          <ac:chgData name="Trevor Maxwell" userId="5dc3676d6437fe12" providerId="LiveId" clId="{FCBED6A1-BB5C-4B71-9455-C89A9787E11B}" dt="2024-04-07T21:35:26.415" v="1994" actId="20577"/>
          <ac:spMkLst>
            <pc:docMk/>
            <pc:sldMk cId="366684896" sldId="264"/>
            <ac:spMk id="6" creationId="{A7BBBAA3-8A1D-1DBC-2EE7-168B55C82144}"/>
          </ac:spMkLst>
        </pc:spChg>
        <pc:spChg chg="del">
          <ac:chgData name="Trevor Maxwell" userId="5dc3676d6437fe12" providerId="LiveId" clId="{FCBED6A1-BB5C-4B71-9455-C89A9787E11B}" dt="2024-04-07T21:16:02.536" v="1782" actId="478"/>
          <ac:spMkLst>
            <pc:docMk/>
            <pc:sldMk cId="366684896" sldId="264"/>
            <ac:spMk id="7" creationId="{B438C85B-8A70-94FE-CAFE-11F347A7E796}"/>
          </ac:spMkLst>
        </pc:spChg>
        <pc:spChg chg="add del mod">
          <ac:chgData name="Trevor Maxwell" userId="5dc3676d6437fe12" providerId="LiveId" clId="{FCBED6A1-BB5C-4B71-9455-C89A9787E11B}" dt="2024-04-07T21:16:09.742" v="1783" actId="478"/>
          <ac:spMkLst>
            <pc:docMk/>
            <pc:sldMk cId="366684896" sldId="264"/>
            <ac:spMk id="9" creationId="{D6BDD382-A934-1085-5CA5-EA2F494B8837}"/>
          </ac:spMkLst>
        </pc:spChg>
        <pc:picChg chg="add mod">
          <ac:chgData name="Trevor Maxwell" userId="5dc3676d6437fe12" providerId="LiveId" clId="{FCBED6A1-BB5C-4B71-9455-C89A9787E11B}" dt="2024-04-07T21:16:58.148" v="1786" actId="14100"/>
          <ac:picMkLst>
            <pc:docMk/>
            <pc:sldMk cId="366684896" sldId="264"/>
            <ac:picMk id="11" creationId="{523380C7-EFB0-263C-4221-CBA96807EBE9}"/>
          </ac:picMkLst>
        </pc:picChg>
      </pc:sldChg>
      <pc:sldChg chg="addSp delSp modSp mod">
        <pc:chgData name="Trevor Maxwell" userId="5dc3676d6437fe12" providerId="LiveId" clId="{FCBED6A1-BB5C-4B71-9455-C89A9787E11B}" dt="2024-04-07T21:40:13.495" v="2051" actId="1076"/>
        <pc:sldMkLst>
          <pc:docMk/>
          <pc:sldMk cId="2192460274" sldId="265"/>
        </pc:sldMkLst>
        <pc:spChg chg="mod">
          <ac:chgData name="Trevor Maxwell" userId="5dc3676d6437fe12" providerId="LiveId" clId="{FCBED6A1-BB5C-4B71-9455-C89A9787E11B}" dt="2024-04-07T21:40:13.495" v="2051" actId="1076"/>
          <ac:spMkLst>
            <pc:docMk/>
            <pc:sldMk cId="2192460274" sldId="265"/>
            <ac:spMk id="2" creationId="{1BD44F85-51C7-7A90-90D7-397D930AC8F0}"/>
          </ac:spMkLst>
        </pc:spChg>
        <pc:spChg chg="del">
          <ac:chgData name="Trevor Maxwell" userId="5dc3676d6437fe12" providerId="LiveId" clId="{FCBED6A1-BB5C-4B71-9455-C89A9787E11B}" dt="2024-04-07T21:36:06.858" v="1996" actId="478"/>
          <ac:spMkLst>
            <pc:docMk/>
            <pc:sldMk cId="2192460274" sldId="265"/>
            <ac:spMk id="3" creationId="{EB4B4BD2-8898-54D5-F185-D39FF591215C}"/>
          </ac:spMkLst>
        </pc:spChg>
        <pc:spChg chg="add del mod">
          <ac:chgData name="Trevor Maxwell" userId="5dc3676d6437fe12" providerId="LiveId" clId="{FCBED6A1-BB5C-4B71-9455-C89A9787E11B}" dt="2024-04-07T21:36:08.647" v="1997" actId="478"/>
          <ac:spMkLst>
            <pc:docMk/>
            <pc:sldMk cId="2192460274" sldId="265"/>
            <ac:spMk id="6" creationId="{AF59A286-CCFD-9B1D-167F-7CA1BF3E3D3C}"/>
          </ac:spMkLst>
        </pc:spChg>
        <pc:spChg chg="add mod">
          <ac:chgData name="Trevor Maxwell" userId="5dc3676d6437fe12" providerId="LiveId" clId="{FCBED6A1-BB5C-4B71-9455-C89A9787E11B}" dt="2024-04-07T21:37:57.627" v="2021" actId="1076"/>
          <ac:spMkLst>
            <pc:docMk/>
            <pc:sldMk cId="2192460274" sldId="265"/>
            <ac:spMk id="9" creationId="{08C2564E-31A6-3351-7DE4-21CC617FEE0B}"/>
          </ac:spMkLst>
        </pc:spChg>
        <pc:picChg chg="del">
          <ac:chgData name="Trevor Maxwell" userId="5dc3676d6437fe12" providerId="LiveId" clId="{FCBED6A1-BB5C-4B71-9455-C89A9787E11B}" dt="2024-04-07T21:35:46.745" v="1995" actId="478"/>
          <ac:picMkLst>
            <pc:docMk/>
            <pc:sldMk cId="2192460274" sldId="265"/>
            <ac:picMk id="5" creationId="{F336B118-2C2B-8633-F0CB-A854ED377C86}"/>
          </ac:picMkLst>
        </pc:picChg>
        <pc:picChg chg="add mod">
          <ac:chgData name="Trevor Maxwell" userId="5dc3676d6437fe12" providerId="LiveId" clId="{FCBED6A1-BB5C-4B71-9455-C89A9787E11B}" dt="2024-04-07T21:37:22.695" v="2016" actId="1076"/>
          <ac:picMkLst>
            <pc:docMk/>
            <pc:sldMk cId="2192460274" sldId="265"/>
            <ac:picMk id="7" creationId="{D7459274-BE57-ACAC-1725-DA0633C4775D}"/>
          </ac:picMkLst>
        </pc:picChg>
        <pc:picChg chg="add mod">
          <ac:chgData name="Trevor Maxwell" userId="5dc3676d6437fe12" providerId="LiveId" clId="{FCBED6A1-BB5C-4B71-9455-C89A9787E11B}" dt="2024-04-07T21:37:16.708" v="2015" actId="1076"/>
          <ac:picMkLst>
            <pc:docMk/>
            <pc:sldMk cId="2192460274" sldId="265"/>
            <ac:picMk id="8" creationId="{21D53504-34F4-10E3-0005-336F8C9244F3}"/>
          </ac:picMkLst>
        </pc:picChg>
      </pc:sldChg>
      <pc:sldChg chg="modSp mod">
        <pc:chgData name="Trevor Maxwell" userId="5dc3676d6437fe12" providerId="LiveId" clId="{FCBED6A1-BB5C-4B71-9455-C89A9787E11B}" dt="2024-04-07T22:05:06.915" v="3215" actId="5793"/>
        <pc:sldMkLst>
          <pc:docMk/>
          <pc:sldMk cId="2561763882" sldId="266"/>
        </pc:sldMkLst>
        <pc:spChg chg="mod">
          <ac:chgData name="Trevor Maxwell" userId="5dc3676d6437fe12" providerId="LiveId" clId="{FCBED6A1-BB5C-4B71-9455-C89A9787E11B}" dt="2024-04-07T22:05:06.915" v="3215" actId="5793"/>
          <ac:spMkLst>
            <pc:docMk/>
            <pc:sldMk cId="2561763882" sldId="266"/>
            <ac:spMk id="3" creationId="{67AB1DC8-9E4F-8E06-C48C-BA9A24A7D885}"/>
          </ac:spMkLst>
        </pc:spChg>
      </pc:sldChg>
      <pc:sldChg chg="modSp mod">
        <pc:chgData name="Trevor Maxwell" userId="5dc3676d6437fe12" providerId="LiveId" clId="{FCBED6A1-BB5C-4B71-9455-C89A9787E11B}" dt="2024-04-07T22:06:23.993" v="3237" actId="5793"/>
        <pc:sldMkLst>
          <pc:docMk/>
          <pc:sldMk cId="3026402305" sldId="267"/>
        </pc:sldMkLst>
        <pc:spChg chg="mod">
          <ac:chgData name="Trevor Maxwell" userId="5dc3676d6437fe12" providerId="LiveId" clId="{FCBED6A1-BB5C-4B71-9455-C89A9787E11B}" dt="2024-04-07T22:06:23.993" v="3237" actId="5793"/>
          <ac:spMkLst>
            <pc:docMk/>
            <pc:sldMk cId="3026402305" sldId="267"/>
            <ac:spMk id="3" creationId="{9321A715-2E17-0831-49B3-91663DD07731}"/>
          </ac:spMkLst>
        </pc:spChg>
      </pc:sldChg>
      <pc:sldChg chg="addSp delSp modSp mod">
        <pc:chgData name="Trevor Maxwell" userId="5dc3676d6437fe12" providerId="LiveId" clId="{FCBED6A1-BB5C-4B71-9455-C89A9787E11B}" dt="2024-04-07T21:44:42.235" v="2070" actId="1076"/>
        <pc:sldMkLst>
          <pc:docMk/>
          <pc:sldMk cId="1898130178" sldId="268"/>
        </pc:sldMkLst>
        <pc:spChg chg="add del mod">
          <ac:chgData name="Trevor Maxwell" userId="5dc3676d6437fe12" providerId="LiveId" clId="{FCBED6A1-BB5C-4B71-9455-C89A9787E11B}" dt="2024-04-07T21:44:12.885" v="2068" actId="478"/>
          <ac:spMkLst>
            <pc:docMk/>
            <pc:sldMk cId="1898130178" sldId="268"/>
            <ac:spMk id="4" creationId="{B1A4FD12-FCE8-86A4-E69F-72B2DB4A101F}"/>
          </ac:spMkLst>
        </pc:spChg>
        <pc:picChg chg="add mod">
          <ac:chgData name="Trevor Maxwell" userId="5dc3676d6437fe12" providerId="LiveId" clId="{FCBED6A1-BB5C-4B71-9455-C89A9787E11B}" dt="2024-04-07T21:44:42.235" v="2070" actId="1076"/>
          <ac:picMkLst>
            <pc:docMk/>
            <pc:sldMk cId="1898130178" sldId="268"/>
            <ac:picMk id="6" creationId="{21B02DC5-0E2B-0288-4114-F42D42DA1F2F}"/>
          </ac:picMkLst>
        </pc:picChg>
        <pc:picChg chg="del">
          <ac:chgData name="Trevor Maxwell" userId="5dc3676d6437fe12" providerId="LiveId" clId="{FCBED6A1-BB5C-4B71-9455-C89A9787E11B}" dt="2024-04-07T21:44:08.457" v="2067" actId="478"/>
          <ac:picMkLst>
            <pc:docMk/>
            <pc:sldMk cId="1898130178" sldId="268"/>
            <ac:picMk id="9" creationId="{739D9C88-EF72-D105-7727-896903D36942}"/>
          </ac:picMkLst>
        </pc:picChg>
      </pc:sldChg>
      <pc:sldChg chg="addSp modSp new mod">
        <pc:chgData name="Trevor Maxwell" userId="5dc3676d6437fe12" providerId="LiveId" clId="{FCBED6A1-BB5C-4B71-9455-C89A9787E11B}" dt="2024-04-07T20:48:25.243" v="1007" actId="1076"/>
        <pc:sldMkLst>
          <pc:docMk/>
          <pc:sldMk cId="3826381627" sldId="269"/>
        </pc:sldMkLst>
        <pc:spChg chg="mod">
          <ac:chgData name="Trevor Maxwell" userId="5dc3676d6437fe12" providerId="LiveId" clId="{FCBED6A1-BB5C-4B71-9455-C89A9787E11B}" dt="2024-04-07T20:40:24.341" v="530" actId="20577"/>
          <ac:spMkLst>
            <pc:docMk/>
            <pc:sldMk cId="3826381627" sldId="269"/>
            <ac:spMk id="2" creationId="{9AF4EC25-E039-4C14-07E7-DABE8DE8BF8B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3" creationId="{B6192650-06A9-E7F2-5A0B-0B4DC26DAB17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4" creationId="{3AB74ADB-6B61-C70D-0CE7-CF77D8B423A2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5" creationId="{7D36AFAC-2CB3-0A40-480E-7B3E36F5F8D8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6" creationId="{386BD465-1715-8FAC-9E04-33DF0632FF68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7" creationId="{D8E0648B-A724-2BE6-5E1C-4CB3860F9700}"/>
          </ac:spMkLst>
        </pc:spChg>
        <pc:spChg chg="mod">
          <ac:chgData name="Trevor Maxwell" userId="5dc3676d6437fe12" providerId="LiveId" clId="{FCBED6A1-BB5C-4B71-9455-C89A9787E11B}" dt="2024-04-07T20:48:25.243" v="1007" actId="1076"/>
          <ac:spMkLst>
            <pc:docMk/>
            <pc:sldMk cId="3826381627" sldId="269"/>
            <ac:spMk id="8" creationId="{26FF142C-E88F-49C3-A13C-8AFCD7610D1F}"/>
          </ac:spMkLst>
        </pc:spChg>
        <pc:spChg chg="add mod">
          <ac:chgData name="Trevor Maxwell" userId="5dc3676d6437fe12" providerId="LiveId" clId="{FCBED6A1-BB5C-4B71-9455-C89A9787E11B}" dt="2024-04-07T20:48:14.981" v="1006" actId="20577"/>
          <ac:spMkLst>
            <pc:docMk/>
            <pc:sldMk cId="3826381627" sldId="269"/>
            <ac:spMk id="9" creationId="{E3053938-77D3-B09B-F7E1-A1B4B88870B7}"/>
          </ac:spMkLst>
        </pc:spChg>
      </pc:sldChg>
      <pc:sldChg chg="addSp delSp modSp add mod">
        <pc:chgData name="Trevor Maxwell" userId="5dc3676d6437fe12" providerId="LiveId" clId="{FCBED6A1-BB5C-4B71-9455-C89A9787E11B}" dt="2024-04-07T21:40:26.008" v="2052" actId="1076"/>
        <pc:sldMkLst>
          <pc:docMk/>
          <pc:sldMk cId="1918518786" sldId="270"/>
        </pc:sldMkLst>
        <pc:spChg chg="mod">
          <ac:chgData name="Trevor Maxwell" userId="5dc3676d6437fe12" providerId="LiveId" clId="{FCBED6A1-BB5C-4B71-9455-C89A9787E11B}" dt="2024-04-07T21:40:26.008" v="2052" actId="1076"/>
          <ac:spMkLst>
            <pc:docMk/>
            <pc:sldMk cId="1918518786" sldId="270"/>
            <ac:spMk id="2" creationId="{1BD44F85-51C7-7A90-90D7-397D930AC8F0}"/>
          </ac:spMkLst>
        </pc:spChg>
        <pc:picChg chg="add mod">
          <ac:chgData name="Trevor Maxwell" userId="5dc3676d6437fe12" providerId="LiveId" clId="{FCBED6A1-BB5C-4B71-9455-C89A9787E11B}" dt="2024-04-07T21:38:57.767" v="2041" actId="1076"/>
          <ac:picMkLst>
            <pc:docMk/>
            <pc:sldMk cId="1918518786" sldId="270"/>
            <ac:picMk id="3" creationId="{E50CAD8F-295E-6160-E25E-9BA9493F22D8}"/>
          </ac:picMkLst>
        </pc:picChg>
        <pc:picChg chg="add mod">
          <ac:chgData name="Trevor Maxwell" userId="5dc3676d6437fe12" providerId="LiveId" clId="{FCBED6A1-BB5C-4B71-9455-C89A9787E11B}" dt="2024-04-07T21:39:41.725" v="2049" actId="1076"/>
          <ac:picMkLst>
            <pc:docMk/>
            <pc:sldMk cId="1918518786" sldId="270"/>
            <ac:picMk id="4" creationId="{963E10A1-B53A-C8F9-9D92-F340EB83E575}"/>
          </ac:picMkLst>
        </pc:picChg>
        <pc:picChg chg="del">
          <ac:chgData name="Trevor Maxwell" userId="5dc3676d6437fe12" providerId="LiveId" clId="{FCBED6A1-BB5C-4B71-9455-C89A9787E11B}" dt="2024-04-07T21:38:33.495" v="2035" actId="478"/>
          <ac:picMkLst>
            <pc:docMk/>
            <pc:sldMk cId="1918518786" sldId="270"/>
            <ac:picMk id="7" creationId="{D7459274-BE57-ACAC-1725-DA0633C4775D}"/>
          </ac:picMkLst>
        </pc:picChg>
        <pc:picChg chg="del">
          <ac:chgData name="Trevor Maxwell" userId="5dc3676d6437fe12" providerId="LiveId" clId="{FCBED6A1-BB5C-4B71-9455-C89A9787E11B}" dt="2024-04-07T21:38:59.786" v="2042" actId="478"/>
          <ac:picMkLst>
            <pc:docMk/>
            <pc:sldMk cId="1918518786" sldId="270"/>
            <ac:picMk id="8" creationId="{21D53504-34F4-10E3-0005-336F8C9244F3}"/>
          </ac:picMkLst>
        </pc:picChg>
      </pc:sldChg>
      <pc:sldChg chg="addSp delSp modSp add mod">
        <pc:chgData name="Trevor Maxwell" userId="5dc3676d6437fe12" providerId="LiveId" clId="{FCBED6A1-BB5C-4B71-9455-C89A9787E11B}" dt="2024-04-07T21:42:39.645" v="2066" actId="14100"/>
        <pc:sldMkLst>
          <pc:docMk/>
          <pc:sldMk cId="899859072" sldId="271"/>
        </pc:sldMkLst>
        <pc:picChg chg="add del">
          <ac:chgData name="Trevor Maxwell" userId="5dc3676d6437fe12" providerId="LiveId" clId="{FCBED6A1-BB5C-4B71-9455-C89A9787E11B}" dt="2024-04-07T21:41:18.515" v="2056" actId="478"/>
          <ac:picMkLst>
            <pc:docMk/>
            <pc:sldMk cId="899859072" sldId="271"/>
            <ac:picMk id="3" creationId="{E50CAD8F-295E-6160-E25E-9BA9493F22D8}"/>
          </ac:picMkLst>
        </pc:picChg>
        <pc:picChg chg="del">
          <ac:chgData name="Trevor Maxwell" userId="5dc3676d6437fe12" providerId="LiveId" clId="{FCBED6A1-BB5C-4B71-9455-C89A9787E11B}" dt="2024-04-07T21:41:59.195" v="2061" actId="478"/>
          <ac:picMkLst>
            <pc:docMk/>
            <pc:sldMk cId="899859072" sldId="271"/>
            <ac:picMk id="4" creationId="{963E10A1-B53A-C8F9-9D92-F340EB83E575}"/>
          </ac:picMkLst>
        </pc:picChg>
        <pc:picChg chg="add mod">
          <ac:chgData name="Trevor Maxwell" userId="5dc3676d6437fe12" providerId="LiveId" clId="{FCBED6A1-BB5C-4B71-9455-C89A9787E11B}" dt="2024-04-07T21:42:39.645" v="2066" actId="14100"/>
          <ac:picMkLst>
            <pc:docMk/>
            <pc:sldMk cId="899859072" sldId="271"/>
            <ac:picMk id="5" creationId="{47DBF520-3D4C-22E7-1445-9D6F25D8807E}"/>
          </ac:picMkLst>
        </pc:picChg>
        <pc:picChg chg="add mod">
          <ac:chgData name="Trevor Maxwell" userId="5dc3676d6437fe12" providerId="LiveId" clId="{FCBED6A1-BB5C-4B71-9455-C89A9787E11B}" dt="2024-04-07T21:42:29.708" v="2065" actId="14100"/>
          <ac:picMkLst>
            <pc:docMk/>
            <pc:sldMk cId="899859072" sldId="271"/>
            <ac:picMk id="6" creationId="{2DC87669-0D02-6A73-6375-12F9654CA410}"/>
          </ac:picMkLst>
        </pc:picChg>
      </pc:sldChg>
      <pc:sldChg chg="delSp add del mod">
        <pc:chgData name="Trevor Maxwell" userId="5dc3676d6437fe12" providerId="LiveId" clId="{FCBED6A1-BB5C-4B71-9455-C89A9787E11B}" dt="2024-04-07T21:53:03.564" v="2370" actId="47"/>
        <pc:sldMkLst>
          <pc:docMk/>
          <pc:sldMk cId="3671540766" sldId="272"/>
        </pc:sldMkLst>
        <pc:spChg chg="del">
          <ac:chgData name="Trevor Maxwell" userId="5dc3676d6437fe12" providerId="LiveId" clId="{FCBED6A1-BB5C-4B71-9455-C89A9787E11B}" dt="2024-04-07T21:48:22.511" v="2073" actId="478"/>
          <ac:spMkLst>
            <pc:docMk/>
            <pc:sldMk cId="3671540766" sldId="272"/>
            <ac:spMk id="9" creationId="{08C2564E-31A6-3351-7DE4-21CC617FEE0B}"/>
          </ac:spMkLst>
        </pc:spChg>
        <pc:picChg chg="del">
          <ac:chgData name="Trevor Maxwell" userId="5dc3676d6437fe12" providerId="LiveId" clId="{FCBED6A1-BB5C-4B71-9455-C89A9787E11B}" dt="2024-04-07T21:48:21.791" v="2072" actId="478"/>
          <ac:picMkLst>
            <pc:docMk/>
            <pc:sldMk cId="3671540766" sldId="272"/>
            <ac:picMk id="5" creationId="{47DBF520-3D4C-22E7-1445-9D6F25D8807E}"/>
          </ac:picMkLst>
        </pc:picChg>
        <pc:picChg chg="del">
          <ac:chgData name="Trevor Maxwell" userId="5dc3676d6437fe12" providerId="LiveId" clId="{FCBED6A1-BB5C-4B71-9455-C89A9787E11B}" dt="2024-04-07T21:48:22.960" v="2074" actId="478"/>
          <ac:picMkLst>
            <pc:docMk/>
            <pc:sldMk cId="3671540766" sldId="272"/>
            <ac:picMk id="6" creationId="{2DC87669-0D02-6A73-6375-12F9654CA410}"/>
          </ac:picMkLst>
        </pc:picChg>
      </pc:sldChg>
      <pc:sldChg chg="addSp delSp modSp new mod">
        <pc:chgData name="Trevor Maxwell" userId="5dc3676d6437fe12" providerId="LiveId" clId="{FCBED6A1-BB5C-4B71-9455-C89A9787E11B}" dt="2024-04-07T21:53:52.015" v="2385" actId="5793"/>
        <pc:sldMkLst>
          <pc:docMk/>
          <pc:sldMk cId="1272036261" sldId="273"/>
        </pc:sldMkLst>
        <pc:spChg chg="del mod">
          <ac:chgData name="Trevor Maxwell" userId="5dc3676d6437fe12" providerId="LiveId" clId="{FCBED6A1-BB5C-4B71-9455-C89A9787E11B}" dt="2024-04-07T21:49:07.444" v="2097" actId="478"/>
          <ac:spMkLst>
            <pc:docMk/>
            <pc:sldMk cId="1272036261" sldId="273"/>
            <ac:spMk id="2" creationId="{DE7C2F2E-14E4-667E-06D7-4C171D4F92CC}"/>
          </ac:spMkLst>
        </pc:spChg>
        <pc:spChg chg="mod">
          <ac:chgData name="Trevor Maxwell" userId="5dc3676d6437fe12" providerId="LiveId" clId="{FCBED6A1-BB5C-4B71-9455-C89A9787E11B}" dt="2024-04-07T21:53:52.015" v="2385" actId="5793"/>
          <ac:spMkLst>
            <pc:docMk/>
            <pc:sldMk cId="1272036261" sldId="273"/>
            <ac:spMk id="3" creationId="{3B2BCBA0-E20D-7DA8-462F-85403ED2FC93}"/>
          </ac:spMkLst>
        </pc:spChg>
        <pc:spChg chg="del">
          <ac:chgData name="Trevor Maxwell" userId="5dc3676d6437fe12" providerId="LiveId" clId="{FCBED6A1-BB5C-4B71-9455-C89A9787E11B}" dt="2024-04-07T21:49:23.392" v="2100" actId="478"/>
          <ac:spMkLst>
            <pc:docMk/>
            <pc:sldMk cId="1272036261" sldId="273"/>
            <ac:spMk id="4" creationId="{E391130D-C0EE-7851-E3D6-A651F1E01BAD}"/>
          </ac:spMkLst>
        </pc:spChg>
        <pc:spChg chg="add del mod">
          <ac:chgData name="Trevor Maxwell" userId="5dc3676d6437fe12" providerId="LiveId" clId="{FCBED6A1-BB5C-4B71-9455-C89A9787E11B}" dt="2024-04-07T21:49:13.131" v="2098" actId="478"/>
          <ac:spMkLst>
            <pc:docMk/>
            <pc:sldMk cId="1272036261" sldId="273"/>
            <ac:spMk id="6" creationId="{A5C693AB-977F-3776-72D0-FE3F76002E6C}"/>
          </ac:spMkLst>
        </pc:spChg>
        <pc:spChg chg="add mod">
          <ac:chgData name="Trevor Maxwell" userId="5dc3676d6437fe12" providerId="LiveId" clId="{FCBED6A1-BB5C-4B71-9455-C89A9787E11B}" dt="2024-04-07T21:49:20.158" v="2099"/>
          <ac:spMkLst>
            <pc:docMk/>
            <pc:sldMk cId="1272036261" sldId="273"/>
            <ac:spMk id="7" creationId="{0AB9B71D-F8FD-F953-ED96-D752D8D7C588}"/>
          </ac:spMkLst>
        </pc:spChg>
        <pc:picChg chg="add mod">
          <ac:chgData name="Trevor Maxwell" userId="5dc3676d6437fe12" providerId="LiveId" clId="{FCBED6A1-BB5C-4B71-9455-C89A9787E11B}" dt="2024-04-07T21:50:14.915" v="2115" actId="14100"/>
          <ac:picMkLst>
            <pc:docMk/>
            <pc:sldMk cId="1272036261" sldId="273"/>
            <ac:picMk id="8" creationId="{18321D5A-501C-08B6-8C6A-8B307A1D2D29}"/>
          </ac:picMkLst>
        </pc:picChg>
        <pc:picChg chg="add mod">
          <ac:chgData name="Trevor Maxwell" userId="5dc3676d6437fe12" providerId="LiveId" clId="{FCBED6A1-BB5C-4B71-9455-C89A9787E11B}" dt="2024-04-07T21:50:08.591" v="2113" actId="1076"/>
          <ac:picMkLst>
            <pc:docMk/>
            <pc:sldMk cId="1272036261" sldId="273"/>
            <ac:picMk id="9" creationId="{337EC33F-BC01-243C-D4CA-CE8B96FA08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9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23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78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3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4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05CF-8722-4ACC-A506-35B7AB71E135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228-4C39-4B08-A3B2-6A6D906EB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4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38D6-45FF-A097-17AF-D7CCF69D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7BD0-F55B-2EC1-EBE4-BC58CC0CD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Trevor Maxwell</a:t>
            </a:r>
          </a:p>
          <a:p>
            <a:r>
              <a:rPr lang="en-US" dirty="0"/>
              <a:t>2024-04-07</a:t>
            </a:r>
          </a:p>
        </p:txBody>
      </p:sp>
    </p:spTree>
    <p:extLst>
      <p:ext uri="{BB962C8B-B14F-4D97-AF65-F5344CB8AC3E}">
        <p14:creationId xmlns:p14="http://schemas.microsoft.com/office/powerpoint/2010/main" val="19300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F85-51C7-7A90-90D7-397D930A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674" y="426045"/>
            <a:ext cx="8610600" cy="1293028"/>
          </a:xfrm>
        </p:spPr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8C2564E-31A6-3351-7DE4-21CC617FEE0B}"/>
              </a:ext>
            </a:extLst>
          </p:cNvPr>
          <p:cNvSpPr/>
          <p:nvPr/>
        </p:nvSpPr>
        <p:spPr>
          <a:xfrm>
            <a:off x="5147361" y="3221055"/>
            <a:ext cx="1390262" cy="93772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blue dots&#10;&#10;Description automatically generated">
            <a:extLst>
              <a:ext uri="{FF2B5EF4-FFF2-40B4-BE49-F238E27FC236}">
                <a16:creationId xmlns:a16="http://schemas.microsoft.com/office/drawing/2014/main" id="{E50CAD8F-295E-6160-E25E-9BA9493F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5" y="1849146"/>
            <a:ext cx="4685313" cy="3681547"/>
          </a:xfrm>
          <a:prstGeom prst="rect">
            <a:avLst/>
          </a:prstGeom>
        </p:spPr>
      </p:pic>
      <p:pic>
        <p:nvPicPr>
          <p:cNvPr id="4" name="Picture 3" descr="A chart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963E10A1-B53A-C8F9-9D92-F340EB83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616" y="1849144"/>
            <a:ext cx="5288314" cy="36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1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F85-51C7-7A90-90D7-397D930A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674" y="426045"/>
            <a:ext cx="8610600" cy="1293028"/>
          </a:xfrm>
        </p:spPr>
        <p:txBody>
          <a:bodyPr/>
          <a:lstStyle/>
          <a:p>
            <a:r>
              <a:rPr lang="en-US" dirty="0"/>
              <a:t>Results (continued)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8C2564E-31A6-3351-7DE4-21CC617FEE0B}"/>
              </a:ext>
            </a:extLst>
          </p:cNvPr>
          <p:cNvSpPr/>
          <p:nvPr/>
        </p:nvSpPr>
        <p:spPr>
          <a:xfrm>
            <a:off x="5147361" y="3221055"/>
            <a:ext cx="1390262" cy="93772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blue dots&#10;&#10;Description automatically generated">
            <a:extLst>
              <a:ext uri="{FF2B5EF4-FFF2-40B4-BE49-F238E27FC236}">
                <a16:creationId xmlns:a16="http://schemas.microsoft.com/office/drawing/2014/main" id="{47DBF520-3D4C-22E7-1445-9D6F25D8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2" y="1920240"/>
            <a:ext cx="4689568" cy="3479150"/>
          </a:xfrm>
          <a:prstGeom prst="rect">
            <a:avLst/>
          </a:prstGeom>
        </p:spPr>
      </p:pic>
      <p:pic>
        <p:nvPicPr>
          <p:cNvPr id="6" name="Picture 5" descr="A chart of colored dots&#10;&#10;Description automatically generated">
            <a:extLst>
              <a:ext uri="{FF2B5EF4-FFF2-40B4-BE49-F238E27FC236}">
                <a16:creationId xmlns:a16="http://schemas.microsoft.com/office/drawing/2014/main" id="{2DC87669-0D02-6A73-6375-12F9654C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14" y="1920240"/>
            <a:ext cx="5230964" cy="347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CBA0-E20D-7DA8-462F-85403ED2F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0341" y="1719073"/>
            <a:ext cx="3698433" cy="4499611"/>
          </a:xfrm>
        </p:spPr>
        <p:txBody>
          <a:bodyPr/>
          <a:lstStyle/>
          <a:p>
            <a:r>
              <a:rPr lang="en-US" dirty="0"/>
              <a:t>Group 2 is the ideal group for the business.</a:t>
            </a:r>
          </a:p>
          <a:p>
            <a:endParaRPr lang="en-US" dirty="0"/>
          </a:p>
          <a:p>
            <a:pPr lvl="1"/>
            <a:r>
              <a:rPr lang="en-US" dirty="0"/>
              <a:t>Premium amounts are comparable the other groups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Coverage amount is significantly less than the other groups</a:t>
            </a:r>
          </a:p>
          <a:p>
            <a:pPr lvl="1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B9B71D-F8FD-F953-ED96-D752D8D7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674" y="426045"/>
            <a:ext cx="8610600" cy="1293028"/>
          </a:xfrm>
        </p:spPr>
        <p:txBody>
          <a:bodyPr/>
          <a:lstStyle/>
          <a:p>
            <a:r>
              <a:rPr lang="en-US" dirty="0"/>
              <a:t>Results (continued)</a:t>
            </a:r>
          </a:p>
        </p:txBody>
      </p:sp>
      <p:pic>
        <p:nvPicPr>
          <p:cNvPr id="8" name="Picture 7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18321D5A-501C-08B6-8C6A-8B307A1D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15" y="2194558"/>
            <a:ext cx="3864111" cy="2972921"/>
          </a:xfrm>
          <a:prstGeom prst="rect">
            <a:avLst/>
          </a:prstGeom>
        </p:spPr>
      </p:pic>
      <p:pic>
        <p:nvPicPr>
          <p:cNvPr id="9" name="Picture 8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337EC33F-BC01-243C-D4CA-CE8B96FA0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26" y="2194559"/>
            <a:ext cx="4008774" cy="29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5F40-1B35-5975-A5CD-D3AE09032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1DC8-9E4F-8E06-C48C-BA9A24A7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customer segmentation analysis is a method to generate more revenue for the company, improve current policies, and generate new policies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company could market to current customers to switch into the more cost-effective policies that the customers in Group 2 are in.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Another option is to market the policies in the most cost-effective group to prospective customers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company adopt principles from the policies in the most cost-effective cluster to the policies in the other two clusters.</a:t>
            </a:r>
          </a:p>
        </p:txBody>
      </p:sp>
    </p:spTree>
    <p:extLst>
      <p:ext uri="{BB962C8B-B14F-4D97-AF65-F5344CB8AC3E}">
        <p14:creationId xmlns:p14="http://schemas.microsoft.com/office/powerpoint/2010/main" val="25617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AB0-B7FE-934E-06CE-E0BB2A85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1A715-2E17-0831-49B3-91663DD0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Ethical considerations arise during the recommendations suggested to the company based on the clusters.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Removing perks from policies in the less cost-effective clusters to be more like the policies in the most cost-effective cluster could result in customers losing their needs for the policy.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Increasing premiums to become more cost-effective would affect the customers with lower income more than the customers with higher income.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Decreasing the coverage amount overall which could lead to more out-of-pocket costs for the customers should they submit claims and reach the coverage amount quicker due to the decrease. </a:t>
            </a:r>
          </a:p>
        </p:txBody>
      </p:sp>
    </p:spTree>
    <p:extLst>
      <p:ext uri="{BB962C8B-B14F-4D97-AF65-F5344CB8AC3E}">
        <p14:creationId xmlns:p14="http://schemas.microsoft.com/office/powerpoint/2010/main" val="302640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CFA3-A3D7-186F-A25B-8E6554CC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02DC5-0E2B-0288-4114-F42D42DA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62" y="2588514"/>
            <a:ext cx="5942076" cy="29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4AB-F500-186F-E5EE-10DE557D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3307-7CC4-6175-BAFA-9084D1C2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Customer Segmentation</a:t>
            </a:r>
          </a:p>
          <a:p>
            <a:r>
              <a:rPr lang="en-US" dirty="0"/>
              <a:t>Dataset Used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K-Means Clustering Model Deployment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and Next Steps</a:t>
            </a:r>
          </a:p>
          <a:p>
            <a:r>
              <a:rPr lang="en-US" dirty="0"/>
              <a:t>Ethical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0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014-BE09-E00F-7C1A-2E49ED85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0909"/>
            <a:ext cx="8610600" cy="1293028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73DF-A62F-8CA7-89C7-38ABA546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93391"/>
            <a:ext cx="10820400" cy="4498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Customer Segmentation:</a:t>
            </a:r>
          </a:p>
          <a:p>
            <a:pPr lvl="1"/>
            <a:r>
              <a:rPr lang="en-US" dirty="0"/>
              <a:t>A way to uncover insights into the customer base</a:t>
            </a:r>
          </a:p>
          <a:p>
            <a:pPr lvl="1"/>
            <a:r>
              <a:rPr lang="en-US" dirty="0"/>
              <a:t>Achieve action items from a seemingly random pool of customers</a:t>
            </a:r>
          </a:p>
          <a:p>
            <a:pPr lvl="2"/>
            <a:r>
              <a:rPr lang="en-US" dirty="0"/>
              <a:t>Product improvement</a:t>
            </a:r>
          </a:p>
          <a:p>
            <a:pPr lvl="2"/>
            <a:r>
              <a:rPr lang="en-US" dirty="0"/>
              <a:t>Customer retention</a:t>
            </a:r>
          </a:p>
          <a:p>
            <a:pPr lvl="2"/>
            <a:r>
              <a:rPr lang="en-US" dirty="0"/>
              <a:t>Marketing strategies</a:t>
            </a:r>
          </a:p>
          <a:p>
            <a:pPr lvl="2"/>
            <a:r>
              <a:rPr lang="en-US" b="1" dirty="0"/>
              <a:t>Increase revenue</a:t>
            </a:r>
          </a:p>
          <a:p>
            <a:pPr lvl="1"/>
            <a:endParaRPr lang="en-US" dirty="0"/>
          </a:p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Companies have large amounts of data on customer attributes and behavior</a:t>
            </a:r>
          </a:p>
          <a:p>
            <a:pPr lvl="1"/>
            <a:r>
              <a:rPr lang="en-US" dirty="0"/>
              <a:t>This vast amount of data getting created, processed, and stored by organizations is derived from the development of information technology</a:t>
            </a:r>
          </a:p>
          <a:p>
            <a:pPr lvl="1"/>
            <a:endParaRPr lang="en-US" dirty="0"/>
          </a:p>
          <a:p>
            <a:r>
              <a:rPr lang="en-US" sz="2000" dirty="0"/>
              <a:t>The problem with large volumes of customer data is the difficulty of understanding the customer base in its entirety, and this is solvable with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395251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C25-E039-4C14-07E7-DABE8DE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2650-06A9-E7F2-5A0B-0B4DC26D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784" y="3166496"/>
            <a:ext cx="3456432" cy="385679"/>
          </a:xfrm>
        </p:spPr>
        <p:txBody>
          <a:bodyPr/>
          <a:lstStyle/>
          <a:p>
            <a:r>
              <a:rPr lang="en-US" dirty="0"/>
              <a:t>Personal attributes include: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74ADB-6B61-C70D-0CE7-CF77D8B423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4783" y="3868982"/>
            <a:ext cx="3456432" cy="20705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6AFAC-2CB3-0A40-480E-7B3E36F5F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67784" y="3165750"/>
            <a:ext cx="3456432" cy="391436"/>
          </a:xfrm>
        </p:spPr>
        <p:txBody>
          <a:bodyPr/>
          <a:lstStyle/>
          <a:p>
            <a:r>
              <a:rPr lang="en-US" dirty="0"/>
              <a:t>Transactional attributes include: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6BD465-1715-8FAC-9E04-33DF0632FF6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65842" y="3868483"/>
            <a:ext cx="3456432" cy="20708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Interactions with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Insurance products owned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Coverage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Premium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0648B-A724-2BE6-5E1C-4CB3860F9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0784" y="3157283"/>
            <a:ext cx="3456432" cy="391436"/>
          </a:xfrm>
        </p:spPr>
        <p:txBody>
          <a:bodyPr/>
          <a:lstStyle/>
          <a:p>
            <a:r>
              <a:rPr lang="en-US" dirty="0"/>
              <a:t>Geographical attributes include: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FF142C-E88F-49C3-A13C-8AFCD7610D1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0785" y="3868982"/>
            <a:ext cx="3456432" cy="20705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Location/Market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053938-77D3-B09B-F7E1-A1B4B88870B7}"/>
              </a:ext>
            </a:extLst>
          </p:cNvPr>
          <p:cNvSpPr txBox="1"/>
          <p:nvPr/>
        </p:nvSpPr>
        <p:spPr>
          <a:xfrm>
            <a:off x="836258" y="205760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Dataset includes 53,501 observations and 20 features.</a:t>
            </a:r>
          </a:p>
        </p:txBody>
      </p:sp>
    </p:spTree>
    <p:extLst>
      <p:ext uri="{BB962C8B-B14F-4D97-AF65-F5344CB8AC3E}">
        <p14:creationId xmlns:p14="http://schemas.microsoft.com/office/powerpoint/2010/main" val="382638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5734-7C31-D6B8-5A7B-FA3BB5D6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 (</a:t>
            </a:r>
            <a:r>
              <a:rPr lang="en-US" sz="3600" dirty="0" err="1"/>
              <a:t>eda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EF63-3444-520B-D6C9-BAD3BA974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2194559"/>
            <a:ext cx="5204927" cy="4302760"/>
          </a:xfrm>
        </p:spPr>
        <p:txBody>
          <a:bodyPr>
            <a:normAutofit/>
          </a:bodyPr>
          <a:lstStyle/>
          <a:p>
            <a:r>
              <a:rPr lang="en-US" dirty="0"/>
              <a:t>Market with the highest volume:</a:t>
            </a:r>
          </a:p>
          <a:p>
            <a:pPr lvl="1"/>
            <a:r>
              <a:rPr lang="en-US" b="1" dirty="0"/>
              <a:t>Lakshadweep</a:t>
            </a:r>
          </a:p>
          <a:p>
            <a:pPr lvl="1"/>
            <a:r>
              <a:rPr lang="en-US" dirty="0"/>
              <a:t>Volume: 2,140 customers</a:t>
            </a:r>
          </a:p>
          <a:p>
            <a:endParaRPr lang="en-US" dirty="0"/>
          </a:p>
          <a:p>
            <a:r>
              <a:rPr lang="en-US" dirty="0"/>
              <a:t>This market will be the focus of the customer segmentation.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6A497-AE9A-BD4F-FBB3-947CDC7E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087" y="1876238"/>
            <a:ext cx="6563713" cy="499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4" y="220072"/>
            <a:ext cx="8977604" cy="1614933"/>
          </a:xfrm>
        </p:spPr>
        <p:txBody>
          <a:bodyPr>
            <a:normAutofit/>
          </a:bodyPr>
          <a:lstStyle/>
          <a:p>
            <a:r>
              <a:rPr lang="en-US" sz="3200"/>
              <a:t>Exploratory Data analysis (continued)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835005"/>
            <a:ext cx="5393342" cy="4024125"/>
          </a:xfrm>
        </p:spPr>
        <p:txBody>
          <a:bodyPr>
            <a:normAutofit/>
          </a:bodyPr>
          <a:lstStyle/>
          <a:p>
            <a:r>
              <a:rPr lang="en-US" dirty="0"/>
              <a:t>Policy Type with the highest volume:</a:t>
            </a:r>
          </a:p>
          <a:p>
            <a:pPr lvl="1"/>
            <a:r>
              <a:rPr lang="en-US" b="1" dirty="0"/>
              <a:t>Group</a:t>
            </a:r>
          </a:p>
          <a:p>
            <a:pPr lvl="1"/>
            <a:r>
              <a:rPr lang="en-US" dirty="0"/>
              <a:t>Volume: 746 customers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policy type will be another focus of the customer segmentation.</a:t>
            </a:r>
          </a:p>
          <a:p>
            <a:endParaRPr lang="en-US" dirty="0"/>
          </a:p>
          <a:p>
            <a:r>
              <a:rPr lang="en-US" dirty="0"/>
              <a:t>Volumes reflected are in the  Lakshadweep market.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2C6CA-E74A-8356-C752-2360D05C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4987"/>
            <a:ext cx="5393343" cy="35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7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8BF9-48D9-E197-2CA4-32925D0F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4" y="220072"/>
            <a:ext cx="8977604" cy="1614933"/>
          </a:xfrm>
        </p:spPr>
        <p:txBody>
          <a:bodyPr>
            <a:normAutofit/>
          </a:bodyPr>
          <a:lstStyle/>
          <a:p>
            <a:r>
              <a:rPr lang="en-US" sz="3200" dirty="0"/>
              <a:t>Exploratory Data analysis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998B-D2DF-373E-9202-61FF9C98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" y="1835005"/>
            <a:ext cx="4379416" cy="4802923"/>
          </a:xfrm>
        </p:spPr>
        <p:txBody>
          <a:bodyPr>
            <a:normAutofit/>
          </a:bodyPr>
          <a:lstStyle/>
          <a:p>
            <a:r>
              <a:rPr lang="en-US" dirty="0"/>
              <a:t>Scatter plots:</a:t>
            </a:r>
          </a:p>
          <a:p>
            <a:pPr lvl="1"/>
            <a:r>
              <a:rPr lang="en-US" dirty="0"/>
              <a:t>Premium and Coverage amounts</a:t>
            </a:r>
          </a:p>
          <a:p>
            <a:pPr lvl="1"/>
            <a:r>
              <a:rPr lang="en-US" dirty="0"/>
              <a:t>Income and Coverage amounts</a:t>
            </a:r>
          </a:p>
          <a:p>
            <a:pPr lvl="1"/>
            <a:r>
              <a:rPr lang="en-US" dirty="0"/>
              <a:t>Premium and Income amounts</a:t>
            </a:r>
          </a:p>
          <a:p>
            <a:pPr lvl="1"/>
            <a:endParaRPr lang="en-US" dirty="0"/>
          </a:p>
          <a:p>
            <a:r>
              <a:rPr lang="en-US" dirty="0"/>
              <a:t>Initial scatter plots seem random and do not uncover any actionable insights.</a:t>
            </a:r>
          </a:p>
        </p:txBody>
      </p:sp>
      <p:pic>
        <p:nvPicPr>
          <p:cNvPr id="6" name="Picture 5" descr="A diagram of blue dots&#10;&#10;Description automatically generated">
            <a:extLst>
              <a:ext uri="{FF2B5EF4-FFF2-40B4-BE49-F238E27FC236}">
                <a16:creationId xmlns:a16="http://schemas.microsoft.com/office/drawing/2014/main" id="{440598BB-85C3-0832-CCCB-02E298922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603" y="1551995"/>
            <a:ext cx="3423567" cy="2692169"/>
          </a:xfrm>
          <a:prstGeom prst="rect">
            <a:avLst/>
          </a:prstGeom>
        </p:spPr>
      </p:pic>
      <p:pic>
        <p:nvPicPr>
          <p:cNvPr id="7" name="Picture 6" descr="A diagram of blue dots&#10;&#10;Description automatically generated">
            <a:extLst>
              <a:ext uri="{FF2B5EF4-FFF2-40B4-BE49-F238E27FC236}">
                <a16:creationId xmlns:a16="http://schemas.microsoft.com/office/drawing/2014/main" id="{551F3A77-297C-F0E0-0EB4-C13B9D6C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70" y="1553682"/>
            <a:ext cx="3424035" cy="2690481"/>
          </a:xfrm>
          <a:prstGeom prst="rect">
            <a:avLst/>
          </a:prstGeom>
        </p:spPr>
      </p:pic>
      <p:pic>
        <p:nvPicPr>
          <p:cNvPr id="8" name="Picture 7" descr="A diagram of blue dots&#10;&#10;Description automatically generated">
            <a:extLst>
              <a:ext uri="{FF2B5EF4-FFF2-40B4-BE49-F238E27FC236}">
                <a16:creationId xmlns:a16="http://schemas.microsoft.com/office/drawing/2014/main" id="{99205208-B295-144A-EE5C-02E777B12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66" y="4244163"/>
            <a:ext cx="3523208" cy="26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F620-E17A-2ECA-A56F-F5B7C005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K-Means Clustering Model 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BBAA3-8A1D-1DBC-2EE7-168B55C82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Calculate sum of squared distance for each k value.</a:t>
            </a:r>
          </a:p>
          <a:p>
            <a:endParaRPr lang="en-US" dirty="0"/>
          </a:p>
          <a:p>
            <a:r>
              <a:rPr lang="en-US" dirty="0"/>
              <a:t>Determine optimal number of clusters based on the elbow plot.</a:t>
            </a:r>
          </a:p>
          <a:p>
            <a:endParaRPr lang="en-US" dirty="0"/>
          </a:p>
          <a:p>
            <a:r>
              <a:rPr lang="en-US" dirty="0"/>
              <a:t>Optimal number of clusters: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380C7-EFB0-263C-4221-CBA96807E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3" y="2194559"/>
            <a:ext cx="5333998" cy="414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F85-51C7-7A90-90D7-397D930A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456" y="453477"/>
            <a:ext cx="8610600" cy="1293028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 descr="A diagram of blue dots&#10;&#10;Description automatically generated">
            <a:extLst>
              <a:ext uri="{FF2B5EF4-FFF2-40B4-BE49-F238E27FC236}">
                <a16:creationId xmlns:a16="http://schemas.microsoft.com/office/drawing/2014/main" id="{D7459274-BE57-ACAC-1725-DA0633C47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1" y="1849146"/>
            <a:ext cx="4681738" cy="3681548"/>
          </a:xfrm>
          <a:prstGeom prst="rect">
            <a:avLst/>
          </a:prstGeom>
        </p:spPr>
      </p:pic>
      <p:pic>
        <p:nvPicPr>
          <p:cNvPr id="8" name="Picture 7" descr="A chart of different colored dots&#10;&#10;Description automatically generated">
            <a:extLst>
              <a:ext uri="{FF2B5EF4-FFF2-40B4-BE49-F238E27FC236}">
                <a16:creationId xmlns:a16="http://schemas.microsoft.com/office/drawing/2014/main" id="{21D53504-34F4-10E3-0005-336F8C92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616" y="1849146"/>
            <a:ext cx="5298384" cy="368154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8C2564E-31A6-3351-7DE4-21CC617FEE0B}"/>
              </a:ext>
            </a:extLst>
          </p:cNvPr>
          <p:cNvSpPr/>
          <p:nvPr/>
        </p:nvSpPr>
        <p:spPr>
          <a:xfrm>
            <a:off x="5147361" y="3221055"/>
            <a:ext cx="1390262" cy="93772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602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1513</TotalTime>
  <Words>525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Customer segmentation</vt:lpstr>
      <vt:lpstr>contents</vt:lpstr>
      <vt:lpstr>Introduction to Customer Segmentation</vt:lpstr>
      <vt:lpstr>Dataset Used</vt:lpstr>
      <vt:lpstr>Exploratory Data analysis (eda)</vt:lpstr>
      <vt:lpstr>Exploratory Data analysis (continued)</vt:lpstr>
      <vt:lpstr>Exploratory Data analysis (continued)</vt:lpstr>
      <vt:lpstr>K-Means Clustering Model Deployment</vt:lpstr>
      <vt:lpstr>Results</vt:lpstr>
      <vt:lpstr>Results (continued)</vt:lpstr>
      <vt:lpstr>Results (continued)</vt:lpstr>
      <vt:lpstr>Results (continued)</vt:lpstr>
      <vt:lpstr>Conclusion and next steps</vt:lpstr>
      <vt:lpstr>Ethical 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 by Heart Failure</dc:title>
  <dc:creator>Trevor Maxwell</dc:creator>
  <cp:lastModifiedBy>Trevor Maxwell</cp:lastModifiedBy>
  <cp:revision>2</cp:revision>
  <dcterms:created xsi:type="dcterms:W3CDTF">2024-03-02T00:46:17Z</dcterms:created>
  <dcterms:modified xsi:type="dcterms:W3CDTF">2024-04-07T22:28:51Z</dcterms:modified>
</cp:coreProperties>
</file>