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7841E-B4F9-4307-8E11-A16F6F11DA26}" v="37" dt="2024-03-02T20:34:1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Maxwell" userId="5dc3676d6437fe12" providerId="LiveId" clId="{AD87841E-B4F9-4307-8E11-A16F6F11DA26}"/>
    <pc:docChg chg="undo redo custSel addSld delSld modSld">
      <pc:chgData name="Trevor Maxwell" userId="5dc3676d6437fe12" providerId="LiveId" clId="{AD87841E-B4F9-4307-8E11-A16F6F11DA26}" dt="2024-03-02T22:08:01.450" v="4951" actId="20577"/>
      <pc:docMkLst>
        <pc:docMk/>
      </pc:docMkLst>
      <pc:sldChg chg="addSp delSp modSp new mod setBg addAnim delAnim setClrOvrMap delDesignElem">
        <pc:chgData name="Trevor Maxwell" userId="5dc3676d6437fe12" providerId="LiveId" clId="{AD87841E-B4F9-4307-8E11-A16F6F11DA26}" dt="2024-03-02T01:23:02.831" v="388"/>
        <pc:sldMkLst>
          <pc:docMk/>
          <pc:sldMk cId="1930044758" sldId="256"/>
        </pc:sldMkLst>
        <pc:spChg chg="mod">
          <ac:chgData name="Trevor Maxwell" userId="5dc3676d6437fe12" providerId="LiveId" clId="{AD87841E-B4F9-4307-8E11-A16F6F11DA26}" dt="2024-03-02T01:23:02.831" v="388"/>
          <ac:spMkLst>
            <pc:docMk/>
            <pc:sldMk cId="1930044758" sldId="256"/>
            <ac:spMk id="2" creationId="{93EF38D6-45FF-A097-17AF-D7CCF69D84F1}"/>
          </ac:spMkLst>
        </pc:spChg>
        <pc:spChg chg="mod">
          <ac:chgData name="Trevor Maxwell" userId="5dc3676d6437fe12" providerId="LiveId" clId="{AD87841E-B4F9-4307-8E11-A16F6F11DA26}" dt="2024-03-02T01:23:02.831" v="388"/>
          <ac:spMkLst>
            <pc:docMk/>
            <pc:sldMk cId="1930044758" sldId="256"/>
            <ac:spMk id="3" creationId="{3C447BD0-F55B-2EC1-EBE4-BC58CC0CD735}"/>
          </ac:spMkLst>
        </pc:spChg>
        <pc:spChg chg="add del">
          <ac:chgData name="Trevor Maxwell" userId="5dc3676d6437fe12" providerId="LiveId" clId="{AD87841E-B4F9-4307-8E11-A16F6F11DA26}" dt="2024-03-02T01:22:24.416" v="359" actId="26606"/>
          <ac:spMkLst>
            <pc:docMk/>
            <pc:sldMk cId="1930044758" sldId="256"/>
            <ac:spMk id="7" creationId="{4AA18679-02E7-4659-BA1A-CAF7377C7C38}"/>
          </ac:spMkLst>
        </pc:spChg>
        <pc:spChg chg="add del">
          <ac:chgData name="Trevor Maxwell" userId="5dc3676d6437fe12" providerId="LiveId" clId="{AD87841E-B4F9-4307-8E11-A16F6F11DA26}" dt="2024-03-02T01:21:54.670" v="348" actId="26606"/>
          <ac:spMkLst>
            <pc:docMk/>
            <pc:sldMk cId="1930044758" sldId="256"/>
            <ac:spMk id="8" creationId="{9CD9ACDE-8038-488C-AB0C-5FD1A373C8CD}"/>
          </ac:spMkLst>
        </pc:spChg>
        <pc:spChg chg="add del">
          <ac:chgData name="Trevor Maxwell" userId="5dc3676d6437fe12" providerId="LiveId" clId="{AD87841E-B4F9-4307-8E11-A16F6F11DA26}" dt="2024-03-02T01:22:58.539" v="385" actId="26606"/>
          <ac:spMkLst>
            <pc:docMk/>
            <pc:sldMk cId="1930044758" sldId="256"/>
            <ac:spMk id="9" creationId="{8343378B-CD8B-42C8-B5F6-1735FD150F6B}"/>
          </ac:spMkLst>
        </pc:spChg>
        <pc:spChg chg="add del">
          <ac:chgData name="Trevor Maxwell" userId="5dc3676d6437fe12" providerId="LiveId" clId="{AD87841E-B4F9-4307-8E11-A16F6F11DA26}" dt="2024-03-02T01:21:54.670" v="348" actId="26606"/>
          <ac:spMkLst>
            <pc:docMk/>
            <pc:sldMk cId="1930044758" sldId="256"/>
            <ac:spMk id="10" creationId="{DA6C2449-5F66-4753-AAA3-4AD81E57A0E5}"/>
          </ac:spMkLst>
        </pc:spChg>
        <pc:spChg chg="add del">
          <ac:chgData name="Trevor Maxwell" userId="5dc3676d6437fe12" providerId="LiveId" clId="{AD87841E-B4F9-4307-8E11-A16F6F11DA26}" dt="2024-03-02T01:21:56.024" v="350" actId="26606"/>
          <ac:spMkLst>
            <pc:docMk/>
            <pc:sldMk cId="1930044758" sldId="256"/>
            <ac:spMk id="14" creationId="{E770CA6A-B3B0-4826-A91F-B2B1F8922026}"/>
          </ac:spMkLst>
        </pc:spChg>
        <pc:spChg chg="add del">
          <ac:chgData name="Trevor Maxwell" userId="5dc3676d6437fe12" providerId="LiveId" clId="{AD87841E-B4F9-4307-8E11-A16F6F11DA26}" dt="2024-03-02T01:22:29.543" v="365" actId="26606"/>
          <ac:spMkLst>
            <pc:docMk/>
            <pc:sldMk cId="1930044758" sldId="256"/>
            <ac:spMk id="19" creationId="{9BFE55E3-D54A-4EDB-8EBB-21F4B2949DCB}"/>
          </ac:spMkLst>
        </pc:spChg>
        <pc:spChg chg="add del">
          <ac:chgData name="Trevor Maxwell" userId="5dc3676d6437fe12" providerId="LiveId" clId="{AD87841E-B4F9-4307-8E11-A16F6F11DA26}" dt="2024-03-02T01:22:27.807" v="361" actId="26606"/>
          <ac:spMkLst>
            <pc:docMk/>
            <pc:sldMk cId="1930044758" sldId="256"/>
            <ac:spMk id="20" creationId="{9BFE55E3-D54A-4EDB-8EBB-21F4B2949DCB}"/>
          </ac:spMkLst>
        </pc:spChg>
        <pc:spChg chg="add del">
          <ac:chgData name="Trevor Maxwell" userId="5dc3676d6437fe12" providerId="LiveId" clId="{AD87841E-B4F9-4307-8E11-A16F6F11DA26}" dt="2024-03-02T01:22:27.807" v="361" actId="26606"/>
          <ac:spMkLst>
            <pc:docMk/>
            <pc:sldMk cId="1930044758" sldId="256"/>
            <ac:spMk id="21" creationId="{433645C1-1D10-48BE-BDFF-4AF58FC21248}"/>
          </ac:spMkLst>
        </pc:spChg>
        <pc:spChg chg="add del">
          <ac:chgData name="Trevor Maxwell" userId="5dc3676d6437fe12" providerId="LiveId" clId="{AD87841E-B4F9-4307-8E11-A16F6F11DA26}" dt="2024-03-02T01:22:29.543" v="365" actId="26606"/>
          <ac:spMkLst>
            <pc:docMk/>
            <pc:sldMk cId="1930044758" sldId="256"/>
            <ac:spMk id="22" creationId="{433645C1-1D10-48BE-BDFF-4AF58FC21248}"/>
          </ac:spMkLst>
        </pc:spChg>
        <pc:spChg chg="add del">
          <ac:chgData name="Trevor Maxwell" userId="5dc3676d6437fe12" providerId="LiveId" clId="{AD87841E-B4F9-4307-8E11-A16F6F11DA26}" dt="2024-03-02T01:22:43.539" v="373" actId="26606"/>
          <ac:spMkLst>
            <pc:docMk/>
            <pc:sldMk cId="1930044758" sldId="256"/>
            <ac:spMk id="23" creationId="{A7244538-290E-40DA-A93A-14BB3E6CF173}"/>
          </ac:spMkLst>
        </pc:spChg>
        <pc:spChg chg="add del">
          <ac:chgData name="Trevor Maxwell" userId="5dc3676d6437fe12" providerId="LiveId" clId="{AD87841E-B4F9-4307-8E11-A16F6F11DA26}" dt="2024-03-02T01:22:31.735" v="367" actId="26606"/>
          <ac:spMkLst>
            <pc:docMk/>
            <pc:sldMk cId="1930044758" sldId="256"/>
            <ac:spMk id="24" creationId="{2AB6C747-DCD5-4F75-8E8E-A41B198E3E95}"/>
          </ac:spMkLst>
        </pc:spChg>
        <pc:spChg chg="add del">
          <ac:chgData name="Trevor Maxwell" userId="5dc3676d6437fe12" providerId="LiveId" clId="{AD87841E-B4F9-4307-8E11-A16F6F11DA26}" dt="2024-03-02T01:22:43.539" v="373" actId="26606"/>
          <ac:spMkLst>
            <pc:docMk/>
            <pc:sldMk cId="1930044758" sldId="256"/>
            <ac:spMk id="25" creationId="{AB1DF3B3-9DBC-445D-AE4E-A62E5A9B85D5}"/>
          </ac:spMkLst>
        </pc:spChg>
        <pc:spChg chg="add del">
          <ac:chgData name="Trevor Maxwell" userId="5dc3676d6437fe12" providerId="LiveId" clId="{AD87841E-B4F9-4307-8E11-A16F6F11DA26}" dt="2024-03-02T01:22:35.979" v="369" actId="26606"/>
          <ac:spMkLst>
            <pc:docMk/>
            <pc:sldMk cId="1930044758" sldId="256"/>
            <ac:spMk id="26" creationId="{A7244538-290E-40DA-A93A-14BB3E6CF173}"/>
          </ac:spMkLst>
        </pc:spChg>
        <pc:spChg chg="add del">
          <ac:chgData name="Trevor Maxwell" userId="5dc3676d6437fe12" providerId="LiveId" clId="{AD87841E-B4F9-4307-8E11-A16F6F11DA26}" dt="2024-03-02T01:22:35.979" v="369" actId="26606"/>
          <ac:spMkLst>
            <pc:docMk/>
            <pc:sldMk cId="1930044758" sldId="256"/>
            <ac:spMk id="27" creationId="{AB1DF3B3-9DBC-445D-AE4E-A62E5A9B85D5}"/>
          </ac:spMkLst>
        </pc:spChg>
        <pc:spChg chg="add del">
          <ac:chgData name="Trevor Maxwell" userId="5dc3676d6437fe12" providerId="LiveId" clId="{AD87841E-B4F9-4307-8E11-A16F6F11DA26}" dt="2024-03-02T01:22:35.979" v="369" actId="26606"/>
          <ac:spMkLst>
            <pc:docMk/>
            <pc:sldMk cId="1930044758" sldId="256"/>
            <ac:spMk id="28" creationId="{F51F80E8-0CAC-410E-B59A-29FDDC357ED4}"/>
          </ac:spMkLst>
        </pc:spChg>
        <pc:spChg chg="add del">
          <ac:chgData name="Trevor Maxwell" userId="5dc3676d6437fe12" providerId="LiveId" clId="{AD87841E-B4F9-4307-8E11-A16F6F11DA26}" dt="2024-03-02T01:22:43.539" v="373" actId="26606"/>
          <ac:spMkLst>
            <pc:docMk/>
            <pc:sldMk cId="1930044758" sldId="256"/>
            <ac:spMk id="29" creationId="{F51F80E8-0CAC-410E-B59A-29FDDC357ED4}"/>
          </ac:spMkLst>
        </pc:spChg>
        <pc:spChg chg="add del">
          <ac:chgData name="Trevor Maxwell" userId="5dc3676d6437fe12" providerId="LiveId" clId="{AD87841E-B4F9-4307-8E11-A16F6F11DA26}" dt="2024-03-02T01:22:44.739" v="375" actId="26606"/>
          <ac:spMkLst>
            <pc:docMk/>
            <pc:sldMk cId="1930044758" sldId="256"/>
            <ac:spMk id="31" creationId="{2AB6C747-DCD5-4F75-8E8E-A41B198E3E95}"/>
          </ac:spMkLst>
        </pc:spChg>
        <pc:spChg chg="add del">
          <ac:chgData name="Trevor Maxwell" userId="5dc3676d6437fe12" providerId="LiveId" clId="{AD87841E-B4F9-4307-8E11-A16F6F11DA26}" dt="2024-03-02T01:22:46.106" v="377" actId="26606"/>
          <ac:spMkLst>
            <pc:docMk/>
            <pc:sldMk cId="1930044758" sldId="256"/>
            <ac:spMk id="33" creationId="{9BFE55E3-D54A-4EDB-8EBB-21F4B2949DCB}"/>
          </ac:spMkLst>
        </pc:spChg>
        <pc:spChg chg="add del">
          <ac:chgData name="Trevor Maxwell" userId="5dc3676d6437fe12" providerId="LiveId" clId="{AD87841E-B4F9-4307-8E11-A16F6F11DA26}" dt="2024-03-02T01:22:46.106" v="377" actId="26606"/>
          <ac:spMkLst>
            <pc:docMk/>
            <pc:sldMk cId="1930044758" sldId="256"/>
            <ac:spMk id="34" creationId="{433645C1-1D10-48BE-BDFF-4AF58FC21248}"/>
          </ac:spMkLst>
        </pc:spChg>
        <pc:picChg chg="add del mod ord">
          <ac:chgData name="Trevor Maxwell" userId="5dc3676d6437fe12" providerId="LiveId" clId="{AD87841E-B4F9-4307-8E11-A16F6F11DA26}" dt="2024-03-02T01:22:58.539" v="385" actId="26606"/>
          <ac:picMkLst>
            <pc:docMk/>
            <pc:sldMk cId="1930044758" sldId="256"/>
            <ac:picMk id="5" creationId="{ECFFD3F5-1D70-0215-2549-E78409D61B5F}"/>
          </ac:picMkLst>
        </pc:picChg>
        <pc:picChg chg="add del">
          <ac:chgData name="Trevor Maxwell" userId="5dc3676d6437fe12" providerId="LiveId" clId="{AD87841E-B4F9-4307-8E11-A16F6F11DA26}" dt="2024-03-02T01:22:58.539" v="385" actId="26606"/>
          <ac:picMkLst>
            <pc:docMk/>
            <pc:sldMk cId="1930044758" sldId="256"/>
            <ac:picMk id="11" creationId="{0B437D4A-C753-4188-A33C-D004EDBF1B0B}"/>
          </ac:picMkLst>
        </pc:picChg>
        <pc:picChg chg="add del">
          <ac:chgData name="Trevor Maxwell" userId="5dc3676d6437fe12" providerId="LiveId" clId="{AD87841E-B4F9-4307-8E11-A16F6F11DA26}" dt="2024-03-02T01:21:54.670" v="348" actId="26606"/>
          <ac:picMkLst>
            <pc:docMk/>
            <pc:sldMk cId="1930044758" sldId="256"/>
            <ac:picMk id="12" creationId="{CD0D7273-5B64-4961-B265-440B9FB9E6E5}"/>
          </ac:picMkLst>
        </pc:picChg>
        <pc:picChg chg="add del">
          <ac:chgData name="Trevor Maxwell" userId="5dc3676d6437fe12" providerId="LiveId" clId="{AD87841E-B4F9-4307-8E11-A16F6F11DA26}" dt="2024-03-02T01:22:58.539" v="385" actId="26606"/>
          <ac:picMkLst>
            <pc:docMk/>
            <pc:sldMk cId="1930044758" sldId="256"/>
            <ac:picMk id="13" creationId="{DDC12A77-997B-4938-83F6-824354F8AD5E}"/>
          </ac:picMkLst>
        </pc:picChg>
        <pc:picChg chg="add del">
          <ac:chgData name="Trevor Maxwell" userId="5dc3676d6437fe12" providerId="LiveId" clId="{AD87841E-B4F9-4307-8E11-A16F6F11DA26}" dt="2024-03-02T01:21:56.024" v="350" actId="26606"/>
          <ac:picMkLst>
            <pc:docMk/>
            <pc:sldMk cId="1930044758" sldId="256"/>
            <ac:picMk id="15" creationId="{FDB47024-63DA-46E1-9182-136173A3FCDE}"/>
          </ac:picMkLst>
        </pc:picChg>
        <pc:picChg chg="add del">
          <ac:chgData name="Trevor Maxwell" userId="5dc3676d6437fe12" providerId="LiveId" clId="{AD87841E-B4F9-4307-8E11-A16F6F11DA26}" dt="2024-03-02T01:22:24.416" v="359" actId="26606"/>
          <ac:picMkLst>
            <pc:docMk/>
            <pc:sldMk cId="1930044758" sldId="256"/>
            <ac:picMk id="17" creationId="{9A970385-4B74-4997-86C1-C30FECD3CC48}"/>
          </ac:picMkLst>
        </pc:picChg>
        <pc:picChg chg="add del">
          <ac:chgData name="Trevor Maxwell" userId="5dc3676d6437fe12" providerId="LiveId" clId="{AD87841E-B4F9-4307-8E11-A16F6F11DA26}" dt="2024-03-02T01:22:24.416" v="359" actId="26606"/>
          <ac:picMkLst>
            <pc:docMk/>
            <pc:sldMk cId="1930044758" sldId="256"/>
            <ac:picMk id="18" creationId="{A0B72229-AEC7-4871-8F9D-EA4EC4DB50A9}"/>
          </ac:picMkLst>
        </pc:picChg>
        <pc:cxnChg chg="add del">
          <ac:chgData name="Trevor Maxwell" userId="5dc3676d6437fe12" providerId="LiveId" clId="{AD87841E-B4F9-4307-8E11-A16F6F11DA26}" dt="2024-03-02T01:21:56.024" v="350" actId="26606"/>
          <ac:cxnSpMkLst>
            <pc:docMk/>
            <pc:sldMk cId="1930044758" sldId="256"/>
            <ac:cxnSpMk id="16" creationId="{6FE641DB-A503-41DE-ACA6-36B41C6C2BE9}"/>
          </ac:cxnSpMkLst>
        </pc:cxnChg>
      </pc:sldChg>
      <pc:sldChg chg="modSp new mod">
        <pc:chgData name="Trevor Maxwell" userId="5dc3676d6437fe12" providerId="LiveId" clId="{AD87841E-B4F9-4307-8E11-A16F6F11DA26}" dt="2024-03-02T21:13:21.040" v="3486" actId="20577"/>
        <pc:sldMkLst>
          <pc:docMk/>
          <pc:sldMk cId="1896206183" sldId="257"/>
        </pc:sldMkLst>
        <pc:spChg chg="mod">
          <ac:chgData name="Trevor Maxwell" userId="5dc3676d6437fe12" providerId="LiveId" clId="{AD87841E-B4F9-4307-8E11-A16F6F11DA26}" dt="2024-03-02T01:23:02.831" v="388"/>
          <ac:spMkLst>
            <pc:docMk/>
            <pc:sldMk cId="1896206183" sldId="257"/>
            <ac:spMk id="2" creationId="{4C86C4AB-F500-186F-E5EE-10DE557DCA1A}"/>
          </ac:spMkLst>
        </pc:spChg>
        <pc:spChg chg="mod">
          <ac:chgData name="Trevor Maxwell" userId="5dc3676d6437fe12" providerId="LiveId" clId="{AD87841E-B4F9-4307-8E11-A16F6F11DA26}" dt="2024-03-02T21:13:21.040" v="3486" actId="20577"/>
          <ac:spMkLst>
            <pc:docMk/>
            <pc:sldMk cId="1896206183" sldId="257"/>
            <ac:spMk id="3" creationId="{83223307-7CC4-6175-BAFA-9084D1C24014}"/>
          </ac:spMkLst>
        </pc:spChg>
      </pc:sldChg>
      <pc:sldChg chg="new del">
        <pc:chgData name="Trevor Maxwell" userId="5dc3676d6437fe12" providerId="LiveId" clId="{AD87841E-B4F9-4307-8E11-A16F6F11DA26}" dt="2024-03-02T01:25:31.286" v="390" actId="680"/>
        <pc:sldMkLst>
          <pc:docMk/>
          <pc:sldMk cId="212731964" sldId="258"/>
        </pc:sldMkLst>
      </pc:sldChg>
      <pc:sldChg chg="new del">
        <pc:chgData name="Trevor Maxwell" userId="5dc3676d6437fe12" providerId="LiveId" clId="{AD87841E-B4F9-4307-8E11-A16F6F11DA26}" dt="2024-03-02T01:28:21.369" v="392" actId="680"/>
        <pc:sldMkLst>
          <pc:docMk/>
          <pc:sldMk cId="3495577291" sldId="258"/>
        </pc:sldMkLst>
      </pc:sldChg>
      <pc:sldChg chg="new del">
        <pc:chgData name="Trevor Maxwell" userId="5dc3676d6437fe12" providerId="LiveId" clId="{AD87841E-B4F9-4307-8E11-A16F6F11DA26}" dt="2024-03-02T01:28:33.018" v="394" actId="680"/>
        <pc:sldMkLst>
          <pc:docMk/>
          <pc:sldMk cId="3874306589" sldId="258"/>
        </pc:sldMkLst>
      </pc:sldChg>
      <pc:sldChg chg="delSp modSp new mod">
        <pc:chgData name="Trevor Maxwell" userId="5dc3676d6437fe12" providerId="LiveId" clId="{AD87841E-B4F9-4307-8E11-A16F6F11DA26}" dt="2024-03-02T17:50:20.440" v="1279" actId="20577"/>
        <pc:sldMkLst>
          <pc:docMk/>
          <pc:sldMk cId="3952511155" sldId="258"/>
        </pc:sldMkLst>
        <pc:spChg chg="mod">
          <ac:chgData name="Trevor Maxwell" userId="5dc3676d6437fe12" providerId="LiveId" clId="{AD87841E-B4F9-4307-8E11-A16F6F11DA26}" dt="2024-03-02T01:31:26.239" v="430" actId="20577"/>
          <ac:spMkLst>
            <pc:docMk/>
            <pc:sldMk cId="3952511155" sldId="258"/>
            <ac:spMk id="2" creationId="{460AC014-BE09-E00F-7C1A-2E49ED85DF5B}"/>
          </ac:spMkLst>
        </pc:spChg>
        <pc:spChg chg="mod">
          <ac:chgData name="Trevor Maxwell" userId="5dc3676d6437fe12" providerId="LiveId" clId="{AD87841E-B4F9-4307-8E11-A16F6F11DA26}" dt="2024-03-02T17:50:20.440" v="1279" actId="20577"/>
          <ac:spMkLst>
            <pc:docMk/>
            <pc:sldMk cId="3952511155" sldId="258"/>
            <ac:spMk id="3" creationId="{8F6173DF-A62F-8CA7-89C7-38ABA546539E}"/>
          </ac:spMkLst>
        </pc:spChg>
        <pc:spChg chg="del">
          <ac:chgData name="Trevor Maxwell" userId="5dc3676d6437fe12" providerId="LiveId" clId="{AD87841E-B4F9-4307-8E11-A16F6F11DA26}" dt="2024-03-02T01:29:05.230" v="396" actId="478"/>
          <ac:spMkLst>
            <pc:docMk/>
            <pc:sldMk cId="3952511155" sldId="258"/>
            <ac:spMk id="4" creationId="{30A6B4C7-BA90-6D9F-0D8F-1CB7B5FAC61D}"/>
          </ac:spMkLst>
        </pc:spChg>
      </pc:sldChg>
      <pc:sldChg chg="modSp new mod">
        <pc:chgData name="Trevor Maxwell" userId="5dc3676d6437fe12" providerId="LiveId" clId="{AD87841E-B4F9-4307-8E11-A16F6F11DA26}" dt="2024-03-02T18:41:40.677" v="1770" actId="5793"/>
        <pc:sldMkLst>
          <pc:docMk/>
          <pc:sldMk cId="1850547327" sldId="259"/>
        </pc:sldMkLst>
        <pc:spChg chg="mod">
          <ac:chgData name="Trevor Maxwell" userId="5dc3676d6437fe12" providerId="LiveId" clId="{AD87841E-B4F9-4307-8E11-A16F6F11DA26}" dt="2024-03-02T17:59:00.946" v="1297" actId="20577"/>
          <ac:spMkLst>
            <pc:docMk/>
            <pc:sldMk cId="1850547327" sldId="259"/>
            <ac:spMk id="2" creationId="{CE9490BE-7C46-ABED-9018-6FF8EFB3F8BA}"/>
          </ac:spMkLst>
        </pc:spChg>
        <pc:spChg chg="mod">
          <ac:chgData name="Trevor Maxwell" userId="5dc3676d6437fe12" providerId="LiveId" clId="{AD87841E-B4F9-4307-8E11-A16F6F11DA26}" dt="2024-03-02T18:37:38.821" v="1591" actId="20577"/>
          <ac:spMkLst>
            <pc:docMk/>
            <pc:sldMk cId="1850547327" sldId="259"/>
            <ac:spMk id="3" creationId="{0F7A9E10-5240-B166-5C28-77BAF38A2D9F}"/>
          </ac:spMkLst>
        </pc:spChg>
        <pc:spChg chg="mod">
          <ac:chgData name="Trevor Maxwell" userId="5dc3676d6437fe12" providerId="LiveId" clId="{AD87841E-B4F9-4307-8E11-A16F6F11DA26}" dt="2024-03-02T18:41:40.677" v="1770" actId="5793"/>
          <ac:spMkLst>
            <pc:docMk/>
            <pc:sldMk cId="1850547327" sldId="259"/>
            <ac:spMk id="4" creationId="{EB7C3102-BC30-1B5A-186A-62B3CFE167B6}"/>
          </ac:spMkLst>
        </pc:spChg>
      </pc:sldChg>
      <pc:sldChg chg="addSp delSp modSp new mod">
        <pc:chgData name="Trevor Maxwell" userId="5dc3676d6437fe12" providerId="LiveId" clId="{AD87841E-B4F9-4307-8E11-A16F6F11DA26}" dt="2024-03-02T19:31:16.830" v="2366" actId="27636"/>
        <pc:sldMkLst>
          <pc:docMk/>
          <pc:sldMk cId="3083233712" sldId="260"/>
        </pc:sldMkLst>
        <pc:spChg chg="mod">
          <ac:chgData name="Trevor Maxwell" userId="5dc3676d6437fe12" providerId="LiveId" clId="{AD87841E-B4F9-4307-8E11-A16F6F11DA26}" dt="2024-03-02T19:22:16.532" v="2103" actId="404"/>
          <ac:spMkLst>
            <pc:docMk/>
            <pc:sldMk cId="3083233712" sldId="260"/>
            <ac:spMk id="2" creationId="{9D1F5734-7C31-D6B8-5A7B-FA3BB5D6B693}"/>
          </ac:spMkLst>
        </pc:spChg>
        <pc:spChg chg="mod">
          <ac:chgData name="Trevor Maxwell" userId="5dc3676d6437fe12" providerId="LiveId" clId="{AD87841E-B4F9-4307-8E11-A16F6F11DA26}" dt="2024-03-02T19:31:16.830" v="2366" actId="27636"/>
          <ac:spMkLst>
            <pc:docMk/>
            <pc:sldMk cId="3083233712" sldId="260"/>
            <ac:spMk id="3" creationId="{2234EF63-3444-520B-D6C9-BAD3BA9749E1}"/>
          </ac:spMkLst>
        </pc:spChg>
        <pc:spChg chg="del">
          <ac:chgData name="Trevor Maxwell" userId="5dc3676d6437fe12" providerId="LiveId" clId="{AD87841E-B4F9-4307-8E11-A16F6F11DA26}" dt="2024-03-02T18:42:57.165" v="1799" actId="478"/>
          <ac:spMkLst>
            <pc:docMk/>
            <pc:sldMk cId="3083233712" sldId="260"/>
            <ac:spMk id="4" creationId="{04458F84-4BEC-D15A-8C88-6735B0675043}"/>
          </ac:spMkLst>
        </pc:spChg>
        <pc:picChg chg="add mod">
          <ac:chgData name="Trevor Maxwell" userId="5dc3676d6437fe12" providerId="LiveId" clId="{AD87841E-B4F9-4307-8E11-A16F6F11DA26}" dt="2024-03-02T18:43:08.076" v="1803" actId="1076"/>
          <ac:picMkLst>
            <pc:docMk/>
            <pc:sldMk cId="3083233712" sldId="260"/>
            <ac:picMk id="5" creationId="{4ED0A4E0-DB25-4539-B74E-6AA7F756ED3C}"/>
          </ac:picMkLst>
        </pc:picChg>
      </pc:sldChg>
      <pc:sldChg chg="new del">
        <pc:chgData name="Trevor Maxwell" userId="5dc3676d6437fe12" providerId="LiveId" clId="{AD87841E-B4F9-4307-8E11-A16F6F11DA26}" dt="2024-03-02T19:21:42.854" v="2093" actId="2696"/>
        <pc:sldMkLst>
          <pc:docMk/>
          <pc:sldMk cId="3101106342" sldId="261"/>
        </pc:sldMkLst>
      </pc:sldChg>
      <pc:sldChg chg="addSp delSp modSp new mod">
        <pc:chgData name="Trevor Maxwell" userId="5dc3676d6437fe12" providerId="LiveId" clId="{AD87841E-B4F9-4307-8E11-A16F6F11DA26}" dt="2024-03-02T19:54:23.941" v="2710" actId="1076"/>
        <pc:sldMkLst>
          <pc:docMk/>
          <pc:sldMk cId="3208778462" sldId="261"/>
        </pc:sldMkLst>
        <pc:spChg chg="mod">
          <ac:chgData name="Trevor Maxwell" userId="5dc3676d6437fe12" providerId="LiveId" clId="{AD87841E-B4F9-4307-8E11-A16F6F11DA26}" dt="2024-03-02T19:54:15.112" v="2709" actId="1076"/>
          <ac:spMkLst>
            <pc:docMk/>
            <pc:sldMk cId="3208778462" sldId="261"/>
            <ac:spMk id="2" creationId="{85448BF9-48D9-E197-2CA4-32925D0F4AEB}"/>
          </ac:spMkLst>
        </pc:spChg>
        <pc:spChg chg="mod">
          <ac:chgData name="Trevor Maxwell" userId="5dc3676d6437fe12" providerId="LiveId" clId="{AD87841E-B4F9-4307-8E11-A16F6F11DA26}" dt="2024-03-02T19:54:23.941" v="2710" actId="1076"/>
          <ac:spMkLst>
            <pc:docMk/>
            <pc:sldMk cId="3208778462" sldId="261"/>
            <ac:spMk id="3" creationId="{6595998B-D2DF-373E-9202-61FF9C98B537}"/>
          </ac:spMkLst>
        </pc:spChg>
        <pc:spChg chg="del">
          <ac:chgData name="Trevor Maxwell" userId="5dc3676d6437fe12" providerId="LiveId" clId="{AD87841E-B4F9-4307-8E11-A16F6F11DA26}" dt="2024-03-02T19:23:34.774" v="2199" actId="478"/>
          <ac:spMkLst>
            <pc:docMk/>
            <pc:sldMk cId="3208778462" sldId="261"/>
            <ac:spMk id="4" creationId="{6C3497F9-585E-BBFC-A9FD-2DB68F2A708F}"/>
          </ac:spMkLst>
        </pc:spChg>
        <pc:picChg chg="add mod modCrop">
          <ac:chgData name="Trevor Maxwell" userId="5dc3676d6437fe12" providerId="LiveId" clId="{AD87841E-B4F9-4307-8E11-A16F6F11DA26}" dt="2024-03-02T19:25:21.999" v="2212" actId="1076"/>
          <ac:picMkLst>
            <pc:docMk/>
            <pc:sldMk cId="3208778462" sldId="261"/>
            <ac:picMk id="5" creationId="{91C35572-096C-2683-4725-ED8898772AEC}"/>
          </ac:picMkLst>
        </pc:picChg>
        <pc:picChg chg="add mod modCrop">
          <ac:chgData name="Trevor Maxwell" userId="5dc3676d6437fe12" providerId="LiveId" clId="{AD87841E-B4F9-4307-8E11-A16F6F11DA26}" dt="2024-03-02T19:25:20.518" v="2211" actId="1076"/>
          <ac:picMkLst>
            <pc:docMk/>
            <pc:sldMk cId="3208778462" sldId="261"/>
            <ac:picMk id="6" creationId="{E16F1222-21AB-093A-911D-29A5E06B5CB1}"/>
          </ac:picMkLst>
        </pc:picChg>
        <pc:picChg chg="add mod">
          <ac:chgData name="Trevor Maxwell" userId="5dc3676d6437fe12" providerId="LiveId" clId="{AD87841E-B4F9-4307-8E11-A16F6F11DA26}" dt="2024-03-02T19:25:18.059" v="2210" actId="1076"/>
          <ac:picMkLst>
            <pc:docMk/>
            <pc:sldMk cId="3208778462" sldId="261"/>
            <ac:picMk id="7" creationId="{63A38465-4B20-1072-C89A-E1C4BD06DF2D}"/>
          </ac:picMkLst>
        </pc:picChg>
      </pc:sldChg>
      <pc:sldChg chg="new del">
        <pc:chgData name="Trevor Maxwell" userId="5dc3676d6437fe12" providerId="LiveId" clId="{AD87841E-B4F9-4307-8E11-A16F6F11DA26}" dt="2024-03-02T19:56:35.174" v="2713" actId="2696"/>
        <pc:sldMkLst>
          <pc:docMk/>
          <pc:sldMk cId="665812844" sldId="262"/>
        </pc:sldMkLst>
      </pc:sldChg>
      <pc:sldChg chg="addSp delSp modSp add mod">
        <pc:chgData name="Trevor Maxwell" userId="5dc3676d6437fe12" providerId="LiveId" clId="{AD87841E-B4F9-4307-8E11-A16F6F11DA26}" dt="2024-03-02T20:05:10.251" v="3021" actId="20577"/>
        <pc:sldMkLst>
          <pc:docMk/>
          <pc:sldMk cId="59881675" sldId="263"/>
        </pc:sldMkLst>
        <pc:spChg chg="mod">
          <ac:chgData name="Trevor Maxwell" userId="5dc3676d6437fe12" providerId="LiveId" clId="{AD87841E-B4F9-4307-8E11-A16F6F11DA26}" dt="2024-03-02T20:05:10.251" v="3021" actId="20577"/>
          <ac:spMkLst>
            <pc:docMk/>
            <pc:sldMk cId="59881675" sldId="263"/>
            <ac:spMk id="3" creationId="{6595998B-D2DF-373E-9202-61FF9C98B537}"/>
          </ac:spMkLst>
        </pc:spChg>
        <pc:picChg chg="add mod">
          <ac:chgData name="Trevor Maxwell" userId="5dc3676d6437fe12" providerId="LiveId" clId="{AD87841E-B4F9-4307-8E11-A16F6F11DA26}" dt="2024-03-02T19:57:17.627" v="2719" actId="14100"/>
          <ac:picMkLst>
            <pc:docMk/>
            <pc:sldMk cId="59881675" sldId="263"/>
            <ac:picMk id="4" creationId="{2D562A10-EFF7-515A-9956-1412003420B7}"/>
          </ac:picMkLst>
        </pc:picChg>
        <pc:picChg chg="del">
          <ac:chgData name="Trevor Maxwell" userId="5dc3676d6437fe12" providerId="LiveId" clId="{AD87841E-B4F9-4307-8E11-A16F6F11DA26}" dt="2024-03-02T19:56:42.239" v="2714" actId="478"/>
          <ac:picMkLst>
            <pc:docMk/>
            <pc:sldMk cId="59881675" sldId="263"/>
            <ac:picMk id="5" creationId="{91C35572-096C-2683-4725-ED8898772AEC}"/>
          </ac:picMkLst>
        </pc:picChg>
        <pc:picChg chg="del">
          <ac:chgData name="Trevor Maxwell" userId="5dc3676d6437fe12" providerId="LiveId" clId="{AD87841E-B4F9-4307-8E11-A16F6F11DA26}" dt="2024-03-02T19:56:42.239" v="2714" actId="478"/>
          <ac:picMkLst>
            <pc:docMk/>
            <pc:sldMk cId="59881675" sldId="263"/>
            <ac:picMk id="6" creationId="{E16F1222-21AB-093A-911D-29A5E06B5CB1}"/>
          </ac:picMkLst>
        </pc:picChg>
        <pc:picChg chg="del">
          <ac:chgData name="Trevor Maxwell" userId="5dc3676d6437fe12" providerId="LiveId" clId="{AD87841E-B4F9-4307-8E11-A16F6F11DA26}" dt="2024-03-02T19:56:42.239" v="2714" actId="478"/>
          <ac:picMkLst>
            <pc:docMk/>
            <pc:sldMk cId="59881675" sldId="263"/>
            <ac:picMk id="7" creationId="{63A38465-4B20-1072-C89A-E1C4BD06DF2D}"/>
          </ac:picMkLst>
        </pc:picChg>
      </pc:sldChg>
      <pc:sldChg chg="addSp modSp new mod">
        <pc:chgData name="Trevor Maxwell" userId="5dc3676d6437fe12" providerId="LiveId" clId="{AD87841E-B4F9-4307-8E11-A16F6F11DA26}" dt="2024-03-02T20:19:25.337" v="3212" actId="20577"/>
        <pc:sldMkLst>
          <pc:docMk/>
          <pc:sldMk cId="366684896" sldId="264"/>
        </pc:sldMkLst>
        <pc:spChg chg="mod">
          <ac:chgData name="Trevor Maxwell" userId="5dc3676d6437fe12" providerId="LiveId" clId="{AD87841E-B4F9-4307-8E11-A16F6F11DA26}" dt="2024-03-02T20:05:37.275" v="3037" actId="20577"/>
          <ac:spMkLst>
            <pc:docMk/>
            <pc:sldMk cId="366684896" sldId="264"/>
            <ac:spMk id="2" creationId="{6692F620-E17A-2ECA-A56F-F5B7C005B949}"/>
          </ac:spMkLst>
        </pc:spChg>
        <pc:spChg chg="mod">
          <ac:chgData name="Trevor Maxwell" userId="5dc3676d6437fe12" providerId="LiveId" clId="{AD87841E-B4F9-4307-8E11-A16F6F11DA26}" dt="2024-03-02T20:18:52.501" v="3211" actId="1076"/>
          <ac:spMkLst>
            <pc:docMk/>
            <pc:sldMk cId="366684896" sldId="264"/>
            <ac:spMk id="3" creationId="{45552BF3-5823-20DB-77DE-02A505C29273}"/>
          </ac:spMkLst>
        </pc:spChg>
        <pc:spChg chg="mod">
          <ac:chgData name="Trevor Maxwell" userId="5dc3676d6437fe12" providerId="LiveId" clId="{AD87841E-B4F9-4307-8E11-A16F6F11DA26}" dt="2024-03-02T20:19:25.337" v="3212" actId="20577"/>
          <ac:spMkLst>
            <pc:docMk/>
            <pc:sldMk cId="366684896" sldId="264"/>
            <ac:spMk id="4" creationId="{6903BB1F-918A-10F3-43F5-7D982E6BDD6B}"/>
          </ac:spMkLst>
        </pc:spChg>
        <pc:spChg chg="add">
          <ac:chgData name="Trevor Maxwell" userId="5dc3676d6437fe12" providerId="LiveId" clId="{AD87841E-B4F9-4307-8E11-A16F6F11DA26}" dt="2024-03-02T20:11:21.845" v="3101"/>
          <ac:spMkLst>
            <pc:docMk/>
            <pc:sldMk cId="366684896" sldId="264"/>
            <ac:spMk id="5" creationId="{175A7AF8-1FAF-DAE4-D13A-5C4B3DD90DD6}"/>
          </ac:spMkLst>
        </pc:spChg>
        <pc:spChg chg="add">
          <ac:chgData name="Trevor Maxwell" userId="5dc3676d6437fe12" providerId="LiveId" clId="{AD87841E-B4F9-4307-8E11-A16F6F11DA26}" dt="2024-03-02T20:11:28.704" v="3102"/>
          <ac:spMkLst>
            <pc:docMk/>
            <pc:sldMk cId="366684896" sldId="264"/>
            <ac:spMk id="6" creationId="{33E22F6A-B5E5-04C6-FEB8-BDB6D91E0DA2}"/>
          </ac:spMkLst>
        </pc:spChg>
        <pc:spChg chg="add mod">
          <ac:chgData name="Trevor Maxwell" userId="5dc3676d6437fe12" providerId="LiveId" clId="{AD87841E-B4F9-4307-8E11-A16F6F11DA26}" dt="2024-03-02T20:18:52.501" v="3211" actId="1076"/>
          <ac:spMkLst>
            <pc:docMk/>
            <pc:sldMk cId="366684896" sldId="264"/>
            <ac:spMk id="7" creationId="{B438C85B-8A70-94FE-CAFE-11F347A7E796}"/>
          </ac:spMkLst>
        </pc:spChg>
      </pc:sldChg>
      <pc:sldChg chg="addSp delSp modSp new mod">
        <pc:chgData name="Trevor Maxwell" userId="5dc3676d6437fe12" providerId="LiveId" clId="{AD87841E-B4F9-4307-8E11-A16F6F11DA26}" dt="2024-03-02T21:11:52.371" v="3467" actId="20577"/>
        <pc:sldMkLst>
          <pc:docMk/>
          <pc:sldMk cId="2192460274" sldId="265"/>
        </pc:sldMkLst>
        <pc:spChg chg="mod">
          <ac:chgData name="Trevor Maxwell" userId="5dc3676d6437fe12" providerId="LiveId" clId="{AD87841E-B4F9-4307-8E11-A16F6F11DA26}" dt="2024-03-02T21:11:52.371" v="3467" actId="20577"/>
          <ac:spMkLst>
            <pc:docMk/>
            <pc:sldMk cId="2192460274" sldId="265"/>
            <ac:spMk id="2" creationId="{1BD44F85-51C7-7A90-90D7-397D930AC8F0}"/>
          </ac:spMkLst>
        </pc:spChg>
        <pc:spChg chg="mod">
          <ac:chgData name="Trevor Maxwell" userId="5dc3676d6437fe12" providerId="LiveId" clId="{AD87841E-B4F9-4307-8E11-A16F6F11DA26}" dt="2024-03-02T20:37:01.257" v="3459" actId="27636"/>
          <ac:spMkLst>
            <pc:docMk/>
            <pc:sldMk cId="2192460274" sldId="265"/>
            <ac:spMk id="3" creationId="{EB4B4BD2-8898-54D5-F185-D39FF591215C}"/>
          </ac:spMkLst>
        </pc:spChg>
        <pc:spChg chg="del">
          <ac:chgData name="Trevor Maxwell" userId="5dc3676d6437fe12" providerId="LiveId" clId="{AD87841E-B4F9-4307-8E11-A16F6F11DA26}" dt="2024-03-02T20:21:36.825" v="3249" actId="478"/>
          <ac:spMkLst>
            <pc:docMk/>
            <pc:sldMk cId="2192460274" sldId="265"/>
            <ac:spMk id="4" creationId="{73437756-60B8-1BA4-3C6D-1891E0C5B19F}"/>
          </ac:spMkLst>
        </pc:spChg>
        <pc:spChg chg="add">
          <ac:chgData name="Trevor Maxwell" userId="5dc3676d6437fe12" providerId="LiveId" clId="{AD87841E-B4F9-4307-8E11-A16F6F11DA26}" dt="2024-03-02T20:25:18.194" v="3277"/>
          <ac:spMkLst>
            <pc:docMk/>
            <pc:sldMk cId="2192460274" sldId="265"/>
            <ac:spMk id="6" creationId="{1B54633E-D963-6382-B568-07497DC474E8}"/>
          </ac:spMkLst>
        </pc:spChg>
        <pc:spChg chg="add">
          <ac:chgData name="Trevor Maxwell" userId="5dc3676d6437fe12" providerId="LiveId" clId="{AD87841E-B4F9-4307-8E11-A16F6F11DA26}" dt="2024-03-02T20:34:13.404" v="3446"/>
          <ac:spMkLst>
            <pc:docMk/>
            <pc:sldMk cId="2192460274" sldId="265"/>
            <ac:spMk id="7" creationId="{04B412C0-3567-EA61-A62E-06E621CE4612}"/>
          </ac:spMkLst>
        </pc:spChg>
        <pc:picChg chg="add mod">
          <ac:chgData name="Trevor Maxwell" userId="5dc3676d6437fe12" providerId="LiveId" clId="{AD87841E-B4F9-4307-8E11-A16F6F11DA26}" dt="2024-03-02T20:22:19.223" v="3255" actId="1076"/>
          <ac:picMkLst>
            <pc:docMk/>
            <pc:sldMk cId="2192460274" sldId="265"/>
            <ac:picMk id="5" creationId="{F336B118-2C2B-8633-F0CB-A854ED377C86}"/>
          </ac:picMkLst>
        </pc:picChg>
      </pc:sldChg>
      <pc:sldChg chg="addSp delSp modSp new mod setBg">
        <pc:chgData name="Trevor Maxwell" userId="5dc3676d6437fe12" providerId="LiveId" clId="{AD87841E-B4F9-4307-8E11-A16F6F11DA26}" dt="2024-03-02T22:08:01.450" v="4951" actId="20577"/>
        <pc:sldMkLst>
          <pc:docMk/>
          <pc:sldMk cId="2561763882" sldId="266"/>
        </pc:sldMkLst>
        <pc:spChg chg="mod">
          <ac:chgData name="Trevor Maxwell" userId="5dc3676d6437fe12" providerId="LiveId" clId="{AD87841E-B4F9-4307-8E11-A16F6F11DA26}" dt="2024-03-02T22:07:56.170" v="4947" actId="26606"/>
          <ac:spMkLst>
            <pc:docMk/>
            <pc:sldMk cId="2561763882" sldId="266"/>
            <ac:spMk id="2" creationId="{7E495F40-1B35-5975-A5CD-D3AE09032D15}"/>
          </ac:spMkLst>
        </pc:spChg>
        <pc:spChg chg="add del mod">
          <ac:chgData name="Trevor Maxwell" userId="5dc3676d6437fe12" providerId="LiveId" clId="{AD87841E-B4F9-4307-8E11-A16F6F11DA26}" dt="2024-03-02T22:08:01.450" v="4951" actId="20577"/>
          <ac:spMkLst>
            <pc:docMk/>
            <pc:sldMk cId="2561763882" sldId="266"/>
            <ac:spMk id="3" creationId="{67AB1DC8-9E4F-8E06-C48C-BA9A24A7D885}"/>
          </ac:spMkLst>
        </pc:spChg>
        <pc:spChg chg="add del">
          <ac:chgData name="Trevor Maxwell" userId="5dc3676d6437fe12" providerId="LiveId" clId="{AD87841E-B4F9-4307-8E11-A16F6F11DA26}" dt="2024-03-02T22:07:56.170" v="4947" actId="26606"/>
          <ac:spMkLst>
            <pc:docMk/>
            <pc:sldMk cId="2561763882" sldId="266"/>
            <ac:spMk id="9" creationId="{8F6538AB-4B84-4D7A-BE7C-273BC7B5F988}"/>
          </ac:spMkLst>
        </pc:spChg>
        <pc:graphicFrameChg chg="add del">
          <ac:chgData name="Trevor Maxwell" userId="5dc3676d6437fe12" providerId="LiveId" clId="{AD87841E-B4F9-4307-8E11-A16F6F11DA26}" dt="2024-03-02T22:07:40.230" v="4943" actId="26606"/>
          <ac:graphicFrameMkLst>
            <pc:docMk/>
            <pc:sldMk cId="2561763882" sldId="266"/>
            <ac:graphicFrameMk id="5" creationId="{39343B1F-11DE-3007-B30E-C10B86B2479D}"/>
          </ac:graphicFrameMkLst>
        </pc:graphicFrameChg>
        <pc:graphicFrameChg chg="add del">
          <ac:chgData name="Trevor Maxwell" userId="5dc3676d6437fe12" providerId="LiveId" clId="{AD87841E-B4F9-4307-8E11-A16F6F11DA26}" dt="2024-03-02T22:07:51.217" v="4945" actId="26606"/>
          <ac:graphicFrameMkLst>
            <pc:docMk/>
            <pc:sldMk cId="2561763882" sldId="266"/>
            <ac:graphicFrameMk id="6" creationId="{005ACADB-3F40-1A37-50CB-F3A5B12E2B2B}"/>
          </ac:graphicFrameMkLst>
        </pc:graphicFrameChg>
        <pc:graphicFrameChg chg="add del">
          <ac:chgData name="Trevor Maxwell" userId="5dc3676d6437fe12" providerId="LiveId" clId="{AD87841E-B4F9-4307-8E11-A16F6F11DA26}" dt="2024-03-02T22:07:56.170" v="4947" actId="26606"/>
          <ac:graphicFrameMkLst>
            <pc:docMk/>
            <pc:sldMk cId="2561763882" sldId="266"/>
            <ac:graphicFrameMk id="8" creationId="{EA6E040A-8DD0-6A2D-DDC8-2867B35B4D60}"/>
          </ac:graphicFrameMkLst>
        </pc:graphicFrameChg>
        <pc:picChg chg="add del">
          <ac:chgData name="Trevor Maxwell" userId="5dc3676d6437fe12" providerId="LiveId" clId="{AD87841E-B4F9-4307-8E11-A16F6F11DA26}" dt="2024-03-02T22:07:56.170" v="4947" actId="26606"/>
          <ac:picMkLst>
            <pc:docMk/>
            <pc:sldMk cId="2561763882" sldId="266"/>
            <ac:picMk id="11" creationId="{01E03986-69AA-486A-86D9-6B02E48BAF04}"/>
          </ac:picMkLst>
        </pc:picChg>
      </pc:sldChg>
      <pc:sldChg chg="new del">
        <pc:chgData name="Trevor Maxwell" userId="5dc3676d6437fe12" providerId="LiveId" clId="{AD87841E-B4F9-4307-8E11-A16F6F11DA26}" dt="2024-03-02T21:14:23.740" v="3487" actId="47"/>
        <pc:sldMkLst>
          <pc:docMk/>
          <pc:sldMk cId="3964363888" sldId="266"/>
        </pc:sldMkLst>
      </pc:sldChg>
      <pc:sldChg chg="modSp new mod">
        <pc:chgData name="Trevor Maxwell" userId="5dc3676d6437fe12" providerId="LiveId" clId="{AD87841E-B4F9-4307-8E11-A16F6F11DA26}" dt="2024-03-02T21:34:24.791" v="4816" actId="20577"/>
        <pc:sldMkLst>
          <pc:docMk/>
          <pc:sldMk cId="3026402305" sldId="267"/>
        </pc:sldMkLst>
        <pc:spChg chg="mod">
          <ac:chgData name="Trevor Maxwell" userId="5dc3676d6437fe12" providerId="LiveId" clId="{AD87841E-B4F9-4307-8E11-A16F6F11DA26}" dt="2024-03-02T21:28:05.534" v="4264" actId="20577"/>
          <ac:spMkLst>
            <pc:docMk/>
            <pc:sldMk cId="3026402305" sldId="267"/>
            <ac:spMk id="2" creationId="{0BB1AAB0-B7FE-934E-06CE-E0BB2A854BAC}"/>
          </ac:spMkLst>
        </pc:spChg>
        <pc:spChg chg="mod">
          <ac:chgData name="Trevor Maxwell" userId="5dc3676d6437fe12" providerId="LiveId" clId="{AD87841E-B4F9-4307-8E11-A16F6F11DA26}" dt="2024-03-02T21:34:24.791" v="4816" actId="20577"/>
          <ac:spMkLst>
            <pc:docMk/>
            <pc:sldMk cId="3026402305" sldId="267"/>
            <ac:spMk id="3" creationId="{9321A715-2E17-0831-49B3-91663DD07731}"/>
          </ac:spMkLst>
        </pc:spChg>
      </pc:sldChg>
      <pc:sldChg chg="addSp delSp modSp new mod">
        <pc:chgData name="Trevor Maxwell" userId="5dc3676d6437fe12" providerId="LiveId" clId="{AD87841E-B4F9-4307-8E11-A16F6F11DA26}" dt="2024-03-02T21:40:45.049" v="4838" actId="22"/>
        <pc:sldMkLst>
          <pc:docMk/>
          <pc:sldMk cId="1898130178" sldId="268"/>
        </pc:sldMkLst>
        <pc:spChg chg="mod">
          <ac:chgData name="Trevor Maxwell" userId="5dc3676d6437fe12" providerId="LiveId" clId="{AD87841E-B4F9-4307-8E11-A16F6F11DA26}" dt="2024-03-02T21:34:55.031" v="4827" actId="20577"/>
          <ac:spMkLst>
            <pc:docMk/>
            <pc:sldMk cId="1898130178" sldId="268"/>
            <ac:spMk id="2" creationId="{37D6CFA3-A3D7-186F-A25B-8E6554CC9B09}"/>
          </ac:spMkLst>
        </pc:spChg>
        <pc:spChg chg="del mod">
          <ac:chgData name="Trevor Maxwell" userId="5dc3676d6437fe12" providerId="LiveId" clId="{AD87841E-B4F9-4307-8E11-A16F6F11DA26}" dt="2024-03-02T21:35:21.310" v="4833" actId="22"/>
          <ac:spMkLst>
            <pc:docMk/>
            <pc:sldMk cId="1898130178" sldId="268"/>
            <ac:spMk id="3" creationId="{7FCF9AEF-C427-D49F-BA07-88117B81E46A}"/>
          </ac:spMkLst>
        </pc:spChg>
        <pc:spChg chg="add del mod">
          <ac:chgData name="Trevor Maxwell" userId="5dc3676d6437fe12" providerId="LiveId" clId="{AD87841E-B4F9-4307-8E11-A16F6F11DA26}" dt="2024-03-02T21:40:45.049" v="4838" actId="22"/>
          <ac:spMkLst>
            <pc:docMk/>
            <pc:sldMk cId="1898130178" sldId="268"/>
            <ac:spMk id="7" creationId="{6010343E-CF26-6898-1808-6818ABF82B41}"/>
          </ac:spMkLst>
        </pc:spChg>
        <pc:picChg chg="add del mod ord">
          <ac:chgData name="Trevor Maxwell" userId="5dc3676d6437fe12" providerId="LiveId" clId="{AD87841E-B4F9-4307-8E11-A16F6F11DA26}" dt="2024-03-02T21:40:33.496" v="4834" actId="478"/>
          <ac:picMkLst>
            <pc:docMk/>
            <pc:sldMk cId="1898130178" sldId="268"/>
            <ac:picMk id="5" creationId="{833C18FB-622F-483D-DC90-C23F6521BB8B}"/>
          </ac:picMkLst>
        </pc:picChg>
        <pc:picChg chg="add mod ord">
          <ac:chgData name="Trevor Maxwell" userId="5dc3676d6437fe12" providerId="LiveId" clId="{AD87841E-B4F9-4307-8E11-A16F6F11DA26}" dt="2024-03-02T21:40:45.049" v="4838" actId="22"/>
          <ac:picMkLst>
            <pc:docMk/>
            <pc:sldMk cId="1898130178" sldId="268"/>
            <ac:picMk id="9" creationId="{739D9C88-EF72-D105-7727-896903D36942}"/>
          </ac:picMkLst>
        </pc:picChg>
      </pc:sldChg>
      <pc:sldChg chg="add del">
        <pc:chgData name="Trevor Maxwell" userId="5dc3676d6437fe12" providerId="LiveId" clId="{AD87841E-B4F9-4307-8E11-A16F6F11DA26}" dt="2024-03-02T00:53:22.985" v="1" actId="47"/>
        <pc:sldMkLst>
          <pc:docMk/>
          <pc:sldMk cId="3160737210" sldId="1284"/>
        </pc:sldMkLst>
      </pc:sldChg>
      <pc:sldMasterChg chg="delSldLayout">
        <pc:chgData name="Trevor Maxwell" userId="5dc3676d6437fe12" providerId="LiveId" clId="{AD87841E-B4F9-4307-8E11-A16F6F11DA26}" dt="2024-03-02T00:53:22.985" v="1" actId="47"/>
        <pc:sldMasterMkLst>
          <pc:docMk/>
          <pc:sldMasterMk cId="3691905658" sldId="2147483648"/>
        </pc:sldMasterMkLst>
        <pc:sldLayoutChg chg="del">
          <pc:chgData name="Trevor Maxwell" userId="5dc3676d6437fe12" providerId="LiveId" clId="{AD87841E-B4F9-4307-8E11-A16F6F11DA26}" dt="2024-03-02T00:53:22.985" v="1" actId="47"/>
          <pc:sldLayoutMkLst>
            <pc:docMk/>
            <pc:sldMasterMk cId="3691905658" sldId="2147483648"/>
            <pc:sldLayoutMk cId="4113209662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2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78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05CF-8722-4ACC-A506-35B7AB71E13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38D6-45FF-A097-17AF-D7CCF69D8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Predicting Mortality by Heart Failure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7BD0-F55B-2EC1-EBE4-BC58CC0CD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Trevor Maxwell</a:t>
            </a:r>
          </a:p>
          <a:p>
            <a:r>
              <a:rPr lang="en-US"/>
              <a:t>2024-03-01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5F40-1B35-5975-A5CD-D3AE0903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1DC8-9E4F-8E06-C48C-BA9A24A7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 was the best model for the purpose of this project</a:t>
            </a:r>
          </a:p>
          <a:p>
            <a:pPr lvl="1"/>
            <a:r>
              <a:rPr lang="en-US" dirty="0"/>
              <a:t>Based on accuracy and recall scores</a:t>
            </a:r>
          </a:p>
          <a:p>
            <a:endParaRPr lang="en-US" dirty="0"/>
          </a:p>
          <a:p>
            <a:r>
              <a:rPr lang="en-US" dirty="0"/>
              <a:t>Use cases of the model</a:t>
            </a:r>
          </a:p>
          <a:p>
            <a:pPr lvl="1"/>
            <a:r>
              <a:rPr lang="en-US" dirty="0"/>
              <a:t>Reduce decision fatigue on doctors</a:t>
            </a:r>
          </a:p>
          <a:p>
            <a:pPr lvl="1"/>
            <a:r>
              <a:rPr lang="en-US" dirty="0"/>
              <a:t>Reduce follow-up time for patients that have a death event prediction</a:t>
            </a:r>
          </a:p>
          <a:p>
            <a:pPr lvl="1"/>
            <a:r>
              <a:rPr lang="en-US" dirty="0"/>
              <a:t>Provide additional care for patients that are predicted as having a higher risk</a:t>
            </a:r>
          </a:p>
          <a:p>
            <a:pPr lvl="1"/>
            <a:endParaRPr lang="en-US" dirty="0"/>
          </a:p>
          <a:p>
            <a:r>
              <a:rPr lang="en-US" dirty="0"/>
              <a:t>Patients with negative predictions will still be treated and evaluated by medical professionals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AB0-B7FE-934E-06CE-E0BB2A85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A715-2E17-0831-49B3-91663DD0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what is contained in the data impacts health outcomes</a:t>
            </a:r>
          </a:p>
          <a:p>
            <a:pPr lvl="1"/>
            <a:r>
              <a:rPr lang="en-US" dirty="0"/>
              <a:t>Diets, prior comorbidities, lifestyle habits, etc.,.</a:t>
            </a:r>
          </a:p>
          <a:p>
            <a:pPr lvl="1"/>
            <a:endParaRPr lang="en-US" dirty="0"/>
          </a:p>
          <a:p>
            <a:r>
              <a:rPr lang="en-US" dirty="0"/>
              <a:t>Doctors should not use the model for all decisions</a:t>
            </a:r>
          </a:p>
          <a:p>
            <a:pPr lvl="1"/>
            <a:r>
              <a:rPr lang="en-US" dirty="0"/>
              <a:t>Model is meant to aid the doctor, not decide for the doctor</a:t>
            </a:r>
          </a:p>
          <a:p>
            <a:pPr lvl="1"/>
            <a:endParaRPr lang="en-US" dirty="0"/>
          </a:p>
          <a:p>
            <a:r>
              <a:rPr lang="en-US" dirty="0"/>
              <a:t>Dataset is small compared to the number of individuals that have heart failure</a:t>
            </a:r>
          </a:p>
          <a:p>
            <a:pPr lvl="1"/>
            <a:r>
              <a:rPr lang="en-US" dirty="0"/>
              <a:t>Possible misrepresentation of the entire population</a:t>
            </a:r>
          </a:p>
        </p:txBody>
      </p:sp>
    </p:spTree>
    <p:extLst>
      <p:ext uri="{BB962C8B-B14F-4D97-AF65-F5344CB8AC3E}">
        <p14:creationId xmlns:p14="http://schemas.microsoft.com/office/powerpoint/2010/main" val="302640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CFA3-A3D7-186F-A25B-8E6554C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9D9C88-EF72-D105-7727-896903D36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962" y="2885535"/>
            <a:ext cx="5942076" cy="2641092"/>
          </a:xfrm>
        </p:spPr>
      </p:pic>
    </p:spTree>
    <p:extLst>
      <p:ext uri="{BB962C8B-B14F-4D97-AF65-F5344CB8AC3E}">
        <p14:creationId xmlns:p14="http://schemas.microsoft.com/office/powerpoint/2010/main" val="18981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4AB-F500-186F-E5EE-10DE557D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3307-7CC4-6175-BAFA-9084D1C2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Heart Failure</a:t>
            </a:r>
          </a:p>
          <a:p>
            <a:r>
              <a:rPr lang="en-US" dirty="0"/>
              <a:t>Dataset Used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Models Deployed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Ethical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014-BE09-E00F-7C1A-2E49ED85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Heart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73DF-A62F-8CA7-89C7-38ABA546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Heart failure:</a:t>
            </a:r>
          </a:p>
          <a:p>
            <a:pPr lvl="1"/>
            <a:r>
              <a:rPr lang="en-US" dirty="0"/>
              <a:t>the heart cannot pump enough blood for the body to properly function</a:t>
            </a:r>
          </a:p>
          <a:p>
            <a:pPr lvl="1"/>
            <a:r>
              <a:rPr lang="en-US" dirty="0"/>
              <a:t>The heart cannot fill up with enough blood</a:t>
            </a:r>
          </a:p>
          <a:p>
            <a:pPr lvl="1"/>
            <a:r>
              <a:rPr lang="en-US" dirty="0"/>
              <a:t>Many types of heart diseases which can lead to heart failure</a:t>
            </a:r>
          </a:p>
          <a:p>
            <a:pPr lvl="1"/>
            <a:endParaRPr lang="en-US" dirty="0"/>
          </a:p>
          <a:p>
            <a:r>
              <a:rPr lang="en-US" dirty="0"/>
              <a:t>Developing factors:</a:t>
            </a:r>
          </a:p>
          <a:p>
            <a:pPr lvl="1"/>
            <a:r>
              <a:rPr lang="en-US" dirty="0"/>
              <a:t>Family history/genetics, age, medical history, lifestyle habits, etc.,.</a:t>
            </a:r>
          </a:p>
          <a:p>
            <a:pPr lvl="1"/>
            <a:endParaRPr lang="en-US" dirty="0"/>
          </a:p>
          <a:p>
            <a:r>
              <a:rPr lang="en-US" dirty="0"/>
              <a:t>Millions of individuals are affected each year in the United States</a:t>
            </a:r>
          </a:p>
          <a:p>
            <a:pPr lvl="1"/>
            <a:r>
              <a:rPr lang="en-US" dirty="0"/>
              <a:t>In 2019, heart disease was the leading cause of death globally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1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90BE-7C46-ABED-9018-6FF8EFB3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9E10-5240-B166-5C28-77BAF38A2D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Contains 299 observations of patients who have heart disease and were admitted to a hospital</a:t>
            </a:r>
          </a:p>
          <a:p>
            <a:r>
              <a:rPr lang="en-US" dirty="0"/>
              <a:t>13 features including:</a:t>
            </a:r>
          </a:p>
          <a:p>
            <a:pPr lvl="1"/>
            <a:r>
              <a:rPr lang="en-US" dirty="0"/>
              <a:t>Age </a:t>
            </a:r>
          </a:p>
          <a:p>
            <a:pPr lvl="1"/>
            <a:r>
              <a:rPr lang="en-US" dirty="0"/>
              <a:t>Blood pressure indicator</a:t>
            </a:r>
          </a:p>
          <a:p>
            <a:pPr lvl="1"/>
            <a:r>
              <a:rPr lang="en-US" dirty="0"/>
              <a:t>Diabetes indicator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Smoking indicator</a:t>
            </a:r>
          </a:p>
          <a:p>
            <a:pPr lvl="1"/>
            <a:r>
              <a:rPr lang="en-US" dirty="0" err="1"/>
              <a:t>Anaemia</a:t>
            </a:r>
            <a:endParaRPr lang="en-US" dirty="0"/>
          </a:p>
          <a:p>
            <a:pPr lvl="1"/>
            <a:r>
              <a:rPr lang="en-US" dirty="0"/>
              <a:t>Platelets</a:t>
            </a:r>
          </a:p>
          <a:p>
            <a:pPr lvl="1"/>
            <a:r>
              <a:rPr lang="en-US" dirty="0"/>
              <a:t>Other cardiac lab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3102-BC30-1B5A-186A-62B3CFE16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Follow up period for the next visit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Target variable:</a:t>
            </a:r>
          </a:p>
          <a:p>
            <a:pPr lvl="1"/>
            <a:r>
              <a:rPr lang="en-US" b="1" dirty="0"/>
              <a:t>Death Event</a:t>
            </a:r>
          </a:p>
          <a:p>
            <a:pPr lvl="2"/>
            <a:r>
              <a:rPr lang="en-US" b="1" dirty="0"/>
              <a:t>Whether the patient deceased within the follow-up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5734-7C31-D6B8-5A7B-FA3BB5D6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 (</a:t>
            </a:r>
            <a:r>
              <a:rPr lang="en-US" sz="3600" dirty="0" err="1"/>
              <a:t>eda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EF63-3444-520B-D6C9-BAD3BA97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2194559"/>
            <a:ext cx="5943600" cy="4302760"/>
          </a:xfrm>
        </p:spPr>
        <p:txBody>
          <a:bodyPr>
            <a:normAutofit/>
          </a:bodyPr>
          <a:lstStyle/>
          <a:p>
            <a:r>
              <a:rPr lang="en-US" dirty="0"/>
              <a:t>No highly correlated variables</a:t>
            </a:r>
          </a:p>
          <a:p>
            <a:pPr lvl="1"/>
            <a:r>
              <a:rPr lang="en-US" dirty="0"/>
              <a:t>No variables removed due to high correlation</a:t>
            </a:r>
          </a:p>
          <a:p>
            <a:pPr lvl="1"/>
            <a:endParaRPr lang="en-US" dirty="0"/>
          </a:p>
          <a:p>
            <a:r>
              <a:rPr lang="en-US" dirty="0"/>
              <a:t>Most correlated variables</a:t>
            </a:r>
          </a:p>
          <a:p>
            <a:pPr lvl="1"/>
            <a:r>
              <a:rPr lang="en-US" dirty="0"/>
              <a:t>Death Event and time: -0.53</a:t>
            </a:r>
          </a:p>
          <a:p>
            <a:endParaRPr lang="en-US" dirty="0"/>
          </a:p>
          <a:p>
            <a:pPr lvl="1"/>
            <a:r>
              <a:rPr lang="en-US" dirty="0"/>
              <a:t>Death Event and </a:t>
            </a:r>
            <a:r>
              <a:rPr lang="en-US" dirty="0" err="1"/>
              <a:t>serum_creatinine</a:t>
            </a:r>
            <a:r>
              <a:rPr lang="en-US" dirty="0"/>
              <a:t>: 0.29</a:t>
            </a:r>
          </a:p>
          <a:p>
            <a:pPr lvl="2"/>
            <a:r>
              <a:rPr lang="en-US" dirty="0"/>
              <a:t>Level of serum creatinine in the blood</a:t>
            </a:r>
          </a:p>
          <a:p>
            <a:endParaRPr lang="en-US" dirty="0"/>
          </a:p>
          <a:p>
            <a:pPr lvl="1"/>
            <a:r>
              <a:rPr lang="en-US" dirty="0"/>
              <a:t>Death Event and ejection fraction: -0.27</a:t>
            </a:r>
          </a:p>
          <a:p>
            <a:pPr lvl="2"/>
            <a:r>
              <a:rPr lang="en-US" dirty="0"/>
              <a:t>Percent of the blood leaving the heart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ED0A4E0-DB25-4539-B74E-6AA7F756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194559"/>
            <a:ext cx="5943600" cy="43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3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4" y="220072"/>
            <a:ext cx="8977604" cy="1614933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835005"/>
            <a:ext cx="53340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Ejection Fraction</a:t>
            </a:r>
          </a:p>
          <a:p>
            <a:pPr lvl="1"/>
            <a:r>
              <a:rPr lang="en-US" dirty="0"/>
              <a:t>25th percentile – 30%</a:t>
            </a:r>
          </a:p>
          <a:p>
            <a:pPr lvl="1"/>
            <a:r>
              <a:rPr lang="en-US" dirty="0"/>
              <a:t>50</a:t>
            </a:r>
            <a:r>
              <a:rPr lang="en-US" baseline="30000" dirty="0"/>
              <a:t>th</a:t>
            </a:r>
            <a:r>
              <a:rPr lang="en-US" dirty="0"/>
              <a:t> percentile – 38%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percentile – 45%</a:t>
            </a:r>
          </a:p>
          <a:p>
            <a:pPr lvl="1"/>
            <a:endParaRPr lang="en-US" dirty="0"/>
          </a:p>
          <a:p>
            <a:r>
              <a:rPr lang="en-US" dirty="0"/>
              <a:t>Serum Creatinine</a:t>
            </a:r>
          </a:p>
          <a:p>
            <a:pPr lvl="1"/>
            <a:r>
              <a:rPr lang="en-US" dirty="0"/>
              <a:t>Skewed to the right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25th percentile – 73 days</a:t>
            </a:r>
          </a:p>
          <a:p>
            <a:pPr lvl="1"/>
            <a:r>
              <a:rPr lang="en-US" dirty="0"/>
              <a:t>50</a:t>
            </a:r>
            <a:r>
              <a:rPr lang="en-US" baseline="30000" dirty="0"/>
              <a:t>th</a:t>
            </a:r>
            <a:r>
              <a:rPr lang="en-US" dirty="0"/>
              <a:t> percentile – 115 days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percentile – 203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group of blue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91C35572-096C-2683-4725-ED8898772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99"/>
          <a:stretch/>
        </p:blipFill>
        <p:spPr>
          <a:xfrm>
            <a:off x="6642035" y="5019870"/>
            <a:ext cx="5010150" cy="1614933"/>
          </a:xfrm>
          <a:prstGeom prst="rect">
            <a:avLst/>
          </a:prstGeom>
        </p:spPr>
      </p:pic>
      <p:pic>
        <p:nvPicPr>
          <p:cNvPr id="6" name="Picture 5" descr="A collage of graphs&#10;&#10;Description automatically generated">
            <a:extLst>
              <a:ext uri="{FF2B5EF4-FFF2-40B4-BE49-F238E27FC236}">
                <a16:creationId xmlns:a16="http://schemas.microsoft.com/office/drawing/2014/main" id="{E16F1222-21AB-093A-911D-29A5E06B5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54"/>
          <a:stretch/>
        </p:blipFill>
        <p:spPr>
          <a:xfrm>
            <a:off x="6489635" y="3204004"/>
            <a:ext cx="5162550" cy="1614933"/>
          </a:xfrm>
          <a:prstGeom prst="rect">
            <a:avLst/>
          </a:prstGeom>
        </p:spPr>
      </p:pic>
      <p:pic>
        <p:nvPicPr>
          <p:cNvPr id="7" name="Picture 6" descr="A comparison of a graph&#10;&#10;Description automatically generated">
            <a:extLst>
              <a:ext uri="{FF2B5EF4-FFF2-40B4-BE49-F238E27FC236}">
                <a16:creationId xmlns:a16="http://schemas.microsoft.com/office/drawing/2014/main" id="{63A38465-4B20-1072-C89A-E1C4BD06D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332" y="1473758"/>
            <a:ext cx="507555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4" y="220072"/>
            <a:ext cx="8977604" cy="1614933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835005"/>
            <a:ext cx="5334000" cy="4024125"/>
          </a:xfrm>
        </p:spPr>
        <p:txBody>
          <a:bodyPr>
            <a:normAutofit/>
          </a:bodyPr>
          <a:lstStyle/>
          <a:p>
            <a:r>
              <a:rPr lang="en-US" dirty="0"/>
              <a:t>Just over 2/3 of observations survived</a:t>
            </a:r>
          </a:p>
          <a:p>
            <a:pPr lvl="1"/>
            <a:r>
              <a:rPr lang="en-US" dirty="0"/>
              <a:t>Death event </a:t>
            </a:r>
            <a:r>
              <a:rPr lang="en-US" b="1" dirty="0"/>
              <a:t>0</a:t>
            </a:r>
            <a:r>
              <a:rPr lang="en-US" dirty="0"/>
              <a:t>: 203</a:t>
            </a:r>
          </a:p>
          <a:p>
            <a:endParaRPr lang="en-US" dirty="0"/>
          </a:p>
          <a:p>
            <a:r>
              <a:rPr lang="en-US" dirty="0"/>
              <a:t>Remaining observations did not survive </a:t>
            </a:r>
          </a:p>
          <a:p>
            <a:pPr lvl="1"/>
            <a:r>
              <a:rPr lang="en-US" dirty="0"/>
              <a:t>Death event </a:t>
            </a:r>
            <a:r>
              <a:rPr lang="en-US" b="1" dirty="0"/>
              <a:t>1</a:t>
            </a:r>
            <a:r>
              <a:rPr lang="en-US" dirty="0"/>
              <a:t>: 96</a:t>
            </a:r>
          </a:p>
        </p:txBody>
      </p:sp>
      <p:pic>
        <p:nvPicPr>
          <p:cNvPr id="4" name="Picture 3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2D562A10-EFF7-515A-9956-14120034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38" y="2033587"/>
            <a:ext cx="5119146" cy="35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620-E17A-2ECA-A56F-F5B7C005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deployed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2BF3-5823-20DB-77DE-02A505C29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2569463"/>
            <a:ext cx="3249168" cy="296265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Accuracy: 80.00%</a:t>
            </a:r>
          </a:p>
          <a:p>
            <a:pPr lvl="1"/>
            <a:r>
              <a:rPr lang="en-US" dirty="0"/>
              <a:t>Precision: 88.00%</a:t>
            </a:r>
          </a:p>
          <a:p>
            <a:pPr lvl="1"/>
            <a:r>
              <a:rPr lang="en-US" dirty="0"/>
              <a:t>Recall: 59.46%</a:t>
            </a:r>
          </a:p>
          <a:p>
            <a:pPr lvl="1"/>
            <a:r>
              <a:rPr lang="en-US" dirty="0"/>
              <a:t>F1 Score: 70.97%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BB1F-918A-10F3-43F5-7D982E6B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7032" y="2569463"/>
            <a:ext cx="3249168" cy="2962657"/>
          </a:xfrm>
        </p:spPr>
        <p:txBody>
          <a:bodyPr/>
          <a:lstStyle/>
          <a:p>
            <a:r>
              <a:rPr lang="en-US" b="1" dirty="0"/>
              <a:t>Random Forest</a:t>
            </a:r>
          </a:p>
          <a:p>
            <a:pPr lvl="1"/>
            <a:r>
              <a:rPr lang="en-US" b="1" dirty="0"/>
              <a:t>Accuracy: 85.00%</a:t>
            </a:r>
          </a:p>
          <a:p>
            <a:pPr lvl="1"/>
            <a:r>
              <a:rPr lang="en-US" b="1" dirty="0"/>
              <a:t>Precision: 77.78%</a:t>
            </a:r>
          </a:p>
          <a:p>
            <a:pPr lvl="1"/>
            <a:r>
              <a:rPr lang="en-US" b="1" dirty="0"/>
              <a:t>Recall: 73.68%</a:t>
            </a:r>
          </a:p>
          <a:p>
            <a:pPr lvl="1"/>
            <a:r>
              <a:rPr lang="en-US" b="1" dirty="0"/>
              <a:t>F1 Score: 75.68%.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438C85B-8A70-94FE-CAFE-11F347A7E796}"/>
              </a:ext>
            </a:extLst>
          </p:cNvPr>
          <p:cNvSpPr txBox="1">
            <a:spLocks/>
          </p:cNvSpPr>
          <p:nvPr/>
        </p:nvSpPr>
        <p:spPr>
          <a:xfrm>
            <a:off x="4395216" y="2569463"/>
            <a:ext cx="3249168" cy="296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KNN Classifier</a:t>
            </a:r>
          </a:p>
          <a:p>
            <a:pPr lvl="1"/>
            <a:r>
              <a:rPr lang="en-US" dirty="0"/>
              <a:t>Accuracy: 71.67%</a:t>
            </a:r>
          </a:p>
          <a:p>
            <a:pPr lvl="1"/>
            <a:r>
              <a:rPr lang="en-US" dirty="0"/>
              <a:t>Precision: 66.67%</a:t>
            </a:r>
          </a:p>
          <a:p>
            <a:pPr lvl="1"/>
            <a:r>
              <a:rPr lang="en-US" dirty="0"/>
              <a:t>Recall: 21.05%</a:t>
            </a:r>
          </a:p>
          <a:p>
            <a:pPr lvl="1"/>
            <a:r>
              <a:rPr lang="en-US" dirty="0"/>
              <a:t>F1 Score: 32.00%</a:t>
            </a:r>
          </a:p>
        </p:txBody>
      </p:sp>
    </p:spTree>
    <p:extLst>
      <p:ext uri="{BB962C8B-B14F-4D97-AF65-F5344CB8AC3E}">
        <p14:creationId xmlns:p14="http://schemas.microsoft.com/office/powerpoint/2010/main" val="36668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F85-51C7-7A90-90D7-397D930A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4BD2-8898-54D5-F185-D39FF5912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Model Confusion Matrix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True Positives: 37</a:t>
            </a:r>
          </a:p>
          <a:p>
            <a:pPr lvl="1"/>
            <a:r>
              <a:rPr lang="en-US" dirty="0"/>
              <a:t>False Positives: 4</a:t>
            </a:r>
          </a:p>
          <a:p>
            <a:pPr lvl="1"/>
            <a:r>
              <a:rPr lang="en-US" dirty="0"/>
              <a:t>True Negatives: 14</a:t>
            </a:r>
          </a:p>
          <a:p>
            <a:pPr lvl="1"/>
            <a:r>
              <a:rPr lang="en-US" b="1" dirty="0"/>
              <a:t>False Negatives: 5</a:t>
            </a:r>
          </a:p>
          <a:p>
            <a:endParaRPr lang="en-US" b="1" dirty="0"/>
          </a:p>
          <a:p>
            <a:r>
              <a:rPr lang="en-US" dirty="0"/>
              <a:t>Recall score is very important due to the nature of the analysis</a:t>
            </a:r>
          </a:p>
          <a:p>
            <a:pPr lvl="1"/>
            <a:r>
              <a:rPr lang="en-US" dirty="0"/>
              <a:t>73.68%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336B118-2C2B-8633-F0CB-A854ED37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68" y="2194559"/>
            <a:ext cx="4037990" cy="36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02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1281</TotalTime>
  <Words>522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Predicting Mortality by Heart Failure</vt:lpstr>
      <vt:lpstr>contents</vt:lpstr>
      <vt:lpstr>Introduction to Heart failure</vt:lpstr>
      <vt:lpstr>Dataset used</vt:lpstr>
      <vt:lpstr>Exploratory Data analysis (eda)</vt:lpstr>
      <vt:lpstr>Exploratory Data analysis (continued)</vt:lpstr>
      <vt:lpstr>Exploratory Data analysis (continued)</vt:lpstr>
      <vt:lpstr>Models deployed</vt:lpstr>
      <vt:lpstr>Results</vt:lpstr>
      <vt:lpstr>Conclusion and next steps</vt:lpstr>
      <vt:lpstr>Ethical implications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Mortality by Heart Failure</dc:title>
  <dc:creator>Trevor Maxwell</dc:creator>
  <cp:lastModifiedBy>Trevor Maxwell</cp:lastModifiedBy>
  <cp:revision>1</cp:revision>
  <dcterms:created xsi:type="dcterms:W3CDTF">2024-03-02T00:46:17Z</dcterms:created>
  <dcterms:modified xsi:type="dcterms:W3CDTF">2024-03-02T22:08:02Z</dcterms:modified>
</cp:coreProperties>
</file>