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2"/>
  </p:notesMasterIdLst>
  <p:handoutMasterIdLst>
    <p:handoutMasterId r:id="rId23"/>
  </p:handoutMasterIdLst>
  <p:sldIdLst>
    <p:sldId id="256" r:id="rId5"/>
    <p:sldId id="282" r:id="rId6"/>
    <p:sldId id="295" r:id="rId7"/>
    <p:sldId id="296" r:id="rId8"/>
    <p:sldId id="297" r:id="rId9"/>
    <p:sldId id="298" r:id="rId10"/>
    <p:sldId id="299" r:id="rId11"/>
    <p:sldId id="300" r:id="rId12"/>
    <p:sldId id="301" r:id="rId13"/>
    <p:sldId id="302" r:id="rId14"/>
    <p:sldId id="303" r:id="rId15"/>
    <p:sldId id="304" r:id="rId16"/>
    <p:sldId id="305" r:id="rId17"/>
    <p:sldId id="306" r:id="rId18"/>
    <p:sldId id="307" r:id="rId19"/>
    <p:sldId id="308" r:id="rId20"/>
    <p:sldId id="30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15C349-5345-4A30-AAC7-55D695C9ED13}" v="19" dt="2023-06-03T16:33:13.3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7" d="100"/>
          <a:sy n="107" d="100"/>
        </p:scale>
        <p:origin x="750" y="96"/>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evor Maxwell" userId="5dc3676d6437fe12" providerId="LiveId" clId="{5015C349-5345-4A30-AAC7-55D695C9ED13}"/>
    <pc:docChg chg="undo redo custSel addSld delSld modSld">
      <pc:chgData name="Trevor Maxwell" userId="5dc3676d6437fe12" providerId="LiveId" clId="{5015C349-5345-4A30-AAC7-55D695C9ED13}" dt="2023-06-03T17:12:01.066" v="5800" actId="47"/>
      <pc:docMkLst>
        <pc:docMk/>
      </pc:docMkLst>
      <pc:sldChg chg="modSp mod">
        <pc:chgData name="Trevor Maxwell" userId="5dc3676d6437fe12" providerId="LiveId" clId="{5015C349-5345-4A30-AAC7-55D695C9ED13}" dt="2023-06-03T00:50:19.225" v="34" actId="20577"/>
        <pc:sldMkLst>
          <pc:docMk/>
          <pc:sldMk cId="1642425379" sldId="256"/>
        </pc:sldMkLst>
        <pc:spChg chg="mod">
          <ac:chgData name="Trevor Maxwell" userId="5dc3676d6437fe12" providerId="LiveId" clId="{5015C349-5345-4A30-AAC7-55D695C9ED13}" dt="2023-06-03T00:50:19.225" v="34" actId="20577"/>
          <ac:spMkLst>
            <pc:docMk/>
            <pc:sldMk cId="1642425379" sldId="256"/>
            <ac:spMk id="2" creationId="{216815C6-3AD0-46E6-A74A-1967BD91AF50}"/>
          </ac:spMkLst>
        </pc:spChg>
      </pc:sldChg>
      <pc:sldChg chg="del">
        <pc:chgData name="Trevor Maxwell" userId="5dc3676d6437fe12" providerId="LiveId" clId="{5015C349-5345-4A30-AAC7-55D695C9ED13}" dt="2023-06-03T17:11:58.065" v="5795" actId="47"/>
        <pc:sldMkLst>
          <pc:docMk/>
          <pc:sldMk cId="707789176" sldId="258"/>
        </pc:sldMkLst>
      </pc:sldChg>
      <pc:sldChg chg="del">
        <pc:chgData name="Trevor Maxwell" userId="5dc3676d6437fe12" providerId="LiveId" clId="{5015C349-5345-4A30-AAC7-55D695C9ED13}" dt="2023-06-03T17:11:55.319" v="5786" actId="47"/>
        <pc:sldMkLst>
          <pc:docMk/>
          <pc:sldMk cId="566997565" sldId="260"/>
        </pc:sldMkLst>
      </pc:sldChg>
      <pc:sldChg chg="del">
        <pc:chgData name="Trevor Maxwell" userId="5dc3676d6437fe12" providerId="LiveId" clId="{5015C349-5345-4A30-AAC7-55D695C9ED13}" dt="2023-06-03T17:11:59.669" v="5799" actId="47"/>
        <pc:sldMkLst>
          <pc:docMk/>
          <pc:sldMk cId="1738561688" sldId="261"/>
        </pc:sldMkLst>
      </pc:sldChg>
      <pc:sldChg chg="del">
        <pc:chgData name="Trevor Maxwell" userId="5dc3676d6437fe12" providerId="LiveId" clId="{5015C349-5345-4A30-AAC7-55D695C9ED13}" dt="2023-06-03T17:11:58.986" v="5798" actId="47"/>
        <pc:sldMkLst>
          <pc:docMk/>
          <pc:sldMk cId="1593920805" sldId="262"/>
        </pc:sldMkLst>
      </pc:sldChg>
      <pc:sldChg chg="del">
        <pc:chgData name="Trevor Maxwell" userId="5dc3676d6437fe12" providerId="LiveId" clId="{5015C349-5345-4A30-AAC7-55D695C9ED13}" dt="2023-06-03T17:11:58.365" v="5796" actId="47"/>
        <pc:sldMkLst>
          <pc:docMk/>
          <pc:sldMk cId="1346372204" sldId="264"/>
        </pc:sldMkLst>
      </pc:sldChg>
      <pc:sldChg chg="del">
        <pc:chgData name="Trevor Maxwell" userId="5dc3676d6437fe12" providerId="LiveId" clId="{5015C349-5345-4A30-AAC7-55D695C9ED13}" dt="2023-06-03T17:11:57.278" v="5793" actId="47"/>
        <pc:sldMkLst>
          <pc:docMk/>
          <pc:sldMk cId="2121178069" sldId="266"/>
        </pc:sldMkLst>
      </pc:sldChg>
      <pc:sldChg chg="del">
        <pc:chgData name="Trevor Maxwell" userId="5dc3676d6437fe12" providerId="LiveId" clId="{5015C349-5345-4A30-AAC7-55D695C9ED13}" dt="2023-06-03T17:11:56.669" v="5791" actId="47"/>
        <pc:sldMkLst>
          <pc:docMk/>
          <pc:sldMk cId="4151694508" sldId="268"/>
        </pc:sldMkLst>
      </pc:sldChg>
      <pc:sldChg chg="del">
        <pc:chgData name="Trevor Maxwell" userId="5dc3676d6437fe12" providerId="LiveId" clId="{5015C349-5345-4A30-AAC7-55D695C9ED13}" dt="2023-06-03T17:11:56.095" v="5789" actId="47"/>
        <pc:sldMkLst>
          <pc:docMk/>
          <pc:sldMk cId="1472106130" sldId="270"/>
        </pc:sldMkLst>
      </pc:sldChg>
      <pc:sldChg chg="del">
        <pc:chgData name="Trevor Maxwell" userId="5dc3676d6437fe12" providerId="LiveId" clId="{5015C349-5345-4A30-AAC7-55D695C9ED13}" dt="2023-06-03T17:11:54.118" v="5783" actId="47"/>
        <pc:sldMkLst>
          <pc:docMk/>
          <pc:sldMk cId="920173932" sldId="275"/>
        </pc:sldMkLst>
      </pc:sldChg>
      <pc:sldChg chg="del">
        <pc:chgData name="Trevor Maxwell" userId="5dc3676d6437fe12" providerId="LiveId" clId="{5015C349-5345-4A30-AAC7-55D695C9ED13}" dt="2023-06-03T17:11:53.655" v="5782" actId="47"/>
        <pc:sldMkLst>
          <pc:docMk/>
          <pc:sldMk cId="2436493926" sldId="276"/>
        </pc:sldMkLst>
      </pc:sldChg>
      <pc:sldChg chg="del">
        <pc:chgData name="Trevor Maxwell" userId="5dc3676d6437fe12" providerId="LiveId" clId="{5015C349-5345-4A30-AAC7-55D695C9ED13}" dt="2023-06-03T17:12:01.066" v="5800" actId="47"/>
        <pc:sldMkLst>
          <pc:docMk/>
          <pc:sldMk cId="2243494996" sldId="277"/>
        </pc:sldMkLst>
      </pc:sldChg>
      <pc:sldChg chg="del">
        <pc:chgData name="Trevor Maxwell" userId="5dc3676d6437fe12" providerId="LiveId" clId="{5015C349-5345-4A30-AAC7-55D695C9ED13}" dt="2023-06-03T17:11:57.599" v="5794" actId="47"/>
        <pc:sldMkLst>
          <pc:docMk/>
          <pc:sldMk cId="2069393026" sldId="278"/>
        </pc:sldMkLst>
      </pc:sldChg>
      <pc:sldChg chg="del">
        <pc:chgData name="Trevor Maxwell" userId="5dc3676d6437fe12" providerId="LiveId" clId="{5015C349-5345-4A30-AAC7-55D695C9ED13}" dt="2023-06-03T17:11:56.410" v="5790" actId="47"/>
        <pc:sldMkLst>
          <pc:docMk/>
          <pc:sldMk cId="1417396711" sldId="280"/>
        </pc:sldMkLst>
      </pc:sldChg>
      <pc:sldChg chg="modSp mod">
        <pc:chgData name="Trevor Maxwell" userId="5dc3676d6437fe12" providerId="LiveId" clId="{5015C349-5345-4A30-AAC7-55D695C9ED13}" dt="2023-06-03T00:51:16.967" v="65" actId="5793"/>
        <pc:sldMkLst>
          <pc:docMk/>
          <pc:sldMk cId="3477453048" sldId="282"/>
        </pc:sldMkLst>
        <pc:spChg chg="mod">
          <ac:chgData name="Trevor Maxwell" userId="5dc3676d6437fe12" providerId="LiveId" clId="{5015C349-5345-4A30-AAC7-55D695C9ED13}" dt="2023-06-03T00:50:44.738" v="64" actId="20577"/>
          <ac:spMkLst>
            <pc:docMk/>
            <pc:sldMk cId="3477453048" sldId="282"/>
            <ac:spMk id="70" creationId="{4813E8A6-7B71-0602-DFF4-976D5D19B29A}"/>
          </ac:spMkLst>
        </pc:spChg>
        <pc:spChg chg="mod">
          <ac:chgData name="Trevor Maxwell" userId="5dc3676d6437fe12" providerId="LiveId" clId="{5015C349-5345-4A30-AAC7-55D695C9ED13}" dt="2023-06-03T00:51:16.967" v="65" actId="5793"/>
          <ac:spMkLst>
            <pc:docMk/>
            <pc:sldMk cId="3477453048" sldId="282"/>
            <ac:spMk id="74" creationId="{C3A85FA1-E511-D322-B121-9D0D527F5F0E}"/>
          </ac:spMkLst>
        </pc:spChg>
      </pc:sldChg>
      <pc:sldChg chg="del">
        <pc:chgData name="Trevor Maxwell" userId="5dc3676d6437fe12" providerId="LiveId" clId="{5015C349-5345-4A30-AAC7-55D695C9ED13}" dt="2023-06-03T17:11:55.036" v="5785" actId="47"/>
        <pc:sldMkLst>
          <pc:docMk/>
          <pc:sldMk cId="3396266754" sldId="283"/>
        </pc:sldMkLst>
      </pc:sldChg>
      <pc:sldChg chg="del">
        <pc:chgData name="Trevor Maxwell" userId="5dc3676d6437fe12" providerId="LiveId" clId="{5015C349-5345-4A30-AAC7-55D695C9ED13}" dt="2023-06-03T17:11:58.655" v="5797" actId="47"/>
        <pc:sldMkLst>
          <pc:docMk/>
          <pc:sldMk cId="1844941827" sldId="289"/>
        </pc:sldMkLst>
      </pc:sldChg>
      <pc:sldChg chg="del">
        <pc:chgData name="Trevor Maxwell" userId="5dc3676d6437fe12" providerId="LiveId" clId="{5015C349-5345-4A30-AAC7-55D695C9ED13}" dt="2023-06-03T17:11:54.545" v="5784" actId="47"/>
        <pc:sldMkLst>
          <pc:docMk/>
          <pc:sldMk cId="1177824853" sldId="290"/>
        </pc:sldMkLst>
      </pc:sldChg>
      <pc:sldChg chg="del">
        <pc:chgData name="Trevor Maxwell" userId="5dc3676d6437fe12" providerId="LiveId" clId="{5015C349-5345-4A30-AAC7-55D695C9ED13}" dt="2023-06-03T17:11:56.985" v="5792" actId="47"/>
        <pc:sldMkLst>
          <pc:docMk/>
          <pc:sldMk cId="404854312" sldId="292"/>
        </pc:sldMkLst>
      </pc:sldChg>
      <pc:sldChg chg="del">
        <pc:chgData name="Trevor Maxwell" userId="5dc3676d6437fe12" providerId="LiveId" clId="{5015C349-5345-4A30-AAC7-55D695C9ED13}" dt="2023-06-03T17:11:55.836" v="5788" actId="47"/>
        <pc:sldMkLst>
          <pc:docMk/>
          <pc:sldMk cId="473871986" sldId="293"/>
        </pc:sldMkLst>
      </pc:sldChg>
      <pc:sldChg chg="del">
        <pc:chgData name="Trevor Maxwell" userId="5dc3676d6437fe12" providerId="LiveId" clId="{5015C349-5345-4A30-AAC7-55D695C9ED13}" dt="2023-06-03T17:11:55.576" v="5787" actId="47"/>
        <pc:sldMkLst>
          <pc:docMk/>
          <pc:sldMk cId="3084972071" sldId="294"/>
        </pc:sldMkLst>
      </pc:sldChg>
      <pc:sldChg chg="addSp delSp modSp mod">
        <pc:chgData name="Trevor Maxwell" userId="5dc3676d6437fe12" providerId="LiveId" clId="{5015C349-5345-4A30-AAC7-55D695C9ED13}" dt="2023-06-03T01:11:02.082" v="216" actId="1076"/>
        <pc:sldMkLst>
          <pc:docMk/>
          <pc:sldMk cId="3934355208" sldId="295"/>
        </pc:sldMkLst>
        <pc:spChg chg="add del mod">
          <ac:chgData name="Trevor Maxwell" userId="5dc3676d6437fe12" providerId="LiveId" clId="{5015C349-5345-4A30-AAC7-55D695C9ED13}" dt="2023-06-03T00:57:25.611" v="66" actId="478"/>
          <ac:spMkLst>
            <pc:docMk/>
            <pc:sldMk cId="3934355208" sldId="295"/>
            <ac:spMk id="3" creationId="{F14A6EB3-BB06-8007-F2B0-777AF619A1C6}"/>
          </ac:spMkLst>
        </pc:spChg>
        <pc:spChg chg="add mod">
          <ac:chgData name="Trevor Maxwell" userId="5dc3676d6437fe12" providerId="LiveId" clId="{5015C349-5345-4A30-AAC7-55D695C9ED13}" dt="2023-06-03T00:58:21.942" v="99" actId="20577"/>
          <ac:spMkLst>
            <pc:docMk/>
            <pc:sldMk cId="3934355208" sldId="295"/>
            <ac:spMk id="4" creationId="{0744F906-2ACC-339E-B9E1-BDA896154DA3}"/>
          </ac:spMkLst>
        </pc:spChg>
        <pc:spChg chg="add del">
          <ac:chgData name="Trevor Maxwell" userId="5dc3676d6437fe12" providerId="LiveId" clId="{5015C349-5345-4A30-AAC7-55D695C9ED13}" dt="2023-06-03T01:08:14.045" v="103"/>
          <ac:spMkLst>
            <pc:docMk/>
            <pc:sldMk cId="3934355208" sldId="295"/>
            <ac:spMk id="7" creationId="{3BA88F7E-5F38-948A-2015-E9000EBF028C}"/>
          </ac:spMkLst>
        </pc:spChg>
        <pc:spChg chg="add mod">
          <ac:chgData name="Trevor Maxwell" userId="5dc3676d6437fe12" providerId="LiveId" clId="{5015C349-5345-4A30-AAC7-55D695C9ED13}" dt="2023-06-03T01:11:02.082" v="216" actId="1076"/>
          <ac:spMkLst>
            <pc:docMk/>
            <pc:sldMk cId="3934355208" sldId="295"/>
            <ac:spMk id="9" creationId="{DE41B666-516F-DCF4-A74C-0F7AACEAE1EC}"/>
          </ac:spMkLst>
        </pc:spChg>
        <pc:spChg chg="del">
          <ac:chgData name="Trevor Maxwell" userId="5dc3676d6437fe12" providerId="LiveId" clId="{5015C349-5345-4A30-AAC7-55D695C9ED13}" dt="2023-06-03T00:19:28.606" v="0" actId="478"/>
          <ac:spMkLst>
            <pc:docMk/>
            <pc:sldMk cId="3934355208" sldId="295"/>
            <ac:spMk id="70" creationId="{4813E8A6-7B71-0602-DFF4-976D5D19B29A}"/>
          </ac:spMkLst>
        </pc:spChg>
        <pc:spChg chg="del">
          <ac:chgData name="Trevor Maxwell" userId="5dc3676d6437fe12" providerId="LiveId" clId="{5015C349-5345-4A30-AAC7-55D695C9ED13}" dt="2023-06-03T00:19:28.606" v="0" actId="478"/>
          <ac:spMkLst>
            <pc:docMk/>
            <pc:sldMk cId="3934355208" sldId="295"/>
            <ac:spMk id="74" creationId="{C3A85FA1-E511-D322-B121-9D0D527F5F0E}"/>
          </ac:spMkLst>
        </pc:spChg>
        <pc:spChg chg="del">
          <ac:chgData name="Trevor Maxwell" userId="5dc3676d6437fe12" providerId="LiveId" clId="{5015C349-5345-4A30-AAC7-55D695C9ED13}" dt="2023-06-03T00:19:28.606" v="0" actId="478"/>
          <ac:spMkLst>
            <pc:docMk/>
            <pc:sldMk cId="3934355208" sldId="295"/>
            <ac:spMk id="75" creationId="{058E7004-1529-F710-30A2-D9E8A3455B14}"/>
          </ac:spMkLst>
        </pc:spChg>
        <pc:picChg chg="add mod">
          <ac:chgData name="Trevor Maxwell" userId="5dc3676d6437fe12" providerId="LiveId" clId="{5015C349-5345-4A30-AAC7-55D695C9ED13}" dt="2023-06-03T00:59:26.687" v="101" actId="1076"/>
          <ac:picMkLst>
            <pc:docMk/>
            <pc:sldMk cId="3934355208" sldId="295"/>
            <ac:picMk id="6" creationId="{4449E1A6-06CB-1EE6-511B-C10154648F6D}"/>
          </ac:picMkLst>
        </pc:picChg>
      </pc:sldChg>
      <pc:sldChg chg="addSp delSp modSp mod">
        <pc:chgData name="Trevor Maxwell" userId="5dc3676d6437fe12" providerId="LiveId" clId="{5015C349-5345-4A30-AAC7-55D695C9ED13}" dt="2023-06-03T01:16:24.055" v="338" actId="20577"/>
        <pc:sldMkLst>
          <pc:docMk/>
          <pc:sldMk cId="3801850600" sldId="296"/>
        </pc:sldMkLst>
        <pc:spChg chg="mod">
          <ac:chgData name="Trevor Maxwell" userId="5dc3676d6437fe12" providerId="LiveId" clId="{5015C349-5345-4A30-AAC7-55D695C9ED13}" dt="2023-06-03T01:13:10.884" v="240" actId="20577"/>
          <ac:spMkLst>
            <pc:docMk/>
            <pc:sldMk cId="3801850600" sldId="296"/>
            <ac:spMk id="4" creationId="{0744F906-2ACC-339E-B9E1-BDA896154DA3}"/>
          </ac:spMkLst>
        </pc:spChg>
        <pc:spChg chg="mod">
          <ac:chgData name="Trevor Maxwell" userId="5dc3676d6437fe12" providerId="LiveId" clId="{5015C349-5345-4A30-AAC7-55D695C9ED13}" dt="2023-06-03T01:16:24.055" v="338" actId="20577"/>
          <ac:spMkLst>
            <pc:docMk/>
            <pc:sldMk cId="3801850600" sldId="296"/>
            <ac:spMk id="9" creationId="{DE41B666-516F-DCF4-A74C-0F7AACEAE1EC}"/>
          </ac:spMkLst>
        </pc:spChg>
        <pc:picChg chg="add mod">
          <ac:chgData name="Trevor Maxwell" userId="5dc3676d6437fe12" providerId="LiveId" clId="{5015C349-5345-4A30-AAC7-55D695C9ED13}" dt="2023-06-03T01:13:48.789" v="244" actId="1076"/>
          <ac:picMkLst>
            <pc:docMk/>
            <pc:sldMk cId="3801850600" sldId="296"/>
            <ac:picMk id="3" creationId="{CF707072-0450-2972-F493-57D494858E25}"/>
          </ac:picMkLst>
        </pc:picChg>
        <pc:picChg chg="del">
          <ac:chgData name="Trevor Maxwell" userId="5dc3676d6437fe12" providerId="LiveId" clId="{5015C349-5345-4A30-AAC7-55D695C9ED13}" dt="2023-06-03T01:13:34.605" v="241" actId="478"/>
          <ac:picMkLst>
            <pc:docMk/>
            <pc:sldMk cId="3801850600" sldId="296"/>
            <ac:picMk id="6" creationId="{4449E1A6-06CB-1EE6-511B-C10154648F6D}"/>
          </ac:picMkLst>
        </pc:picChg>
      </pc:sldChg>
      <pc:sldChg chg="addSp delSp modSp add mod">
        <pc:chgData name="Trevor Maxwell" userId="5dc3676d6437fe12" providerId="LiveId" clId="{5015C349-5345-4A30-AAC7-55D695C9ED13}" dt="2023-06-03T01:19:04.787" v="394" actId="20577"/>
        <pc:sldMkLst>
          <pc:docMk/>
          <pc:sldMk cId="2535330492" sldId="297"/>
        </pc:sldMkLst>
        <pc:spChg chg="mod">
          <ac:chgData name="Trevor Maxwell" userId="5dc3676d6437fe12" providerId="LiveId" clId="{5015C349-5345-4A30-AAC7-55D695C9ED13}" dt="2023-06-03T01:16:53.468" v="342" actId="20577"/>
          <ac:spMkLst>
            <pc:docMk/>
            <pc:sldMk cId="2535330492" sldId="297"/>
            <ac:spMk id="4" creationId="{0744F906-2ACC-339E-B9E1-BDA896154DA3}"/>
          </ac:spMkLst>
        </pc:spChg>
        <pc:spChg chg="mod">
          <ac:chgData name="Trevor Maxwell" userId="5dc3676d6437fe12" providerId="LiveId" clId="{5015C349-5345-4A30-AAC7-55D695C9ED13}" dt="2023-06-03T01:19:04.787" v="394" actId="20577"/>
          <ac:spMkLst>
            <pc:docMk/>
            <pc:sldMk cId="2535330492" sldId="297"/>
            <ac:spMk id="9" creationId="{DE41B666-516F-DCF4-A74C-0F7AACEAE1EC}"/>
          </ac:spMkLst>
        </pc:spChg>
        <pc:picChg chg="del">
          <ac:chgData name="Trevor Maxwell" userId="5dc3676d6437fe12" providerId="LiveId" clId="{5015C349-5345-4A30-AAC7-55D695C9ED13}" dt="2023-06-03T01:17:25.097" v="343" actId="478"/>
          <ac:picMkLst>
            <pc:docMk/>
            <pc:sldMk cId="2535330492" sldId="297"/>
            <ac:picMk id="3" creationId="{CF707072-0450-2972-F493-57D494858E25}"/>
          </ac:picMkLst>
        </pc:picChg>
        <pc:picChg chg="add mod">
          <ac:chgData name="Trevor Maxwell" userId="5dc3676d6437fe12" providerId="LiveId" clId="{5015C349-5345-4A30-AAC7-55D695C9ED13}" dt="2023-06-03T01:17:41.247" v="346" actId="1076"/>
          <ac:picMkLst>
            <pc:docMk/>
            <pc:sldMk cId="2535330492" sldId="297"/>
            <ac:picMk id="5" creationId="{03FABA12-F6D8-E01B-2FA0-B4684DEAB921}"/>
          </ac:picMkLst>
        </pc:picChg>
      </pc:sldChg>
      <pc:sldChg chg="addSp delSp modSp add mod">
        <pc:chgData name="Trevor Maxwell" userId="5dc3676d6437fe12" providerId="LiveId" clId="{5015C349-5345-4A30-AAC7-55D695C9ED13}" dt="2023-06-03T02:44:20.215" v="1703" actId="20577"/>
        <pc:sldMkLst>
          <pc:docMk/>
          <pc:sldMk cId="3956587389" sldId="298"/>
        </pc:sldMkLst>
        <pc:spChg chg="mod">
          <ac:chgData name="Trevor Maxwell" userId="5dc3676d6437fe12" providerId="LiveId" clId="{5015C349-5345-4A30-AAC7-55D695C9ED13}" dt="2023-06-03T01:19:30.060" v="448" actId="20577"/>
          <ac:spMkLst>
            <pc:docMk/>
            <pc:sldMk cId="3956587389" sldId="298"/>
            <ac:spMk id="4" creationId="{0744F906-2ACC-339E-B9E1-BDA896154DA3}"/>
          </ac:spMkLst>
        </pc:spChg>
        <pc:spChg chg="mod">
          <ac:chgData name="Trevor Maxwell" userId="5dc3676d6437fe12" providerId="LiveId" clId="{5015C349-5345-4A30-AAC7-55D695C9ED13}" dt="2023-06-03T02:44:20.215" v="1703" actId="20577"/>
          <ac:spMkLst>
            <pc:docMk/>
            <pc:sldMk cId="3956587389" sldId="298"/>
            <ac:spMk id="9" creationId="{DE41B666-516F-DCF4-A74C-0F7AACEAE1EC}"/>
          </ac:spMkLst>
        </pc:spChg>
        <pc:picChg chg="add del mod">
          <ac:chgData name="Trevor Maxwell" userId="5dc3676d6437fe12" providerId="LiveId" clId="{5015C349-5345-4A30-AAC7-55D695C9ED13}" dt="2023-06-03T02:43:00.692" v="1690" actId="478"/>
          <ac:picMkLst>
            <pc:docMk/>
            <pc:sldMk cId="3956587389" sldId="298"/>
            <ac:picMk id="3" creationId="{783F0E50-D4C6-DBE9-22BD-ECD38E677BE0}"/>
          </ac:picMkLst>
        </pc:picChg>
        <pc:picChg chg="del">
          <ac:chgData name="Trevor Maxwell" userId="5dc3676d6437fe12" providerId="LiveId" clId="{5015C349-5345-4A30-AAC7-55D695C9ED13}" dt="2023-06-03T01:20:02.771" v="449" actId="478"/>
          <ac:picMkLst>
            <pc:docMk/>
            <pc:sldMk cId="3956587389" sldId="298"/>
            <ac:picMk id="5" creationId="{03FABA12-F6D8-E01B-2FA0-B4684DEAB921}"/>
          </ac:picMkLst>
        </pc:picChg>
        <pc:picChg chg="add mod">
          <ac:chgData name="Trevor Maxwell" userId="5dc3676d6437fe12" providerId="LiveId" clId="{5015C349-5345-4A30-AAC7-55D695C9ED13}" dt="2023-06-03T02:43:09.431" v="1693" actId="1076"/>
          <ac:picMkLst>
            <pc:docMk/>
            <pc:sldMk cId="3956587389" sldId="298"/>
            <ac:picMk id="7" creationId="{807DFDEE-3C8D-F07D-6D1B-5FB7D3B20884}"/>
          </ac:picMkLst>
        </pc:picChg>
      </pc:sldChg>
      <pc:sldChg chg="addSp delSp modSp add mod">
        <pc:chgData name="Trevor Maxwell" userId="5dc3676d6437fe12" providerId="LiveId" clId="{5015C349-5345-4A30-AAC7-55D695C9ED13}" dt="2023-06-03T01:31:53.595" v="716" actId="20577"/>
        <pc:sldMkLst>
          <pc:docMk/>
          <pc:sldMk cId="1916922132" sldId="299"/>
        </pc:sldMkLst>
        <pc:spChg chg="mod">
          <ac:chgData name="Trevor Maxwell" userId="5dc3676d6437fe12" providerId="LiveId" clId="{5015C349-5345-4A30-AAC7-55D695C9ED13}" dt="2023-06-03T01:31:53.595" v="716" actId="20577"/>
          <ac:spMkLst>
            <pc:docMk/>
            <pc:sldMk cId="1916922132" sldId="299"/>
            <ac:spMk id="4" creationId="{0744F906-2ACC-339E-B9E1-BDA896154DA3}"/>
          </ac:spMkLst>
        </pc:spChg>
        <pc:spChg chg="mod">
          <ac:chgData name="Trevor Maxwell" userId="5dc3676d6437fe12" providerId="LiveId" clId="{5015C349-5345-4A30-AAC7-55D695C9ED13}" dt="2023-06-03T01:28:14.817" v="702" actId="20577"/>
          <ac:spMkLst>
            <pc:docMk/>
            <pc:sldMk cId="1916922132" sldId="299"/>
            <ac:spMk id="9" creationId="{DE41B666-516F-DCF4-A74C-0F7AACEAE1EC}"/>
          </ac:spMkLst>
        </pc:spChg>
        <pc:picChg chg="del">
          <ac:chgData name="Trevor Maxwell" userId="5dc3676d6437fe12" providerId="LiveId" clId="{5015C349-5345-4A30-AAC7-55D695C9ED13}" dt="2023-06-03T01:24:51.237" v="530" actId="478"/>
          <ac:picMkLst>
            <pc:docMk/>
            <pc:sldMk cId="1916922132" sldId="299"/>
            <ac:picMk id="3" creationId="{783F0E50-D4C6-DBE9-22BD-ECD38E677BE0}"/>
          </ac:picMkLst>
        </pc:picChg>
        <pc:picChg chg="add mod">
          <ac:chgData name="Trevor Maxwell" userId="5dc3676d6437fe12" providerId="LiveId" clId="{5015C349-5345-4A30-AAC7-55D695C9ED13}" dt="2023-06-03T01:25:10.928" v="533" actId="1076"/>
          <ac:picMkLst>
            <pc:docMk/>
            <pc:sldMk cId="1916922132" sldId="299"/>
            <ac:picMk id="5" creationId="{B0DA77C1-C989-294F-BE20-E62B20A6AB30}"/>
          </ac:picMkLst>
        </pc:picChg>
      </pc:sldChg>
      <pc:sldChg chg="addSp delSp modSp add mod">
        <pc:chgData name="Trevor Maxwell" userId="5dc3676d6437fe12" providerId="LiveId" clId="{5015C349-5345-4A30-AAC7-55D695C9ED13}" dt="2023-06-03T01:33:31.004" v="734" actId="20577"/>
        <pc:sldMkLst>
          <pc:docMk/>
          <pc:sldMk cId="2599475914" sldId="300"/>
        </pc:sldMkLst>
        <pc:spChg chg="mod">
          <ac:chgData name="Trevor Maxwell" userId="5dc3676d6437fe12" providerId="LiveId" clId="{5015C349-5345-4A30-AAC7-55D695C9ED13}" dt="2023-06-03T01:31:57.924" v="718" actId="20577"/>
          <ac:spMkLst>
            <pc:docMk/>
            <pc:sldMk cId="2599475914" sldId="300"/>
            <ac:spMk id="4" creationId="{0744F906-2ACC-339E-B9E1-BDA896154DA3}"/>
          </ac:spMkLst>
        </pc:spChg>
        <pc:spChg chg="mod">
          <ac:chgData name="Trevor Maxwell" userId="5dc3676d6437fe12" providerId="LiveId" clId="{5015C349-5345-4A30-AAC7-55D695C9ED13}" dt="2023-06-03T01:33:31.004" v="734" actId="20577"/>
          <ac:spMkLst>
            <pc:docMk/>
            <pc:sldMk cId="2599475914" sldId="300"/>
            <ac:spMk id="9" creationId="{DE41B666-516F-DCF4-A74C-0F7AACEAE1EC}"/>
          </ac:spMkLst>
        </pc:spChg>
        <pc:picChg chg="add mod">
          <ac:chgData name="Trevor Maxwell" userId="5dc3676d6437fe12" providerId="LiveId" clId="{5015C349-5345-4A30-AAC7-55D695C9ED13}" dt="2023-06-03T01:32:33.472" v="721" actId="1076"/>
          <ac:picMkLst>
            <pc:docMk/>
            <pc:sldMk cId="2599475914" sldId="300"/>
            <ac:picMk id="3" creationId="{E14A0FC7-97E8-7FE9-0E0D-C0D26BB49C96}"/>
          </ac:picMkLst>
        </pc:picChg>
        <pc:picChg chg="del mod">
          <ac:chgData name="Trevor Maxwell" userId="5dc3676d6437fe12" providerId="LiveId" clId="{5015C349-5345-4A30-AAC7-55D695C9ED13}" dt="2023-06-03T01:30:53.656" v="711" actId="478"/>
          <ac:picMkLst>
            <pc:docMk/>
            <pc:sldMk cId="2599475914" sldId="300"/>
            <ac:picMk id="5" creationId="{B0DA77C1-C989-294F-BE20-E62B20A6AB30}"/>
          </ac:picMkLst>
        </pc:picChg>
      </pc:sldChg>
      <pc:sldChg chg="addSp delSp modSp add mod">
        <pc:chgData name="Trevor Maxwell" userId="5dc3676d6437fe12" providerId="LiveId" clId="{5015C349-5345-4A30-AAC7-55D695C9ED13}" dt="2023-06-03T01:36:06.587" v="768" actId="20577"/>
        <pc:sldMkLst>
          <pc:docMk/>
          <pc:sldMk cId="1015702796" sldId="301"/>
        </pc:sldMkLst>
        <pc:spChg chg="mod">
          <ac:chgData name="Trevor Maxwell" userId="5dc3676d6437fe12" providerId="LiveId" clId="{5015C349-5345-4A30-AAC7-55D695C9ED13}" dt="2023-06-03T01:34:28.075" v="746" actId="20577"/>
          <ac:spMkLst>
            <pc:docMk/>
            <pc:sldMk cId="1015702796" sldId="301"/>
            <ac:spMk id="4" creationId="{0744F906-2ACC-339E-B9E1-BDA896154DA3}"/>
          </ac:spMkLst>
        </pc:spChg>
        <pc:spChg chg="mod">
          <ac:chgData name="Trevor Maxwell" userId="5dc3676d6437fe12" providerId="LiveId" clId="{5015C349-5345-4A30-AAC7-55D695C9ED13}" dt="2023-06-03T01:36:06.587" v="768" actId="20577"/>
          <ac:spMkLst>
            <pc:docMk/>
            <pc:sldMk cId="1015702796" sldId="301"/>
            <ac:spMk id="9" creationId="{DE41B666-516F-DCF4-A74C-0F7AACEAE1EC}"/>
          </ac:spMkLst>
        </pc:spChg>
        <pc:picChg chg="del">
          <ac:chgData name="Trevor Maxwell" userId="5dc3676d6437fe12" providerId="LiveId" clId="{5015C349-5345-4A30-AAC7-55D695C9ED13}" dt="2023-06-03T01:34:35.385" v="747" actId="478"/>
          <ac:picMkLst>
            <pc:docMk/>
            <pc:sldMk cId="1015702796" sldId="301"/>
            <ac:picMk id="3" creationId="{E14A0FC7-97E8-7FE9-0E0D-C0D26BB49C96}"/>
          </ac:picMkLst>
        </pc:picChg>
        <pc:picChg chg="add mod">
          <ac:chgData name="Trevor Maxwell" userId="5dc3676d6437fe12" providerId="LiveId" clId="{5015C349-5345-4A30-AAC7-55D695C9ED13}" dt="2023-06-03T01:35:04.048" v="749" actId="1076"/>
          <ac:picMkLst>
            <pc:docMk/>
            <pc:sldMk cId="1015702796" sldId="301"/>
            <ac:picMk id="5" creationId="{E3AF6CD1-B3F4-39AE-4605-4AE9F916192F}"/>
          </ac:picMkLst>
        </pc:picChg>
      </pc:sldChg>
      <pc:sldChg chg="addSp delSp modSp add mod">
        <pc:chgData name="Trevor Maxwell" userId="5dc3676d6437fe12" providerId="LiveId" clId="{5015C349-5345-4A30-AAC7-55D695C9ED13}" dt="2023-06-03T01:52:28.287" v="1293" actId="22"/>
        <pc:sldMkLst>
          <pc:docMk/>
          <pc:sldMk cId="1509588116" sldId="302"/>
        </pc:sldMkLst>
        <pc:spChg chg="mod">
          <ac:chgData name="Trevor Maxwell" userId="5dc3676d6437fe12" providerId="LiveId" clId="{5015C349-5345-4A30-AAC7-55D695C9ED13}" dt="2023-06-03T01:46:10.575" v="942" actId="20577"/>
          <ac:spMkLst>
            <pc:docMk/>
            <pc:sldMk cId="1509588116" sldId="302"/>
            <ac:spMk id="4" creationId="{0744F906-2ACC-339E-B9E1-BDA896154DA3}"/>
          </ac:spMkLst>
        </pc:spChg>
        <pc:spChg chg="mod">
          <ac:chgData name="Trevor Maxwell" userId="5dc3676d6437fe12" providerId="LiveId" clId="{5015C349-5345-4A30-AAC7-55D695C9ED13}" dt="2023-06-03T01:50:28.505" v="1291" actId="20577"/>
          <ac:spMkLst>
            <pc:docMk/>
            <pc:sldMk cId="1509588116" sldId="302"/>
            <ac:spMk id="9" creationId="{DE41B666-516F-DCF4-A74C-0F7AACEAE1EC}"/>
          </ac:spMkLst>
        </pc:spChg>
        <pc:picChg chg="add mod">
          <ac:chgData name="Trevor Maxwell" userId="5dc3676d6437fe12" providerId="LiveId" clId="{5015C349-5345-4A30-AAC7-55D695C9ED13}" dt="2023-06-03T01:43:24.808" v="938" actId="1076"/>
          <ac:picMkLst>
            <pc:docMk/>
            <pc:sldMk cId="1509588116" sldId="302"/>
            <ac:picMk id="3" creationId="{F78C6F95-1F88-4349-1701-82BE9FB0995D}"/>
          </ac:picMkLst>
        </pc:picChg>
        <pc:picChg chg="del">
          <ac:chgData name="Trevor Maxwell" userId="5dc3676d6437fe12" providerId="LiveId" clId="{5015C349-5345-4A30-AAC7-55D695C9ED13}" dt="2023-06-03T01:41:57.788" v="817" actId="478"/>
          <ac:picMkLst>
            <pc:docMk/>
            <pc:sldMk cId="1509588116" sldId="302"/>
            <ac:picMk id="5" creationId="{E3AF6CD1-B3F4-39AE-4605-4AE9F916192F}"/>
          </ac:picMkLst>
        </pc:picChg>
        <pc:picChg chg="add del">
          <ac:chgData name="Trevor Maxwell" userId="5dc3676d6437fe12" providerId="LiveId" clId="{5015C349-5345-4A30-AAC7-55D695C9ED13}" dt="2023-06-03T01:52:28.287" v="1293" actId="22"/>
          <ac:picMkLst>
            <pc:docMk/>
            <pc:sldMk cId="1509588116" sldId="302"/>
            <ac:picMk id="7" creationId="{E7AA7FAA-DDC2-2E2E-8016-6B10A1BCC503}"/>
          </ac:picMkLst>
        </pc:picChg>
      </pc:sldChg>
      <pc:sldChg chg="addSp delSp modSp add mod">
        <pc:chgData name="Trevor Maxwell" userId="5dc3676d6437fe12" providerId="LiveId" clId="{5015C349-5345-4A30-AAC7-55D695C9ED13}" dt="2023-06-03T02:53:31.725" v="1735" actId="22"/>
        <pc:sldMkLst>
          <pc:docMk/>
          <pc:sldMk cId="4215321106" sldId="303"/>
        </pc:sldMkLst>
        <pc:spChg chg="mod">
          <ac:chgData name="Trevor Maxwell" userId="5dc3676d6437fe12" providerId="LiveId" clId="{5015C349-5345-4A30-AAC7-55D695C9ED13}" dt="2023-06-03T01:53:20.675" v="1335" actId="20577"/>
          <ac:spMkLst>
            <pc:docMk/>
            <pc:sldMk cId="4215321106" sldId="303"/>
            <ac:spMk id="4" creationId="{0744F906-2ACC-339E-B9E1-BDA896154DA3}"/>
          </ac:spMkLst>
        </pc:spChg>
        <pc:spChg chg="del mod">
          <ac:chgData name="Trevor Maxwell" userId="5dc3676d6437fe12" providerId="LiveId" clId="{5015C349-5345-4A30-AAC7-55D695C9ED13}" dt="2023-06-03T02:28:36.588" v="1575" actId="478"/>
          <ac:spMkLst>
            <pc:docMk/>
            <pc:sldMk cId="4215321106" sldId="303"/>
            <ac:spMk id="9" creationId="{DE41B666-516F-DCF4-A74C-0F7AACEAE1EC}"/>
          </ac:spMkLst>
        </pc:spChg>
        <pc:spChg chg="add mod">
          <ac:chgData name="Trevor Maxwell" userId="5dc3676d6437fe12" providerId="LiveId" clId="{5015C349-5345-4A30-AAC7-55D695C9ED13}" dt="2023-06-03T02:53:02.167" v="1733" actId="1076"/>
          <ac:spMkLst>
            <pc:docMk/>
            <pc:sldMk cId="4215321106" sldId="303"/>
            <ac:spMk id="11" creationId="{1373F09D-EAED-3B50-BF6A-7E1276C9A25C}"/>
          </ac:spMkLst>
        </pc:spChg>
        <pc:picChg chg="del">
          <ac:chgData name="Trevor Maxwell" userId="5dc3676d6437fe12" providerId="LiveId" clId="{5015C349-5345-4A30-AAC7-55D695C9ED13}" dt="2023-06-03T01:54:11.470" v="1336" actId="478"/>
          <ac:picMkLst>
            <pc:docMk/>
            <pc:sldMk cId="4215321106" sldId="303"/>
            <ac:picMk id="3" creationId="{F78C6F95-1F88-4349-1701-82BE9FB0995D}"/>
          </ac:picMkLst>
        </pc:picChg>
        <pc:picChg chg="add del mod">
          <ac:chgData name="Trevor Maxwell" userId="5dc3676d6437fe12" providerId="LiveId" clId="{5015C349-5345-4A30-AAC7-55D695C9ED13}" dt="2023-06-03T02:26:15.387" v="1565" actId="478"/>
          <ac:picMkLst>
            <pc:docMk/>
            <pc:sldMk cId="4215321106" sldId="303"/>
            <ac:picMk id="5" creationId="{FFAEABFE-6772-95C8-B084-F2D0DDDC506D}"/>
          </ac:picMkLst>
        </pc:picChg>
        <pc:picChg chg="add del mod">
          <ac:chgData name="Trevor Maxwell" userId="5dc3676d6437fe12" providerId="LiveId" clId="{5015C349-5345-4A30-AAC7-55D695C9ED13}" dt="2023-06-03T02:26:16.064" v="1566" actId="478"/>
          <ac:picMkLst>
            <pc:docMk/>
            <pc:sldMk cId="4215321106" sldId="303"/>
            <ac:picMk id="7" creationId="{3559FEFE-AB53-0D1E-550C-34C7564AF506}"/>
          </ac:picMkLst>
        </pc:picChg>
        <pc:picChg chg="add del mod">
          <ac:chgData name="Trevor Maxwell" userId="5dc3676d6437fe12" providerId="LiveId" clId="{5015C349-5345-4A30-AAC7-55D695C9ED13}" dt="2023-06-03T02:48:33.075" v="1704" actId="478"/>
          <ac:picMkLst>
            <pc:docMk/>
            <pc:sldMk cId="4215321106" sldId="303"/>
            <ac:picMk id="10" creationId="{E5827664-23FF-1907-24CC-2C61930D2090}"/>
          </ac:picMkLst>
        </pc:picChg>
        <pc:picChg chg="add mod">
          <ac:chgData name="Trevor Maxwell" userId="5dc3676d6437fe12" providerId="LiveId" clId="{5015C349-5345-4A30-AAC7-55D695C9ED13}" dt="2023-06-03T02:48:39.413" v="1706" actId="1076"/>
          <ac:picMkLst>
            <pc:docMk/>
            <pc:sldMk cId="4215321106" sldId="303"/>
            <ac:picMk id="13" creationId="{26E5502F-3E82-9D66-D7DC-6AD4C2F96626}"/>
          </ac:picMkLst>
        </pc:picChg>
        <pc:picChg chg="add del">
          <ac:chgData name="Trevor Maxwell" userId="5dc3676d6437fe12" providerId="LiveId" clId="{5015C349-5345-4A30-AAC7-55D695C9ED13}" dt="2023-06-03T02:53:31.725" v="1735" actId="22"/>
          <ac:picMkLst>
            <pc:docMk/>
            <pc:sldMk cId="4215321106" sldId="303"/>
            <ac:picMk id="15" creationId="{4AD950C8-A2A1-D7EC-8D84-FC5E6A0DA1E2}"/>
          </ac:picMkLst>
        </pc:picChg>
      </pc:sldChg>
      <pc:sldChg chg="addSp delSp modSp add mod">
        <pc:chgData name="Trevor Maxwell" userId="5dc3676d6437fe12" providerId="LiveId" clId="{5015C349-5345-4A30-AAC7-55D695C9ED13}" dt="2023-06-03T15:29:00.994" v="2521" actId="20577"/>
        <pc:sldMkLst>
          <pc:docMk/>
          <pc:sldMk cId="198395310" sldId="304"/>
        </pc:sldMkLst>
        <pc:spChg chg="mod">
          <ac:chgData name="Trevor Maxwell" userId="5dc3676d6437fe12" providerId="LiveId" clId="{5015C349-5345-4A30-AAC7-55D695C9ED13}" dt="2023-06-03T02:56:48.951" v="1783" actId="6549"/>
          <ac:spMkLst>
            <pc:docMk/>
            <pc:sldMk cId="198395310" sldId="304"/>
            <ac:spMk id="4" creationId="{0744F906-2ACC-339E-B9E1-BDA896154DA3}"/>
          </ac:spMkLst>
        </pc:spChg>
        <pc:spChg chg="mod">
          <ac:chgData name="Trevor Maxwell" userId="5dc3676d6437fe12" providerId="LiveId" clId="{5015C349-5345-4A30-AAC7-55D695C9ED13}" dt="2023-06-03T15:29:00.994" v="2521" actId="20577"/>
          <ac:spMkLst>
            <pc:docMk/>
            <pc:sldMk cId="198395310" sldId="304"/>
            <ac:spMk id="11" creationId="{1373F09D-EAED-3B50-BF6A-7E1276C9A25C}"/>
          </ac:spMkLst>
        </pc:spChg>
        <pc:picChg chg="add mod">
          <ac:chgData name="Trevor Maxwell" userId="5dc3676d6437fe12" providerId="LiveId" clId="{5015C349-5345-4A30-AAC7-55D695C9ED13}" dt="2023-06-03T03:00:06.661" v="1800" actId="14100"/>
          <ac:picMkLst>
            <pc:docMk/>
            <pc:sldMk cId="198395310" sldId="304"/>
            <ac:picMk id="3" creationId="{66DC99EC-6BD1-52AC-1E05-436A272908F4}"/>
          </ac:picMkLst>
        </pc:picChg>
        <pc:picChg chg="add mod">
          <ac:chgData name="Trevor Maxwell" userId="5dc3676d6437fe12" providerId="LiveId" clId="{5015C349-5345-4A30-AAC7-55D695C9ED13}" dt="2023-06-03T02:59:58.565" v="1799" actId="1076"/>
          <ac:picMkLst>
            <pc:docMk/>
            <pc:sldMk cId="198395310" sldId="304"/>
            <ac:picMk id="6" creationId="{C337B4AA-73B4-4043-A9E4-2327DD2FCCCA}"/>
          </ac:picMkLst>
        </pc:picChg>
        <pc:picChg chg="del">
          <ac:chgData name="Trevor Maxwell" userId="5dc3676d6437fe12" providerId="LiveId" clId="{5015C349-5345-4A30-AAC7-55D695C9ED13}" dt="2023-06-03T02:57:02.877" v="1784" actId="478"/>
          <ac:picMkLst>
            <pc:docMk/>
            <pc:sldMk cId="198395310" sldId="304"/>
            <ac:picMk id="13" creationId="{26E5502F-3E82-9D66-D7DC-6AD4C2F96626}"/>
          </ac:picMkLst>
        </pc:picChg>
      </pc:sldChg>
      <pc:sldChg chg="addSp delSp modSp add mod">
        <pc:chgData name="Trevor Maxwell" userId="5dc3676d6437fe12" providerId="LiveId" clId="{5015C349-5345-4A30-AAC7-55D695C9ED13}" dt="2023-06-03T15:34:00.366" v="2776" actId="20577"/>
        <pc:sldMkLst>
          <pc:docMk/>
          <pc:sldMk cId="3305968886" sldId="305"/>
        </pc:sldMkLst>
        <pc:spChg chg="mod">
          <ac:chgData name="Trevor Maxwell" userId="5dc3676d6437fe12" providerId="LiveId" clId="{5015C349-5345-4A30-AAC7-55D695C9ED13}" dt="2023-06-03T03:09:52.516" v="2458" actId="20577"/>
          <ac:spMkLst>
            <pc:docMk/>
            <pc:sldMk cId="3305968886" sldId="305"/>
            <ac:spMk id="4" creationId="{0744F906-2ACC-339E-B9E1-BDA896154DA3}"/>
          </ac:spMkLst>
        </pc:spChg>
        <pc:spChg chg="mod">
          <ac:chgData name="Trevor Maxwell" userId="5dc3676d6437fe12" providerId="LiveId" clId="{5015C349-5345-4A30-AAC7-55D695C9ED13}" dt="2023-06-03T15:34:00.366" v="2776" actId="20577"/>
          <ac:spMkLst>
            <pc:docMk/>
            <pc:sldMk cId="3305968886" sldId="305"/>
            <ac:spMk id="11" creationId="{1373F09D-EAED-3B50-BF6A-7E1276C9A25C}"/>
          </ac:spMkLst>
        </pc:spChg>
        <pc:picChg chg="del">
          <ac:chgData name="Trevor Maxwell" userId="5dc3676d6437fe12" providerId="LiveId" clId="{5015C349-5345-4A30-AAC7-55D695C9ED13}" dt="2023-06-03T03:25:00.781" v="2459" actId="478"/>
          <ac:picMkLst>
            <pc:docMk/>
            <pc:sldMk cId="3305968886" sldId="305"/>
            <ac:picMk id="3" creationId="{66DC99EC-6BD1-52AC-1E05-436A272908F4}"/>
          </ac:picMkLst>
        </pc:picChg>
        <pc:picChg chg="add mod">
          <ac:chgData name="Trevor Maxwell" userId="5dc3676d6437fe12" providerId="LiveId" clId="{5015C349-5345-4A30-AAC7-55D695C9ED13}" dt="2023-06-03T03:27:14.662" v="2471" actId="14100"/>
          <ac:picMkLst>
            <pc:docMk/>
            <pc:sldMk cId="3305968886" sldId="305"/>
            <ac:picMk id="5" creationId="{04B34553-D10B-911E-6A5D-A79FC9A97C4C}"/>
          </ac:picMkLst>
        </pc:picChg>
        <pc:picChg chg="del">
          <ac:chgData name="Trevor Maxwell" userId="5dc3676d6437fe12" providerId="LiveId" clId="{5015C349-5345-4A30-AAC7-55D695C9ED13}" dt="2023-06-03T03:25:01.235" v="2460" actId="478"/>
          <ac:picMkLst>
            <pc:docMk/>
            <pc:sldMk cId="3305968886" sldId="305"/>
            <ac:picMk id="6" creationId="{C337B4AA-73B4-4043-A9E4-2327DD2FCCCA}"/>
          </ac:picMkLst>
        </pc:picChg>
        <pc:picChg chg="add mod">
          <ac:chgData name="Trevor Maxwell" userId="5dc3676d6437fe12" providerId="LiveId" clId="{5015C349-5345-4A30-AAC7-55D695C9ED13}" dt="2023-06-03T03:27:11.272" v="2470" actId="14100"/>
          <ac:picMkLst>
            <pc:docMk/>
            <pc:sldMk cId="3305968886" sldId="305"/>
            <ac:picMk id="8" creationId="{7CC9BF57-2374-97DC-1632-56F4BB2316D9}"/>
          </ac:picMkLst>
        </pc:picChg>
      </pc:sldChg>
      <pc:sldChg chg="addSp delSp modSp add mod">
        <pc:chgData name="Trevor Maxwell" userId="5dc3676d6437fe12" providerId="LiveId" clId="{5015C349-5345-4A30-AAC7-55D695C9ED13}" dt="2023-06-03T15:55:10.904" v="3510" actId="1076"/>
        <pc:sldMkLst>
          <pc:docMk/>
          <pc:sldMk cId="757337690" sldId="306"/>
        </pc:sldMkLst>
        <pc:spChg chg="mod">
          <ac:chgData name="Trevor Maxwell" userId="5dc3676d6437fe12" providerId="LiveId" clId="{5015C349-5345-4A30-AAC7-55D695C9ED13}" dt="2023-06-03T15:41:51.955" v="2831" actId="20577"/>
          <ac:spMkLst>
            <pc:docMk/>
            <pc:sldMk cId="757337690" sldId="306"/>
            <ac:spMk id="4" creationId="{0744F906-2ACC-339E-B9E1-BDA896154DA3}"/>
          </ac:spMkLst>
        </pc:spChg>
        <pc:spChg chg="mod">
          <ac:chgData name="Trevor Maxwell" userId="5dc3676d6437fe12" providerId="LiveId" clId="{5015C349-5345-4A30-AAC7-55D695C9ED13}" dt="2023-06-03T15:55:00.571" v="3509" actId="404"/>
          <ac:spMkLst>
            <pc:docMk/>
            <pc:sldMk cId="757337690" sldId="306"/>
            <ac:spMk id="11" creationId="{1373F09D-EAED-3B50-BF6A-7E1276C9A25C}"/>
          </ac:spMkLst>
        </pc:spChg>
        <pc:picChg chg="add del mod">
          <ac:chgData name="Trevor Maxwell" userId="5dc3676d6437fe12" providerId="LiveId" clId="{5015C349-5345-4A30-AAC7-55D695C9ED13}" dt="2023-06-03T15:51:50.704" v="3442" actId="14100"/>
          <ac:picMkLst>
            <pc:docMk/>
            <pc:sldMk cId="757337690" sldId="306"/>
            <ac:picMk id="3" creationId="{38D24252-E16B-7A5B-5744-0DF8AC8E7B3E}"/>
          </ac:picMkLst>
        </pc:picChg>
        <pc:picChg chg="del">
          <ac:chgData name="Trevor Maxwell" userId="5dc3676d6437fe12" providerId="LiveId" clId="{5015C349-5345-4A30-AAC7-55D695C9ED13}" dt="2023-06-03T15:34:45.985" v="2778" actId="478"/>
          <ac:picMkLst>
            <pc:docMk/>
            <pc:sldMk cId="757337690" sldId="306"/>
            <ac:picMk id="5" creationId="{04B34553-D10B-911E-6A5D-A79FC9A97C4C}"/>
          </ac:picMkLst>
        </pc:picChg>
        <pc:picChg chg="add del mod">
          <ac:chgData name="Trevor Maxwell" userId="5dc3676d6437fe12" providerId="LiveId" clId="{5015C349-5345-4A30-AAC7-55D695C9ED13}" dt="2023-06-03T15:51:13.746" v="3436" actId="478"/>
          <ac:picMkLst>
            <pc:docMk/>
            <pc:sldMk cId="757337690" sldId="306"/>
            <ac:picMk id="7" creationId="{1BA4C790-1319-6249-5755-EE1CAA823FB5}"/>
          </ac:picMkLst>
        </pc:picChg>
        <pc:picChg chg="del">
          <ac:chgData name="Trevor Maxwell" userId="5dc3676d6437fe12" providerId="LiveId" clId="{5015C349-5345-4A30-AAC7-55D695C9ED13}" dt="2023-06-03T15:34:46.619" v="2779" actId="478"/>
          <ac:picMkLst>
            <pc:docMk/>
            <pc:sldMk cId="757337690" sldId="306"/>
            <ac:picMk id="8" creationId="{7CC9BF57-2374-97DC-1632-56F4BB2316D9}"/>
          </ac:picMkLst>
        </pc:picChg>
        <pc:picChg chg="add mod">
          <ac:chgData name="Trevor Maxwell" userId="5dc3676d6437fe12" providerId="LiveId" clId="{5015C349-5345-4A30-AAC7-55D695C9ED13}" dt="2023-06-03T15:55:10.904" v="3510" actId="1076"/>
          <ac:picMkLst>
            <pc:docMk/>
            <pc:sldMk cId="757337690" sldId="306"/>
            <ac:picMk id="10" creationId="{83A024ED-1165-6E8A-9099-DD9F4D8AACD0}"/>
          </ac:picMkLst>
        </pc:picChg>
        <pc:picChg chg="add mod">
          <ac:chgData name="Trevor Maxwell" userId="5dc3676d6437fe12" providerId="LiveId" clId="{5015C349-5345-4A30-AAC7-55D695C9ED13}" dt="2023-06-03T15:51:47.807" v="3441" actId="1076"/>
          <ac:picMkLst>
            <pc:docMk/>
            <pc:sldMk cId="757337690" sldId="306"/>
            <ac:picMk id="13" creationId="{5FDA0890-34E7-221B-A86C-F8ACAEFDF528}"/>
          </ac:picMkLst>
        </pc:picChg>
      </pc:sldChg>
      <pc:sldChg chg="addSp delSp modSp add mod">
        <pc:chgData name="Trevor Maxwell" userId="5dc3676d6437fe12" providerId="LiveId" clId="{5015C349-5345-4A30-AAC7-55D695C9ED13}" dt="2023-06-03T16:00:27.973" v="4133" actId="1076"/>
        <pc:sldMkLst>
          <pc:docMk/>
          <pc:sldMk cId="401981976" sldId="307"/>
        </pc:sldMkLst>
        <pc:spChg chg="mod">
          <ac:chgData name="Trevor Maxwell" userId="5dc3676d6437fe12" providerId="LiveId" clId="{5015C349-5345-4A30-AAC7-55D695C9ED13}" dt="2023-06-03T15:56:09.084" v="3528" actId="20577"/>
          <ac:spMkLst>
            <pc:docMk/>
            <pc:sldMk cId="401981976" sldId="307"/>
            <ac:spMk id="4" creationId="{0744F906-2ACC-339E-B9E1-BDA896154DA3}"/>
          </ac:spMkLst>
        </pc:spChg>
        <pc:spChg chg="mod">
          <ac:chgData name="Trevor Maxwell" userId="5dc3676d6437fe12" providerId="LiveId" clId="{5015C349-5345-4A30-AAC7-55D695C9ED13}" dt="2023-06-03T16:00:27.973" v="4133" actId="1076"/>
          <ac:spMkLst>
            <pc:docMk/>
            <pc:sldMk cId="401981976" sldId="307"/>
            <ac:spMk id="11" creationId="{1373F09D-EAED-3B50-BF6A-7E1276C9A25C}"/>
          </ac:spMkLst>
        </pc:spChg>
        <pc:picChg chg="del">
          <ac:chgData name="Trevor Maxwell" userId="5dc3676d6437fe12" providerId="LiveId" clId="{5015C349-5345-4A30-AAC7-55D695C9ED13}" dt="2023-06-03T15:38:45.698" v="2792" actId="478"/>
          <ac:picMkLst>
            <pc:docMk/>
            <pc:sldMk cId="401981976" sldId="307"/>
            <ac:picMk id="3" creationId="{38D24252-E16B-7A5B-5744-0DF8AC8E7B3E}"/>
          </ac:picMkLst>
        </pc:picChg>
        <pc:picChg chg="add del mod">
          <ac:chgData name="Trevor Maxwell" userId="5dc3676d6437fe12" providerId="LiveId" clId="{5015C349-5345-4A30-AAC7-55D695C9ED13}" dt="2023-06-03T15:56:29.602" v="3529" actId="478"/>
          <ac:picMkLst>
            <pc:docMk/>
            <pc:sldMk cId="401981976" sldId="307"/>
            <ac:picMk id="5" creationId="{990329FA-A062-3F3E-A679-B6F6D1806CE5}"/>
          </ac:picMkLst>
        </pc:picChg>
        <pc:picChg chg="del">
          <ac:chgData name="Trevor Maxwell" userId="5dc3676d6437fe12" providerId="LiveId" clId="{5015C349-5345-4A30-AAC7-55D695C9ED13}" dt="2023-06-03T15:38:46.438" v="2793" actId="478"/>
          <ac:picMkLst>
            <pc:docMk/>
            <pc:sldMk cId="401981976" sldId="307"/>
            <ac:picMk id="7" creationId="{1BA4C790-1319-6249-5755-EE1CAA823FB5}"/>
          </ac:picMkLst>
        </pc:picChg>
      </pc:sldChg>
      <pc:sldChg chg="addSp modSp add mod">
        <pc:chgData name="Trevor Maxwell" userId="5dc3676d6437fe12" providerId="LiveId" clId="{5015C349-5345-4A30-AAC7-55D695C9ED13}" dt="2023-06-03T16:33:04.785" v="4916" actId="1076"/>
        <pc:sldMkLst>
          <pc:docMk/>
          <pc:sldMk cId="2234576567" sldId="308"/>
        </pc:sldMkLst>
        <pc:spChg chg="mod">
          <ac:chgData name="Trevor Maxwell" userId="5dc3676d6437fe12" providerId="LiveId" clId="{5015C349-5345-4A30-AAC7-55D695C9ED13}" dt="2023-06-03T16:03:43.969" v="4161" actId="20577"/>
          <ac:spMkLst>
            <pc:docMk/>
            <pc:sldMk cId="2234576567" sldId="308"/>
            <ac:spMk id="4" creationId="{0744F906-2ACC-339E-B9E1-BDA896154DA3}"/>
          </ac:spMkLst>
        </pc:spChg>
        <pc:spChg chg="mod">
          <ac:chgData name="Trevor Maxwell" userId="5dc3676d6437fe12" providerId="LiveId" clId="{5015C349-5345-4A30-AAC7-55D695C9ED13}" dt="2023-06-03T16:32:41.386" v="4914" actId="20577"/>
          <ac:spMkLst>
            <pc:docMk/>
            <pc:sldMk cId="2234576567" sldId="308"/>
            <ac:spMk id="11" creationId="{1373F09D-EAED-3B50-BF6A-7E1276C9A25C}"/>
          </ac:spMkLst>
        </pc:spChg>
        <pc:picChg chg="add mod">
          <ac:chgData name="Trevor Maxwell" userId="5dc3676d6437fe12" providerId="LiveId" clId="{5015C349-5345-4A30-AAC7-55D695C9ED13}" dt="2023-06-03T16:33:04.785" v="4916" actId="1076"/>
          <ac:picMkLst>
            <pc:docMk/>
            <pc:sldMk cId="2234576567" sldId="308"/>
            <ac:picMk id="3" creationId="{F5BBDE05-877C-7B35-B635-84350580DE25}"/>
          </ac:picMkLst>
        </pc:picChg>
      </pc:sldChg>
      <pc:sldChg chg="delSp modSp add mod">
        <pc:chgData name="Trevor Maxwell" userId="5dc3676d6437fe12" providerId="LiveId" clId="{5015C349-5345-4A30-AAC7-55D695C9ED13}" dt="2023-06-03T17:11:41.695" v="5781" actId="20577"/>
        <pc:sldMkLst>
          <pc:docMk/>
          <pc:sldMk cId="2619343364" sldId="309"/>
        </pc:sldMkLst>
        <pc:spChg chg="mod">
          <ac:chgData name="Trevor Maxwell" userId="5dc3676d6437fe12" providerId="LiveId" clId="{5015C349-5345-4A30-AAC7-55D695C9ED13}" dt="2023-06-03T16:33:26.793" v="4927" actId="20577"/>
          <ac:spMkLst>
            <pc:docMk/>
            <pc:sldMk cId="2619343364" sldId="309"/>
            <ac:spMk id="4" creationId="{0744F906-2ACC-339E-B9E1-BDA896154DA3}"/>
          </ac:spMkLst>
        </pc:spChg>
        <pc:spChg chg="mod">
          <ac:chgData name="Trevor Maxwell" userId="5dc3676d6437fe12" providerId="LiveId" clId="{5015C349-5345-4A30-AAC7-55D695C9ED13}" dt="2023-06-03T17:11:41.695" v="5781" actId="20577"/>
          <ac:spMkLst>
            <pc:docMk/>
            <pc:sldMk cId="2619343364" sldId="309"/>
            <ac:spMk id="11" creationId="{1373F09D-EAED-3B50-BF6A-7E1276C9A25C}"/>
          </ac:spMkLst>
        </pc:spChg>
        <pc:picChg chg="del">
          <ac:chgData name="Trevor Maxwell" userId="5dc3676d6437fe12" providerId="LiveId" clId="{5015C349-5345-4A30-AAC7-55D695C9ED13}" dt="2023-06-03T16:33:29.263" v="4928" actId="478"/>
          <ac:picMkLst>
            <pc:docMk/>
            <pc:sldMk cId="2619343364" sldId="309"/>
            <ac:picMk id="3" creationId="{F5BBDE05-877C-7B35-B635-84350580DE25}"/>
          </ac:picMkLst>
        </pc:picChg>
      </pc:sldChg>
      <pc:sldMasterChg chg="delSldLayout">
        <pc:chgData name="Trevor Maxwell" userId="5dc3676d6437fe12" providerId="LiveId" clId="{5015C349-5345-4A30-AAC7-55D695C9ED13}" dt="2023-06-03T17:11:56.410" v="5790" actId="47"/>
        <pc:sldMasterMkLst>
          <pc:docMk/>
          <pc:sldMasterMk cId="1928452137" sldId="2147483666"/>
        </pc:sldMasterMkLst>
        <pc:sldLayoutChg chg="del">
          <pc:chgData name="Trevor Maxwell" userId="5dc3676d6437fe12" providerId="LiveId" clId="{5015C349-5345-4A30-AAC7-55D695C9ED13}" dt="2023-06-03T17:11:56.410" v="5790" actId="47"/>
          <pc:sldLayoutMkLst>
            <pc:docMk/>
            <pc:sldMasterMk cId="1928452137" sldId="2147483666"/>
            <pc:sldLayoutMk cId="4026250860" sldId="2147483685"/>
          </pc:sldLayoutMkLst>
        </pc:sldLayoutChg>
        <pc:sldLayoutChg chg="del">
          <pc:chgData name="Trevor Maxwell" userId="5dc3676d6437fe12" providerId="LiveId" clId="{5015C349-5345-4A30-AAC7-55D695C9ED13}" dt="2023-06-03T17:11:55.836" v="5788" actId="47"/>
          <pc:sldLayoutMkLst>
            <pc:docMk/>
            <pc:sldMasterMk cId="1928452137" sldId="2147483666"/>
            <pc:sldLayoutMk cId="2290034707" sldId="2147483701"/>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6/2/2023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6/2/2023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6776"/>
            <a:ext cx="10515600" cy="3697645"/>
          </a:xfrm>
        </p:spPr>
        <p:txBody>
          <a:bodyPr/>
          <a:lstStyle>
            <a:lvl1pPr>
              <a:defRPr>
                <a:solidFill>
                  <a:schemeClr val="tx1">
                    <a:lumMod val="75000"/>
                    <a:lumOff val="25000"/>
                  </a:schemeClr>
                </a:solidFill>
              </a:defRPr>
            </a:lvl1pPr>
          </a:lstStyle>
          <a:p>
            <a:r>
              <a:rPr lang="en-US"/>
              <a:t>Click icon to add SmartArt graphic</a:t>
            </a:r>
            <a:endParaRPr lang="en-US" dirty="0"/>
          </a:p>
        </p:txBody>
      </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5.xml"/><Relationship Id="rId4" Type="http://schemas.openxmlformats.org/officeDocument/2006/relationships/image" Target="../media/image4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sz="3200" dirty="0"/>
              <a:t>Predicting hospital Readmissions</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652546"/>
          </a:xfrm>
        </p:spPr>
        <p:txBody>
          <a:bodyPr>
            <a:normAutofit lnSpcReduction="10000"/>
          </a:bodyPr>
          <a:lstStyle/>
          <a:p>
            <a:pPr>
              <a:spcBef>
                <a:spcPts val="0"/>
              </a:spcBef>
            </a:pPr>
            <a:r>
              <a:rPr lang="en-US" sz="2000" dirty="0"/>
              <a:t>Trevor Maxwell</a:t>
            </a:r>
          </a:p>
          <a:p>
            <a:pPr>
              <a:spcBef>
                <a:spcPts val="0"/>
              </a:spcBef>
            </a:pPr>
            <a:r>
              <a:rPr lang="en-US" sz="2000" dirty="0"/>
              <a:t>DSC530</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744F906-2ACC-339E-B9E1-BDA896154DA3}"/>
              </a:ext>
              <a:ext uri="{C183D7F6-B498-43B3-948B-1728B52AA6E4}">
                <adec:decorative xmlns:adec="http://schemas.microsoft.com/office/drawing/2017/decorative" val="0"/>
              </a:ext>
            </a:extLst>
          </p:cNvPr>
          <p:cNvSpPr>
            <a:spLocks noGrp="1"/>
          </p:cNvSpPr>
          <p:nvPr>
            <p:ph type="title"/>
          </p:nvPr>
        </p:nvSpPr>
        <p:spPr>
          <a:xfrm>
            <a:off x="409575" y="312233"/>
            <a:ext cx="5525060" cy="1325563"/>
          </a:xfrm>
        </p:spPr>
        <p:txBody>
          <a:bodyPr>
            <a:normAutofit fontScale="90000"/>
          </a:bodyPr>
          <a:lstStyle/>
          <a:p>
            <a:r>
              <a:rPr lang="en-ZA" dirty="0"/>
              <a:t>Probability Mass Function for number of medications administered for readmitted vs. non-readmitted patients</a:t>
            </a:r>
          </a:p>
        </p:txBody>
      </p:sp>
      <p:sp>
        <p:nvSpPr>
          <p:cNvPr id="9" name="TextBox 8">
            <a:extLst>
              <a:ext uri="{FF2B5EF4-FFF2-40B4-BE49-F238E27FC236}">
                <a16:creationId xmlns:a16="http://schemas.microsoft.com/office/drawing/2014/main" id="{DE41B666-516F-DCF4-A74C-0F7AACEAE1EC}"/>
              </a:ext>
            </a:extLst>
          </p:cNvPr>
          <p:cNvSpPr txBox="1"/>
          <p:nvPr/>
        </p:nvSpPr>
        <p:spPr>
          <a:xfrm>
            <a:off x="6923786" y="1930150"/>
            <a:ext cx="4849906" cy="1754326"/>
          </a:xfrm>
          <a:prstGeom prst="rect">
            <a:avLst/>
          </a:prstGeom>
          <a:noFill/>
        </p:spPr>
        <p:txBody>
          <a:bodyPr wrap="square">
            <a:spAutoFit/>
          </a:bodyPr>
          <a:lstStyle/>
          <a:p>
            <a:pPr>
              <a:spcAft>
                <a:spcPts val="600"/>
              </a:spcAft>
            </a:pPr>
            <a:r>
              <a:rPr lang="en-US" dirty="0"/>
              <a:t>As seen in the PMF on the left, patients are less likely to be readmitted when the number of medications are administered is less than around 18 and more likely to be readmitted when medications administered is greater than from around 19 to 35.</a:t>
            </a:r>
          </a:p>
        </p:txBody>
      </p:sp>
      <p:pic>
        <p:nvPicPr>
          <p:cNvPr id="3" name="Picture 2">
            <a:extLst>
              <a:ext uri="{FF2B5EF4-FFF2-40B4-BE49-F238E27FC236}">
                <a16:creationId xmlns:a16="http://schemas.microsoft.com/office/drawing/2014/main" id="{F78C6F95-1F88-4349-1701-82BE9FB0995D}"/>
              </a:ext>
            </a:extLst>
          </p:cNvPr>
          <p:cNvPicPr>
            <a:picLocks noChangeAspect="1"/>
          </p:cNvPicPr>
          <p:nvPr/>
        </p:nvPicPr>
        <p:blipFill>
          <a:blip r:embed="rId2"/>
          <a:stretch>
            <a:fillRect/>
          </a:stretch>
        </p:blipFill>
        <p:spPr>
          <a:xfrm>
            <a:off x="542150" y="1930150"/>
            <a:ext cx="5553850" cy="4086795"/>
          </a:xfrm>
          <a:prstGeom prst="rect">
            <a:avLst/>
          </a:prstGeom>
        </p:spPr>
      </p:pic>
    </p:spTree>
    <p:extLst>
      <p:ext uri="{BB962C8B-B14F-4D97-AF65-F5344CB8AC3E}">
        <p14:creationId xmlns:p14="http://schemas.microsoft.com/office/powerpoint/2010/main" val="1509588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744F906-2ACC-339E-B9E1-BDA896154DA3}"/>
              </a:ext>
              <a:ext uri="{C183D7F6-B498-43B3-948B-1728B52AA6E4}">
                <adec:decorative xmlns:adec="http://schemas.microsoft.com/office/drawing/2017/decorative" val="0"/>
              </a:ext>
            </a:extLst>
          </p:cNvPr>
          <p:cNvSpPr>
            <a:spLocks noGrp="1"/>
          </p:cNvSpPr>
          <p:nvPr>
            <p:ph type="title"/>
          </p:nvPr>
        </p:nvSpPr>
        <p:spPr>
          <a:xfrm>
            <a:off x="409575" y="312233"/>
            <a:ext cx="5525060" cy="1325563"/>
          </a:xfrm>
        </p:spPr>
        <p:txBody>
          <a:bodyPr>
            <a:normAutofit/>
          </a:bodyPr>
          <a:lstStyle/>
          <a:p>
            <a:r>
              <a:rPr lang="en-ZA" dirty="0"/>
              <a:t>Cumulative Distribution function for number of medications administered</a:t>
            </a:r>
          </a:p>
        </p:txBody>
      </p:sp>
      <p:sp>
        <p:nvSpPr>
          <p:cNvPr id="11" name="TextBox 10">
            <a:extLst>
              <a:ext uri="{FF2B5EF4-FFF2-40B4-BE49-F238E27FC236}">
                <a16:creationId xmlns:a16="http://schemas.microsoft.com/office/drawing/2014/main" id="{1373F09D-EAED-3B50-BF6A-7E1276C9A25C}"/>
              </a:ext>
            </a:extLst>
          </p:cNvPr>
          <p:cNvSpPr txBox="1"/>
          <p:nvPr/>
        </p:nvSpPr>
        <p:spPr>
          <a:xfrm>
            <a:off x="6761839" y="2967335"/>
            <a:ext cx="4849906" cy="923330"/>
          </a:xfrm>
          <a:prstGeom prst="rect">
            <a:avLst/>
          </a:prstGeom>
          <a:noFill/>
        </p:spPr>
        <p:txBody>
          <a:bodyPr wrap="square">
            <a:spAutoFit/>
          </a:bodyPr>
          <a:lstStyle/>
          <a:p>
            <a:pPr>
              <a:spcAft>
                <a:spcPts val="600"/>
              </a:spcAft>
            </a:pPr>
            <a:r>
              <a:rPr lang="en-US" dirty="0"/>
              <a:t>As seen in the CDF on the left, non-readmitted patients generally receive slightly less medications throughout the distribution.</a:t>
            </a:r>
          </a:p>
        </p:txBody>
      </p:sp>
      <p:pic>
        <p:nvPicPr>
          <p:cNvPr id="13" name="Picture 12">
            <a:extLst>
              <a:ext uri="{FF2B5EF4-FFF2-40B4-BE49-F238E27FC236}">
                <a16:creationId xmlns:a16="http://schemas.microsoft.com/office/drawing/2014/main" id="{26E5502F-3E82-9D66-D7DC-6AD4C2F96626}"/>
              </a:ext>
            </a:extLst>
          </p:cNvPr>
          <p:cNvPicPr>
            <a:picLocks noChangeAspect="1"/>
          </p:cNvPicPr>
          <p:nvPr/>
        </p:nvPicPr>
        <p:blipFill>
          <a:blip r:embed="rId2"/>
          <a:stretch>
            <a:fillRect/>
          </a:stretch>
        </p:blipFill>
        <p:spPr>
          <a:xfrm>
            <a:off x="580255" y="1930150"/>
            <a:ext cx="5515745" cy="4029637"/>
          </a:xfrm>
          <a:prstGeom prst="rect">
            <a:avLst/>
          </a:prstGeom>
        </p:spPr>
      </p:pic>
    </p:spTree>
    <p:extLst>
      <p:ext uri="{BB962C8B-B14F-4D97-AF65-F5344CB8AC3E}">
        <p14:creationId xmlns:p14="http://schemas.microsoft.com/office/powerpoint/2010/main" val="4215321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744F906-2ACC-339E-B9E1-BDA896154DA3}"/>
              </a:ext>
              <a:ext uri="{C183D7F6-B498-43B3-948B-1728B52AA6E4}">
                <adec:decorative xmlns:adec="http://schemas.microsoft.com/office/drawing/2017/decorative" val="0"/>
              </a:ext>
            </a:extLst>
          </p:cNvPr>
          <p:cNvSpPr>
            <a:spLocks noGrp="1"/>
          </p:cNvSpPr>
          <p:nvPr>
            <p:ph type="title"/>
          </p:nvPr>
        </p:nvSpPr>
        <p:spPr>
          <a:xfrm>
            <a:off x="409575" y="312233"/>
            <a:ext cx="5525060" cy="1325563"/>
          </a:xfrm>
        </p:spPr>
        <p:txBody>
          <a:bodyPr>
            <a:normAutofit/>
          </a:bodyPr>
          <a:lstStyle/>
          <a:p>
            <a:r>
              <a:rPr lang="en-ZA" dirty="0"/>
              <a:t>Modeling distributions</a:t>
            </a:r>
          </a:p>
        </p:txBody>
      </p:sp>
      <p:sp>
        <p:nvSpPr>
          <p:cNvPr id="11" name="TextBox 10">
            <a:extLst>
              <a:ext uri="{FF2B5EF4-FFF2-40B4-BE49-F238E27FC236}">
                <a16:creationId xmlns:a16="http://schemas.microsoft.com/office/drawing/2014/main" id="{1373F09D-EAED-3B50-BF6A-7E1276C9A25C}"/>
              </a:ext>
            </a:extLst>
          </p:cNvPr>
          <p:cNvSpPr txBox="1"/>
          <p:nvPr/>
        </p:nvSpPr>
        <p:spPr>
          <a:xfrm>
            <a:off x="747152" y="2274838"/>
            <a:ext cx="4849906" cy="2308324"/>
          </a:xfrm>
          <a:prstGeom prst="rect">
            <a:avLst/>
          </a:prstGeom>
          <a:noFill/>
        </p:spPr>
        <p:txBody>
          <a:bodyPr wrap="square">
            <a:spAutoFit/>
          </a:bodyPr>
          <a:lstStyle/>
          <a:p>
            <a:pPr>
              <a:spcAft>
                <a:spcPts val="600"/>
              </a:spcAft>
            </a:pPr>
            <a:r>
              <a:rPr lang="en-US" dirty="0"/>
              <a:t>The top probability plot is for a normal distribution for medications administered, and the bottom plot is for a lognormal probability plot. The plot deviates at the tails for both probability plots, however the distribution that follows the lognormal distribution significantly better from -1 to 3 standard deviations from the mean. </a:t>
            </a:r>
          </a:p>
        </p:txBody>
      </p:sp>
      <p:pic>
        <p:nvPicPr>
          <p:cNvPr id="3" name="Picture 2">
            <a:extLst>
              <a:ext uri="{FF2B5EF4-FFF2-40B4-BE49-F238E27FC236}">
                <a16:creationId xmlns:a16="http://schemas.microsoft.com/office/drawing/2014/main" id="{66DC99EC-6BD1-52AC-1E05-436A272908F4}"/>
              </a:ext>
            </a:extLst>
          </p:cNvPr>
          <p:cNvPicPr>
            <a:picLocks noChangeAspect="1"/>
          </p:cNvPicPr>
          <p:nvPr/>
        </p:nvPicPr>
        <p:blipFill>
          <a:blip r:embed="rId2"/>
          <a:stretch>
            <a:fillRect/>
          </a:stretch>
        </p:blipFill>
        <p:spPr>
          <a:xfrm>
            <a:off x="7180729" y="148718"/>
            <a:ext cx="4338918" cy="3280282"/>
          </a:xfrm>
          <a:prstGeom prst="rect">
            <a:avLst/>
          </a:prstGeom>
        </p:spPr>
      </p:pic>
      <p:pic>
        <p:nvPicPr>
          <p:cNvPr id="6" name="Picture 5">
            <a:extLst>
              <a:ext uri="{FF2B5EF4-FFF2-40B4-BE49-F238E27FC236}">
                <a16:creationId xmlns:a16="http://schemas.microsoft.com/office/drawing/2014/main" id="{C337B4AA-73B4-4043-A9E4-2327DD2FCCCA}"/>
              </a:ext>
            </a:extLst>
          </p:cNvPr>
          <p:cNvPicPr>
            <a:picLocks noChangeAspect="1"/>
          </p:cNvPicPr>
          <p:nvPr/>
        </p:nvPicPr>
        <p:blipFill>
          <a:blip r:embed="rId3"/>
          <a:stretch>
            <a:fillRect/>
          </a:stretch>
        </p:blipFill>
        <p:spPr>
          <a:xfrm>
            <a:off x="7248052" y="3529586"/>
            <a:ext cx="4271593" cy="3278899"/>
          </a:xfrm>
          <a:prstGeom prst="rect">
            <a:avLst/>
          </a:prstGeom>
        </p:spPr>
      </p:pic>
    </p:spTree>
    <p:extLst>
      <p:ext uri="{BB962C8B-B14F-4D97-AF65-F5344CB8AC3E}">
        <p14:creationId xmlns:p14="http://schemas.microsoft.com/office/powerpoint/2010/main" val="198395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744F906-2ACC-339E-B9E1-BDA896154DA3}"/>
              </a:ext>
              <a:ext uri="{C183D7F6-B498-43B3-948B-1728B52AA6E4}">
                <adec:decorative xmlns:adec="http://schemas.microsoft.com/office/drawing/2017/decorative" val="0"/>
              </a:ext>
            </a:extLst>
          </p:cNvPr>
          <p:cNvSpPr>
            <a:spLocks noGrp="1"/>
          </p:cNvSpPr>
          <p:nvPr>
            <p:ph type="title"/>
          </p:nvPr>
        </p:nvSpPr>
        <p:spPr>
          <a:xfrm>
            <a:off x="409575" y="312233"/>
            <a:ext cx="5525060" cy="1325563"/>
          </a:xfrm>
        </p:spPr>
        <p:txBody>
          <a:bodyPr>
            <a:normAutofit/>
          </a:bodyPr>
          <a:lstStyle/>
          <a:p>
            <a:r>
              <a:rPr lang="en-ZA" dirty="0"/>
              <a:t>Modeling distributions (cont’d)</a:t>
            </a:r>
          </a:p>
        </p:txBody>
      </p:sp>
      <p:sp>
        <p:nvSpPr>
          <p:cNvPr id="11" name="TextBox 10">
            <a:extLst>
              <a:ext uri="{FF2B5EF4-FFF2-40B4-BE49-F238E27FC236}">
                <a16:creationId xmlns:a16="http://schemas.microsoft.com/office/drawing/2014/main" id="{1373F09D-EAED-3B50-BF6A-7E1276C9A25C}"/>
              </a:ext>
            </a:extLst>
          </p:cNvPr>
          <p:cNvSpPr txBox="1"/>
          <p:nvPr/>
        </p:nvSpPr>
        <p:spPr>
          <a:xfrm>
            <a:off x="747152" y="2274838"/>
            <a:ext cx="4849906" cy="1477328"/>
          </a:xfrm>
          <a:prstGeom prst="rect">
            <a:avLst/>
          </a:prstGeom>
          <a:noFill/>
        </p:spPr>
        <p:txBody>
          <a:bodyPr wrap="square">
            <a:spAutoFit/>
          </a:bodyPr>
          <a:lstStyle/>
          <a:p>
            <a:pPr>
              <a:spcAft>
                <a:spcPts val="600"/>
              </a:spcAft>
            </a:pPr>
            <a:r>
              <a:rPr lang="en-US" dirty="0"/>
              <a:t>Plotting the lognormal (bottom graph) vs. the normal (top graph) CDF indicates that the lognormal plot is a better fit as there is less deviation from the lognormal model throughout the distribution.</a:t>
            </a:r>
          </a:p>
        </p:txBody>
      </p:sp>
      <p:pic>
        <p:nvPicPr>
          <p:cNvPr id="5" name="Picture 4">
            <a:extLst>
              <a:ext uri="{FF2B5EF4-FFF2-40B4-BE49-F238E27FC236}">
                <a16:creationId xmlns:a16="http://schemas.microsoft.com/office/drawing/2014/main" id="{04B34553-D10B-911E-6A5D-A79FC9A97C4C}"/>
              </a:ext>
            </a:extLst>
          </p:cNvPr>
          <p:cNvPicPr>
            <a:picLocks noChangeAspect="1"/>
          </p:cNvPicPr>
          <p:nvPr/>
        </p:nvPicPr>
        <p:blipFill>
          <a:blip r:embed="rId2"/>
          <a:stretch>
            <a:fillRect/>
          </a:stretch>
        </p:blipFill>
        <p:spPr>
          <a:xfrm>
            <a:off x="7333129" y="85010"/>
            <a:ext cx="4428576" cy="3276363"/>
          </a:xfrm>
          <a:prstGeom prst="rect">
            <a:avLst/>
          </a:prstGeom>
        </p:spPr>
      </p:pic>
      <p:pic>
        <p:nvPicPr>
          <p:cNvPr id="8" name="Picture 7">
            <a:extLst>
              <a:ext uri="{FF2B5EF4-FFF2-40B4-BE49-F238E27FC236}">
                <a16:creationId xmlns:a16="http://schemas.microsoft.com/office/drawing/2014/main" id="{7CC9BF57-2374-97DC-1632-56F4BB2316D9}"/>
              </a:ext>
            </a:extLst>
          </p:cNvPr>
          <p:cNvPicPr>
            <a:picLocks noChangeAspect="1"/>
          </p:cNvPicPr>
          <p:nvPr/>
        </p:nvPicPr>
        <p:blipFill>
          <a:blip r:embed="rId3"/>
          <a:stretch>
            <a:fillRect/>
          </a:stretch>
        </p:blipFill>
        <p:spPr>
          <a:xfrm>
            <a:off x="7333130" y="3496627"/>
            <a:ext cx="4446494" cy="3276364"/>
          </a:xfrm>
          <a:prstGeom prst="rect">
            <a:avLst/>
          </a:prstGeom>
        </p:spPr>
      </p:pic>
    </p:spTree>
    <p:extLst>
      <p:ext uri="{BB962C8B-B14F-4D97-AF65-F5344CB8AC3E}">
        <p14:creationId xmlns:p14="http://schemas.microsoft.com/office/powerpoint/2010/main" val="3305968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744F906-2ACC-339E-B9E1-BDA896154DA3}"/>
              </a:ext>
              <a:ext uri="{C183D7F6-B498-43B3-948B-1728B52AA6E4}">
                <adec:decorative xmlns:adec="http://schemas.microsoft.com/office/drawing/2017/decorative" val="0"/>
              </a:ext>
            </a:extLst>
          </p:cNvPr>
          <p:cNvSpPr>
            <a:spLocks noGrp="1"/>
          </p:cNvSpPr>
          <p:nvPr>
            <p:ph type="title"/>
          </p:nvPr>
        </p:nvSpPr>
        <p:spPr>
          <a:xfrm>
            <a:off x="409575" y="312233"/>
            <a:ext cx="5525060" cy="1325563"/>
          </a:xfrm>
        </p:spPr>
        <p:txBody>
          <a:bodyPr>
            <a:normAutofit/>
          </a:bodyPr>
          <a:lstStyle/>
          <a:p>
            <a:r>
              <a:rPr lang="en-ZA" dirty="0"/>
              <a:t>Correlations</a:t>
            </a:r>
          </a:p>
        </p:txBody>
      </p:sp>
      <p:sp>
        <p:nvSpPr>
          <p:cNvPr id="11" name="TextBox 10">
            <a:extLst>
              <a:ext uri="{FF2B5EF4-FFF2-40B4-BE49-F238E27FC236}">
                <a16:creationId xmlns:a16="http://schemas.microsoft.com/office/drawing/2014/main" id="{1373F09D-EAED-3B50-BF6A-7E1276C9A25C}"/>
              </a:ext>
            </a:extLst>
          </p:cNvPr>
          <p:cNvSpPr txBox="1"/>
          <p:nvPr/>
        </p:nvSpPr>
        <p:spPr>
          <a:xfrm>
            <a:off x="409575" y="1548697"/>
            <a:ext cx="6860801" cy="3585597"/>
          </a:xfrm>
          <a:prstGeom prst="rect">
            <a:avLst/>
          </a:prstGeom>
          <a:noFill/>
        </p:spPr>
        <p:txBody>
          <a:bodyPr wrap="square">
            <a:spAutoFit/>
          </a:bodyPr>
          <a:lstStyle/>
          <a:p>
            <a:pPr marL="285750" indent="-285750">
              <a:spcAft>
                <a:spcPts val="600"/>
              </a:spcAft>
              <a:buFont typeface="Arial" panose="020B0604020202020204" pitchFamily="34" charset="0"/>
              <a:buChar char="•"/>
            </a:pPr>
            <a:r>
              <a:rPr lang="en-US" sz="1400" dirty="0"/>
              <a:t>As seen in the below table for Pearson’s correlation coefficients amongst the numeric variables, the two highest correlations occur between the number of medications administered vs. time in hospital and medications administered vs. the number of procedures performed.</a:t>
            </a:r>
          </a:p>
          <a:p>
            <a:pPr marL="285750" indent="-285750">
              <a:spcAft>
                <a:spcPts val="600"/>
              </a:spcAft>
              <a:buFont typeface="Arial" panose="020B0604020202020204" pitchFamily="34" charset="0"/>
              <a:buChar char="•"/>
            </a:pPr>
            <a:r>
              <a:rPr lang="en-US" sz="1400" dirty="0"/>
              <a:t>Medications administered vs. time in hospital</a:t>
            </a:r>
          </a:p>
          <a:p>
            <a:pPr marL="742950" lvl="1" indent="-285750">
              <a:spcAft>
                <a:spcPts val="600"/>
              </a:spcAft>
              <a:buFont typeface="Arial" panose="020B0604020202020204" pitchFamily="34" charset="0"/>
              <a:buChar char="•"/>
            </a:pPr>
            <a:r>
              <a:rPr lang="en-US" sz="1400" dirty="0"/>
              <a:t>Pearson’s correlation coefficient: 0.448346</a:t>
            </a:r>
          </a:p>
          <a:p>
            <a:pPr marL="742950" lvl="1" indent="-285750">
              <a:spcAft>
                <a:spcPts val="600"/>
              </a:spcAft>
              <a:buFont typeface="Arial" panose="020B0604020202020204" pitchFamily="34" charset="0"/>
              <a:buChar char="•"/>
            </a:pPr>
            <a:r>
              <a:rPr lang="en-US" sz="1400" dirty="0"/>
              <a:t>Covariance: 10.7787</a:t>
            </a:r>
          </a:p>
          <a:p>
            <a:pPr marL="742950" lvl="1" indent="-285750">
              <a:spcAft>
                <a:spcPts val="600"/>
              </a:spcAft>
              <a:buFont typeface="Arial" panose="020B0604020202020204" pitchFamily="34" charset="0"/>
              <a:buChar char="•"/>
            </a:pPr>
            <a:r>
              <a:rPr lang="en-US" sz="1400" b="1" dirty="0"/>
              <a:t>Moderate correlation</a:t>
            </a:r>
          </a:p>
          <a:p>
            <a:pPr marL="285750" indent="-285750">
              <a:spcAft>
                <a:spcPts val="600"/>
              </a:spcAft>
              <a:buFont typeface="Arial" panose="020B0604020202020204" pitchFamily="34" charset="0"/>
              <a:buChar char="•"/>
            </a:pPr>
            <a:r>
              <a:rPr lang="en-US" sz="1400" dirty="0"/>
              <a:t>Medications administered vs. procedures performed</a:t>
            </a:r>
          </a:p>
          <a:p>
            <a:pPr marL="742950" lvl="1" indent="-285750">
              <a:spcAft>
                <a:spcPts val="600"/>
              </a:spcAft>
              <a:buFont typeface="Arial" panose="020B0604020202020204" pitchFamily="34" charset="0"/>
              <a:buChar char="•"/>
            </a:pPr>
            <a:r>
              <a:rPr lang="en-US" sz="1400" dirty="0"/>
              <a:t>Pearson’s correlation coefficient: 0.366694</a:t>
            </a:r>
          </a:p>
          <a:p>
            <a:pPr marL="742950" lvl="1" indent="-285750">
              <a:spcAft>
                <a:spcPts val="600"/>
              </a:spcAft>
              <a:buFont typeface="Arial" panose="020B0604020202020204" pitchFamily="34" charset="0"/>
              <a:buChar char="•"/>
            </a:pPr>
            <a:r>
              <a:rPr lang="en-US" sz="1400" dirty="0"/>
              <a:t>Covariance: 5.03730</a:t>
            </a:r>
          </a:p>
          <a:p>
            <a:pPr marL="742950" lvl="1" indent="-285750">
              <a:spcAft>
                <a:spcPts val="600"/>
              </a:spcAft>
              <a:buFont typeface="Arial" panose="020B0604020202020204" pitchFamily="34" charset="0"/>
              <a:buChar char="•"/>
            </a:pPr>
            <a:r>
              <a:rPr lang="en-US" sz="1400" b="1" dirty="0"/>
              <a:t>Low to moderate correlation</a:t>
            </a:r>
          </a:p>
          <a:p>
            <a:pPr marL="285750" indent="-285750">
              <a:spcAft>
                <a:spcPts val="600"/>
              </a:spcAft>
              <a:buFont typeface="Arial" panose="020B0604020202020204" pitchFamily="34" charset="0"/>
              <a:buChar char="•"/>
            </a:pPr>
            <a:endParaRPr lang="en-US" sz="1400" dirty="0"/>
          </a:p>
        </p:txBody>
      </p:sp>
      <p:pic>
        <p:nvPicPr>
          <p:cNvPr id="3" name="Picture 2">
            <a:extLst>
              <a:ext uri="{FF2B5EF4-FFF2-40B4-BE49-F238E27FC236}">
                <a16:creationId xmlns:a16="http://schemas.microsoft.com/office/drawing/2014/main" id="{38D24252-E16B-7A5B-5744-0DF8AC8E7B3E}"/>
              </a:ext>
            </a:extLst>
          </p:cNvPr>
          <p:cNvPicPr>
            <a:picLocks noChangeAspect="1"/>
          </p:cNvPicPr>
          <p:nvPr/>
        </p:nvPicPr>
        <p:blipFill>
          <a:blip r:embed="rId2"/>
          <a:stretch>
            <a:fillRect/>
          </a:stretch>
        </p:blipFill>
        <p:spPr>
          <a:xfrm>
            <a:off x="7578645" y="169211"/>
            <a:ext cx="4203779" cy="3185142"/>
          </a:xfrm>
          <a:prstGeom prst="rect">
            <a:avLst/>
          </a:prstGeom>
        </p:spPr>
      </p:pic>
      <p:pic>
        <p:nvPicPr>
          <p:cNvPr id="10" name="Picture 9">
            <a:extLst>
              <a:ext uri="{FF2B5EF4-FFF2-40B4-BE49-F238E27FC236}">
                <a16:creationId xmlns:a16="http://schemas.microsoft.com/office/drawing/2014/main" id="{83A024ED-1165-6E8A-9099-DD9F4D8AACD0}"/>
              </a:ext>
            </a:extLst>
          </p:cNvPr>
          <p:cNvPicPr>
            <a:picLocks noChangeAspect="1"/>
          </p:cNvPicPr>
          <p:nvPr/>
        </p:nvPicPr>
        <p:blipFill>
          <a:blip r:embed="rId3"/>
          <a:stretch>
            <a:fillRect/>
          </a:stretch>
        </p:blipFill>
        <p:spPr>
          <a:xfrm>
            <a:off x="877286" y="5163813"/>
            <a:ext cx="5925377" cy="1552792"/>
          </a:xfrm>
          <a:prstGeom prst="rect">
            <a:avLst/>
          </a:prstGeom>
        </p:spPr>
      </p:pic>
      <p:pic>
        <p:nvPicPr>
          <p:cNvPr id="13" name="Picture 12">
            <a:extLst>
              <a:ext uri="{FF2B5EF4-FFF2-40B4-BE49-F238E27FC236}">
                <a16:creationId xmlns:a16="http://schemas.microsoft.com/office/drawing/2014/main" id="{5FDA0890-34E7-221B-A86C-F8ACAEFDF528}"/>
              </a:ext>
            </a:extLst>
          </p:cNvPr>
          <p:cNvPicPr>
            <a:picLocks noChangeAspect="1"/>
          </p:cNvPicPr>
          <p:nvPr/>
        </p:nvPicPr>
        <p:blipFill>
          <a:blip r:embed="rId4"/>
          <a:stretch>
            <a:fillRect/>
          </a:stretch>
        </p:blipFill>
        <p:spPr>
          <a:xfrm>
            <a:off x="7578645" y="3429000"/>
            <a:ext cx="4341526" cy="3287605"/>
          </a:xfrm>
          <a:prstGeom prst="rect">
            <a:avLst/>
          </a:prstGeom>
        </p:spPr>
      </p:pic>
    </p:spTree>
    <p:extLst>
      <p:ext uri="{BB962C8B-B14F-4D97-AF65-F5344CB8AC3E}">
        <p14:creationId xmlns:p14="http://schemas.microsoft.com/office/powerpoint/2010/main" val="757337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744F906-2ACC-339E-B9E1-BDA896154DA3}"/>
              </a:ext>
              <a:ext uri="{C183D7F6-B498-43B3-948B-1728B52AA6E4}">
                <adec:decorative xmlns:adec="http://schemas.microsoft.com/office/drawing/2017/decorative" val="0"/>
              </a:ext>
            </a:extLst>
          </p:cNvPr>
          <p:cNvSpPr>
            <a:spLocks noGrp="1"/>
          </p:cNvSpPr>
          <p:nvPr>
            <p:ph type="title"/>
          </p:nvPr>
        </p:nvSpPr>
        <p:spPr>
          <a:xfrm>
            <a:off x="409575" y="312233"/>
            <a:ext cx="5525060" cy="1325563"/>
          </a:xfrm>
        </p:spPr>
        <p:txBody>
          <a:bodyPr>
            <a:normAutofit/>
          </a:bodyPr>
          <a:lstStyle/>
          <a:p>
            <a:r>
              <a:rPr lang="en-ZA" dirty="0"/>
              <a:t>Hypothesis testing</a:t>
            </a:r>
          </a:p>
        </p:txBody>
      </p:sp>
      <p:sp>
        <p:nvSpPr>
          <p:cNvPr id="11" name="TextBox 10">
            <a:extLst>
              <a:ext uri="{FF2B5EF4-FFF2-40B4-BE49-F238E27FC236}">
                <a16:creationId xmlns:a16="http://schemas.microsoft.com/office/drawing/2014/main" id="{1373F09D-EAED-3B50-BF6A-7E1276C9A25C}"/>
              </a:ext>
            </a:extLst>
          </p:cNvPr>
          <p:cNvSpPr txBox="1"/>
          <p:nvPr/>
        </p:nvSpPr>
        <p:spPr>
          <a:xfrm>
            <a:off x="409575" y="1719027"/>
            <a:ext cx="8405813" cy="4662815"/>
          </a:xfrm>
          <a:prstGeom prst="rect">
            <a:avLst/>
          </a:prstGeom>
          <a:noFill/>
        </p:spPr>
        <p:txBody>
          <a:bodyPr wrap="square">
            <a:spAutoFit/>
          </a:bodyPr>
          <a:lstStyle/>
          <a:p>
            <a:pPr>
              <a:spcAft>
                <a:spcPts val="600"/>
              </a:spcAft>
            </a:pPr>
            <a:r>
              <a:rPr lang="en-US" dirty="0"/>
              <a:t>Two hypothesis tests were performed on the data:</a:t>
            </a:r>
          </a:p>
          <a:p>
            <a:pPr>
              <a:spcAft>
                <a:spcPts val="600"/>
              </a:spcAft>
            </a:pPr>
            <a:endParaRPr lang="en-US" dirty="0"/>
          </a:p>
          <a:p>
            <a:pPr marL="285750" indent="-285750">
              <a:spcAft>
                <a:spcPts val="600"/>
              </a:spcAft>
              <a:buFont typeface="Arial" panose="020B0604020202020204" pitchFamily="34" charset="0"/>
              <a:buChar char="•"/>
            </a:pPr>
            <a:r>
              <a:rPr lang="en-US" dirty="0"/>
              <a:t>Difference in means test for number of medications administered for patients who were readmitted vs. not readmitted</a:t>
            </a:r>
          </a:p>
          <a:p>
            <a:pPr marL="742950" lvl="1" indent="-285750">
              <a:spcAft>
                <a:spcPts val="600"/>
              </a:spcAft>
              <a:buFont typeface="Arial" panose="020B0604020202020204" pitchFamily="34" charset="0"/>
              <a:buChar char="•"/>
            </a:pPr>
            <a:r>
              <a:rPr lang="en-US" dirty="0"/>
              <a:t>P value: 0.0</a:t>
            </a:r>
          </a:p>
          <a:p>
            <a:pPr marL="742950" lvl="1" indent="-285750">
              <a:spcAft>
                <a:spcPts val="600"/>
              </a:spcAft>
              <a:buFont typeface="Arial" panose="020B0604020202020204" pitchFamily="34" charset="0"/>
              <a:buChar char="•"/>
            </a:pPr>
            <a:r>
              <a:rPr lang="en-US" dirty="0"/>
              <a:t>The difference in means between the two populations is statistically significant</a:t>
            </a:r>
          </a:p>
          <a:p>
            <a:pPr marL="285750" indent="-285750">
              <a:spcAft>
                <a:spcPts val="600"/>
              </a:spcAft>
              <a:buFont typeface="Arial" panose="020B0604020202020204" pitchFamily="34" charset="0"/>
              <a:buChar char="•"/>
            </a:pPr>
            <a:endParaRPr lang="en-US" dirty="0"/>
          </a:p>
          <a:p>
            <a:pPr marL="285750" indent="-285750">
              <a:spcAft>
                <a:spcPts val="600"/>
              </a:spcAft>
              <a:buFont typeface="Arial" panose="020B0604020202020204" pitchFamily="34" charset="0"/>
              <a:buChar char="•"/>
            </a:pPr>
            <a:r>
              <a:rPr lang="en-US" dirty="0"/>
              <a:t>Correlation hypothesis test for number of medications administered vs. time spend in the hospital</a:t>
            </a:r>
          </a:p>
          <a:p>
            <a:pPr marL="742950" lvl="1" indent="-285750">
              <a:spcAft>
                <a:spcPts val="600"/>
              </a:spcAft>
              <a:buFont typeface="Arial" panose="020B0604020202020204" pitchFamily="34" charset="0"/>
              <a:buChar char="•"/>
            </a:pPr>
            <a:r>
              <a:rPr lang="en-US" dirty="0"/>
              <a:t>P value: 0.0</a:t>
            </a:r>
          </a:p>
          <a:p>
            <a:pPr marL="742950" lvl="1" indent="-285750">
              <a:spcAft>
                <a:spcPts val="600"/>
              </a:spcAft>
              <a:buFont typeface="Arial" panose="020B0604020202020204" pitchFamily="34" charset="0"/>
              <a:buChar char="•"/>
            </a:pPr>
            <a:r>
              <a:rPr lang="en-US" dirty="0"/>
              <a:t>The correlation between medications administered and the time spend in the hospital is statistically significant</a:t>
            </a:r>
          </a:p>
          <a:p>
            <a:pPr>
              <a:spcAft>
                <a:spcPts val="600"/>
              </a:spcAft>
            </a:pPr>
            <a:endParaRPr lang="en-US" dirty="0"/>
          </a:p>
        </p:txBody>
      </p:sp>
    </p:spTree>
    <p:extLst>
      <p:ext uri="{BB962C8B-B14F-4D97-AF65-F5344CB8AC3E}">
        <p14:creationId xmlns:p14="http://schemas.microsoft.com/office/powerpoint/2010/main" val="401981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744F906-2ACC-339E-B9E1-BDA896154DA3}"/>
              </a:ext>
              <a:ext uri="{C183D7F6-B498-43B3-948B-1728B52AA6E4}">
                <adec:decorative xmlns:adec="http://schemas.microsoft.com/office/drawing/2017/decorative" val="0"/>
              </a:ext>
            </a:extLst>
          </p:cNvPr>
          <p:cNvSpPr>
            <a:spLocks noGrp="1"/>
          </p:cNvSpPr>
          <p:nvPr>
            <p:ph type="title"/>
          </p:nvPr>
        </p:nvSpPr>
        <p:spPr>
          <a:xfrm>
            <a:off x="409575" y="312233"/>
            <a:ext cx="5525060" cy="1325563"/>
          </a:xfrm>
        </p:spPr>
        <p:txBody>
          <a:bodyPr>
            <a:normAutofit/>
          </a:bodyPr>
          <a:lstStyle/>
          <a:p>
            <a:r>
              <a:rPr lang="en-ZA" dirty="0"/>
              <a:t>Logistic regression</a:t>
            </a:r>
          </a:p>
        </p:txBody>
      </p:sp>
      <p:sp>
        <p:nvSpPr>
          <p:cNvPr id="11" name="TextBox 10">
            <a:extLst>
              <a:ext uri="{FF2B5EF4-FFF2-40B4-BE49-F238E27FC236}">
                <a16:creationId xmlns:a16="http://schemas.microsoft.com/office/drawing/2014/main" id="{1373F09D-EAED-3B50-BF6A-7E1276C9A25C}"/>
              </a:ext>
            </a:extLst>
          </p:cNvPr>
          <p:cNvSpPr txBox="1"/>
          <p:nvPr/>
        </p:nvSpPr>
        <p:spPr>
          <a:xfrm>
            <a:off x="409575" y="1719027"/>
            <a:ext cx="6394637" cy="4585871"/>
          </a:xfrm>
          <a:prstGeom prst="rect">
            <a:avLst/>
          </a:prstGeom>
          <a:noFill/>
        </p:spPr>
        <p:txBody>
          <a:bodyPr wrap="square">
            <a:spAutoFit/>
          </a:bodyPr>
          <a:lstStyle/>
          <a:p>
            <a:pPr marL="285750" indent="-285750">
              <a:spcAft>
                <a:spcPts val="600"/>
              </a:spcAft>
              <a:buFont typeface="Arial" panose="020B0604020202020204" pitchFamily="34" charset="0"/>
              <a:buChar char="•"/>
            </a:pPr>
            <a:r>
              <a:rPr lang="en-US" dirty="0"/>
              <a:t>A logistic regression model was used to observe the effect the number of medications had on the likelihood a patient is to be readmitted to the hospital after the hospital stay.</a:t>
            </a:r>
          </a:p>
          <a:p>
            <a:pPr>
              <a:spcAft>
                <a:spcPts val="600"/>
              </a:spcAft>
            </a:pPr>
            <a:endParaRPr lang="en-US" dirty="0"/>
          </a:p>
          <a:p>
            <a:pPr marL="285750" indent="-285750">
              <a:spcAft>
                <a:spcPts val="600"/>
              </a:spcAft>
              <a:buFont typeface="Arial" panose="020B0604020202020204" pitchFamily="34" charset="0"/>
              <a:buChar char="•"/>
            </a:pPr>
            <a:r>
              <a:rPr lang="en-US" dirty="0" err="1"/>
              <a:t>n_medications</a:t>
            </a:r>
            <a:r>
              <a:rPr lang="en-US" dirty="0"/>
              <a:t> coefficient: 0.089</a:t>
            </a:r>
          </a:p>
          <a:p>
            <a:pPr marL="742950" lvl="1" indent="-285750">
              <a:spcAft>
                <a:spcPts val="600"/>
              </a:spcAft>
              <a:buFont typeface="Arial" panose="020B0604020202020204" pitchFamily="34" charset="0"/>
              <a:buChar char="•"/>
            </a:pPr>
            <a:r>
              <a:rPr lang="en-US" b="1" dirty="0"/>
              <a:t>Positive</a:t>
            </a:r>
            <a:r>
              <a:rPr lang="en-US" dirty="0"/>
              <a:t> -&gt; each additional medication administered increases the odds the patient will be readmitted</a:t>
            </a:r>
          </a:p>
          <a:p>
            <a:pPr marL="742950" lvl="1" indent="-285750">
              <a:spcAft>
                <a:spcPts val="600"/>
              </a:spcAft>
              <a:buFont typeface="Arial" panose="020B0604020202020204" pitchFamily="34" charset="0"/>
              <a:buChar char="•"/>
            </a:pPr>
            <a:r>
              <a:rPr lang="en-US" b="1" dirty="0"/>
              <a:t>P value:</a:t>
            </a:r>
            <a:r>
              <a:rPr lang="en-US" dirty="0"/>
              <a:t> 0.000</a:t>
            </a:r>
          </a:p>
          <a:p>
            <a:pPr marL="1200150" lvl="2" indent="-285750">
              <a:spcAft>
                <a:spcPts val="600"/>
              </a:spcAft>
              <a:buFont typeface="Arial" panose="020B0604020202020204" pitchFamily="34" charset="0"/>
              <a:buChar char="•"/>
            </a:pPr>
            <a:r>
              <a:rPr lang="en-US" dirty="0"/>
              <a:t>Estimated parameter is statistically significant</a:t>
            </a:r>
          </a:p>
          <a:p>
            <a:pPr marL="742950" lvl="1" indent="-285750">
              <a:spcAft>
                <a:spcPts val="600"/>
              </a:spcAft>
              <a:buFont typeface="Arial" panose="020B0604020202020204" pitchFamily="34" charset="0"/>
              <a:buChar char="•"/>
            </a:pPr>
            <a:r>
              <a:rPr lang="en-US" dirty="0"/>
              <a:t>e</a:t>
            </a:r>
            <a:r>
              <a:rPr lang="en-US" baseline="30000" dirty="0"/>
              <a:t>0.089</a:t>
            </a:r>
            <a:r>
              <a:rPr lang="en-US" dirty="0"/>
              <a:t> = 1.01</a:t>
            </a:r>
          </a:p>
          <a:p>
            <a:pPr marL="1200150" lvl="2" indent="-285750">
              <a:spcAft>
                <a:spcPts val="600"/>
              </a:spcAft>
              <a:buFont typeface="Arial" panose="020B0604020202020204" pitchFamily="34" charset="0"/>
              <a:buChar char="•"/>
            </a:pPr>
            <a:r>
              <a:rPr lang="en-US" dirty="0"/>
              <a:t>For each additional medication administered, the odds of the patient being readmitted increases by 1.01%</a:t>
            </a:r>
          </a:p>
          <a:p>
            <a:pPr>
              <a:spcAft>
                <a:spcPts val="600"/>
              </a:spcAft>
            </a:pPr>
            <a:endParaRPr lang="en-US" dirty="0"/>
          </a:p>
        </p:txBody>
      </p:sp>
      <p:pic>
        <p:nvPicPr>
          <p:cNvPr id="3" name="Picture 2">
            <a:extLst>
              <a:ext uri="{FF2B5EF4-FFF2-40B4-BE49-F238E27FC236}">
                <a16:creationId xmlns:a16="http://schemas.microsoft.com/office/drawing/2014/main" id="{F5BBDE05-877C-7B35-B635-84350580DE25}"/>
              </a:ext>
            </a:extLst>
          </p:cNvPr>
          <p:cNvPicPr>
            <a:picLocks noChangeAspect="1"/>
          </p:cNvPicPr>
          <p:nvPr/>
        </p:nvPicPr>
        <p:blipFill>
          <a:blip r:embed="rId2"/>
          <a:stretch>
            <a:fillRect/>
          </a:stretch>
        </p:blipFill>
        <p:spPr>
          <a:xfrm>
            <a:off x="7449132" y="2549670"/>
            <a:ext cx="3858163" cy="2924583"/>
          </a:xfrm>
          <a:prstGeom prst="rect">
            <a:avLst/>
          </a:prstGeom>
        </p:spPr>
      </p:pic>
    </p:spTree>
    <p:extLst>
      <p:ext uri="{BB962C8B-B14F-4D97-AF65-F5344CB8AC3E}">
        <p14:creationId xmlns:p14="http://schemas.microsoft.com/office/powerpoint/2010/main" val="2234576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744F906-2ACC-339E-B9E1-BDA896154DA3}"/>
              </a:ext>
              <a:ext uri="{C183D7F6-B498-43B3-948B-1728B52AA6E4}">
                <adec:decorative xmlns:adec="http://schemas.microsoft.com/office/drawing/2017/decorative" val="0"/>
              </a:ext>
            </a:extLst>
          </p:cNvPr>
          <p:cNvSpPr>
            <a:spLocks noGrp="1"/>
          </p:cNvSpPr>
          <p:nvPr>
            <p:ph type="title"/>
          </p:nvPr>
        </p:nvSpPr>
        <p:spPr>
          <a:xfrm>
            <a:off x="409575" y="312233"/>
            <a:ext cx="5525060" cy="1325563"/>
          </a:xfrm>
        </p:spPr>
        <p:txBody>
          <a:bodyPr>
            <a:normAutofit/>
          </a:bodyPr>
          <a:lstStyle/>
          <a:p>
            <a:r>
              <a:rPr lang="en-ZA" dirty="0"/>
              <a:t>conclusion</a:t>
            </a:r>
          </a:p>
        </p:txBody>
      </p:sp>
      <p:sp>
        <p:nvSpPr>
          <p:cNvPr id="11" name="TextBox 10">
            <a:extLst>
              <a:ext uri="{FF2B5EF4-FFF2-40B4-BE49-F238E27FC236}">
                <a16:creationId xmlns:a16="http://schemas.microsoft.com/office/drawing/2014/main" id="{1373F09D-EAED-3B50-BF6A-7E1276C9A25C}"/>
              </a:ext>
            </a:extLst>
          </p:cNvPr>
          <p:cNvSpPr txBox="1"/>
          <p:nvPr/>
        </p:nvSpPr>
        <p:spPr>
          <a:xfrm>
            <a:off x="409575" y="1719027"/>
            <a:ext cx="8483413" cy="4231928"/>
          </a:xfrm>
          <a:prstGeom prst="rect">
            <a:avLst/>
          </a:prstGeom>
          <a:noFill/>
        </p:spPr>
        <p:txBody>
          <a:bodyPr wrap="square">
            <a:spAutoFit/>
          </a:bodyPr>
          <a:lstStyle/>
          <a:p>
            <a:pPr marL="285750" indent="-285750">
              <a:spcAft>
                <a:spcPts val="600"/>
              </a:spcAft>
              <a:buFont typeface="Arial" panose="020B0604020202020204" pitchFamily="34" charset="0"/>
              <a:buChar char="•"/>
            </a:pPr>
            <a:r>
              <a:rPr lang="en-US" dirty="0"/>
              <a:t>There are statistically significant differences in the number of medications administered during the hospital stay for readmissions vs. non-readmissions in the distribution. </a:t>
            </a:r>
          </a:p>
          <a:p>
            <a:pPr marL="742950" lvl="1" indent="-285750">
              <a:spcAft>
                <a:spcPts val="600"/>
              </a:spcAft>
              <a:buFont typeface="Arial" panose="020B0604020202020204" pitchFamily="34" charset="0"/>
              <a:buChar char="•"/>
            </a:pPr>
            <a:r>
              <a:rPr lang="en-US" dirty="0"/>
              <a:t>The p values were less than 0.05</a:t>
            </a:r>
          </a:p>
          <a:p>
            <a:pPr marL="742950" lvl="1" indent="-285750">
              <a:spcAft>
                <a:spcPts val="600"/>
              </a:spcAft>
              <a:buFont typeface="Arial" panose="020B0604020202020204" pitchFamily="34" charset="0"/>
              <a:buChar char="•"/>
            </a:pPr>
            <a:r>
              <a:rPr lang="en-US" dirty="0"/>
              <a:t>Can be visually observed in the PMFs and CDFs.</a:t>
            </a:r>
          </a:p>
          <a:p>
            <a:pPr marL="742950" lvl="1" indent="-285750">
              <a:spcAft>
                <a:spcPts val="600"/>
              </a:spcAft>
              <a:buFont typeface="Arial" panose="020B0604020202020204" pitchFamily="34" charset="0"/>
              <a:buChar char="•"/>
            </a:pPr>
            <a:r>
              <a:rPr lang="en-US" dirty="0"/>
              <a:t>Logistic regression model indicated each additional medication administered increased the odds of being readmitted by 1.01%</a:t>
            </a:r>
          </a:p>
          <a:p>
            <a:pPr marL="1200150" lvl="2" indent="-285750">
              <a:spcAft>
                <a:spcPts val="600"/>
              </a:spcAft>
              <a:buFont typeface="Arial" panose="020B0604020202020204" pitchFamily="34" charset="0"/>
              <a:buChar char="•"/>
            </a:pPr>
            <a:r>
              <a:rPr lang="en-US" dirty="0"/>
              <a:t>While its small, it can add up quickly with many medications administered</a:t>
            </a:r>
          </a:p>
          <a:p>
            <a:pPr marL="742950" lvl="1" indent="-285750">
              <a:spcAft>
                <a:spcPts val="600"/>
              </a:spcAft>
              <a:buFont typeface="Arial" panose="020B0604020202020204" pitchFamily="34" charset="0"/>
              <a:buChar char="•"/>
            </a:pPr>
            <a:r>
              <a:rPr lang="en-US" dirty="0"/>
              <a:t>There is evidence of correlation between the number of medications administered and being readmitted to the hospital.</a:t>
            </a:r>
          </a:p>
          <a:p>
            <a:pPr marL="742950" lvl="1" indent="-285750">
              <a:spcAft>
                <a:spcPts val="600"/>
              </a:spcAft>
              <a:buFont typeface="Arial" panose="020B0604020202020204" pitchFamily="34" charset="0"/>
              <a:buChar char="•"/>
            </a:pPr>
            <a:endParaRPr lang="en-US" dirty="0"/>
          </a:p>
          <a:p>
            <a:pPr>
              <a:spcAft>
                <a:spcPts val="600"/>
              </a:spcAft>
            </a:pPr>
            <a:endParaRPr lang="en-US" dirty="0"/>
          </a:p>
        </p:txBody>
      </p:sp>
    </p:spTree>
    <p:extLst>
      <p:ext uri="{BB962C8B-B14F-4D97-AF65-F5344CB8AC3E}">
        <p14:creationId xmlns:p14="http://schemas.microsoft.com/office/powerpoint/2010/main" val="2619343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itle 1">
            <a:extLst>
              <a:ext uri="{FF2B5EF4-FFF2-40B4-BE49-F238E27FC236}">
                <a16:creationId xmlns:a16="http://schemas.microsoft.com/office/drawing/2014/main" id="{4813E8A6-7B71-0602-DFF4-976D5D19B29A}"/>
              </a:ext>
              <a:ext uri="{C183D7F6-B498-43B3-948B-1728B52AA6E4}">
                <adec:decorative xmlns:adec="http://schemas.microsoft.com/office/drawing/2017/decorative" val="0"/>
              </a:ext>
            </a:extLst>
          </p:cNvPr>
          <p:cNvSpPr>
            <a:spLocks noGrp="1"/>
          </p:cNvSpPr>
          <p:nvPr>
            <p:ph type="title"/>
          </p:nvPr>
        </p:nvSpPr>
        <p:spPr>
          <a:xfrm>
            <a:off x="409575" y="312233"/>
            <a:ext cx="5525060" cy="1325563"/>
          </a:xfrm>
        </p:spPr>
        <p:txBody>
          <a:bodyPr/>
          <a:lstStyle/>
          <a:p>
            <a:r>
              <a:rPr lang="en-ZA" dirty="0"/>
              <a:t>Data &amp; variables</a:t>
            </a:r>
          </a:p>
        </p:txBody>
      </p:sp>
      <p:sp>
        <p:nvSpPr>
          <p:cNvPr id="74" name="TextBox 73">
            <a:extLst>
              <a:ext uri="{FF2B5EF4-FFF2-40B4-BE49-F238E27FC236}">
                <a16:creationId xmlns:a16="http://schemas.microsoft.com/office/drawing/2014/main" id="{C3A85FA1-E511-D322-B121-9D0D527F5F0E}"/>
              </a:ext>
            </a:extLst>
          </p:cNvPr>
          <p:cNvSpPr txBox="1"/>
          <p:nvPr/>
        </p:nvSpPr>
        <p:spPr>
          <a:xfrm>
            <a:off x="6096000" y="598824"/>
            <a:ext cx="6096000" cy="5909310"/>
          </a:xfrm>
          <a:prstGeom prst="rect">
            <a:avLst/>
          </a:prstGeom>
          <a:noFill/>
        </p:spPr>
        <p:txBody>
          <a:bodyPr wrap="square">
            <a:spAutoFit/>
          </a:bodyPr>
          <a:lstStyle/>
          <a:p>
            <a:pPr algn="l"/>
            <a:r>
              <a:rPr lang="en-US" sz="1050" b="1" i="0" dirty="0">
                <a:solidFill>
                  <a:srgbClr val="000000"/>
                </a:solidFill>
                <a:effectLst/>
                <a:latin typeface="+mj-lt"/>
              </a:rPr>
              <a:t>age</a:t>
            </a:r>
            <a:endParaRPr lang="en-US" sz="1050" b="0" i="0" dirty="0">
              <a:solidFill>
                <a:srgbClr val="000000"/>
              </a:solidFill>
              <a:effectLst/>
              <a:latin typeface="+mj-lt"/>
            </a:endParaRPr>
          </a:p>
          <a:p>
            <a:pPr marL="742950" lvl="1" indent="-285750" algn="l">
              <a:buFont typeface="Arial" panose="020B0604020202020204" pitchFamily="34" charset="0"/>
              <a:buChar char="•"/>
            </a:pPr>
            <a:r>
              <a:rPr lang="en-US" sz="1050" b="0" i="0" dirty="0">
                <a:solidFill>
                  <a:srgbClr val="000000"/>
                </a:solidFill>
                <a:effectLst/>
                <a:latin typeface="+mj-lt"/>
              </a:rPr>
              <a:t>age range of the patient</a:t>
            </a:r>
          </a:p>
          <a:p>
            <a:pPr algn="l"/>
            <a:r>
              <a:rPr lang="en-US" sz="1050" b="1" i="0" dirty="0" err="1">
                <a:solidFill>
                  <a:srgbClr val="000000"/>
                </a:solidFill>
                <a:effectLst/>
                <a:latin typeface="+mj-lt"/>
              </a:rPr>
              <a:t>time_in_hospital</a:t>
            </a:r>
            <a:endParaRPr lang="en-US" sz="1050" b="0" i="0" dirty="0">
              <a:solidFill>
                <a:srgbClr val="000000"/>
              </a:solidFill>
              <a:effectLst/>
              <a:latin typeface="+mj-lt"/>
            </a:endParaRPr>
          </a:p>
          <a:p>
            <a:pPr marL="742950" lvl="1" indent="-285750" algn="l">
              <a:buFont typeface="Arial" panose="020B0604020202020204" pitchFamily="34" charset="0"/>
              <a:buChar char="•"/>
            </a:pPr>
            <a:r>
              <a:rPr lang="en-US" sz="1050" b="0" i="0" dirty="0">
                <a:solidFill>
                  <a:srgbClr val="000000"/>
                </a:solidFill>
                <a:effectLst/>
                <a:latin typeface="+mj-lt"/>
              </a:rPr>
              <a:t>in days, duration of the patient stay</a:t>
            </a:r>
          </a:p>
          <a:p>
            <a:pPr algn="l"/>
            <a:r>
              <a:rPr lang="en-US" sz="1050" b="1" i="0" dirty="0" err="1">
                <a:solidFill>
                  <a:srgbClr val="000000"/>
                </a:solidFill>
                <a:effectLst/>
                <a:latin typeface="+mj-lt"/>
              </a:rPr>
              <a:t>n_procedures</a:t>
            </a:r>
            <a:endParaRPr lang="en-US" sz="1050" b="0" i="0" dirty="0">
              <a:solidFill>
                <a:srgbClr val="000000"/>
              </a:solidFill>
              <a:effectLst/>
              <a:latin typeface="+mj-lt"/>
            </a:endParaRPr>
          </a:p>
          <a:p>
            <a:pPr marL="742950" lvl="1" indent="-285750" algn="l">
              <a:buFont typeface="Arial" panose="020B0604020202020204" pitchFamily="34" charset="0"/>
              <a:buChar char="•"/>
            </a:pPr>
            <a:r>
              <a:rPr lang="en-US" sz="1050" b="0" i="0" dirty="0">
                <a:solidFill>
                  <a:srgbClr val="000000"/>
                </a:solidFill>
                <a:effectLst/>
                <a:latin typeface="+mj-lt"/>
              </a:rPr>
              <a:t>number of procedures performed during the hospital stay</a:t>
            </a:r>
          </a:p>
          <a:p>
            <a:pPr marL="742950" lvl="1" indent="-285750" algn="l">
              <a:buFont typeface="Arial" panose="020B0604020202020204" pitchFamily="34" charset="0"/>
              <a:buChar char="•"/>
            </a:pPr>
            <a:r>
              <a:rPr lang="en-US" sz="1050" b="0" i="0" dirty="0">
                <a:solidFill>
                  <a:srgbClr val="000000"/>
                </a:solidFill>
                <a:effectLst/>
                <a:latin typeface="+mj-lt"/>
              </a:rPr>
              <a:t>medical intervention that remedies injury or illness</a:t>
            </a:r>
          </a:p>
          <a:p>
            <a:pPr marL="742950" lvl="1" indent="-285750" algn="l">
              <a:buFont typeface="Arial" panose="020B0604020202020204" pitchFamily="34" charset="0"/>
              <a:buChar char="•"/>
            </a:pPr>
            <a:r>
              <a:rPr lang="en-US" sz="1050" b="0" i="0" dirty="0">
                <a:solidFill>
                  <a:srgbClr val="000000"/>
                </a:solidFill>
                <a:effectLst/>
                <a:latin typeface="+mj-lt"/>
              </a:rPr>
              <a:t>can be surgical or non-surgical</a:t>
            </a:r>
          </a:p>
          <a:p>
            <a:pPr algn="l"/>
            <a:r>
              <a:rPr lang="en-US" sz="1050" b="1" i="0" dirty="0" err="1">
                <a:solidFill>
                  <a:srgbClr val="000000"/>
                </a:solidFill>
                <a:effectLst/>
                <a:latin typeface="+mj-lt"/>
              </a:rPr>
              <a:t>n_lab_procedures</a:t>
            </a:r>
            <a:endParaRPr lang="en-US" sz="1050" b="0" i="0" dirty="0">
              <a:solidFill>
                <a:srgbClr val="000000"/>
              </a:solidFill>
              <a:effectLst/>
              <a:latin typeface="+mj-lt"/>
            </a:endParaRPr>
          </a:p>
          <a:p>
            <a:pPr marL="742950" lvl="1" indent="-285750" algn="l">
              <a:buFont typeface="Arial" panose="020B0604020202020204" pitchFamily="34" charset="0"/>
              <a:buChar char="•"/>
            </a:pPr>
            <a:r>
              <a:rPr lang="en-US" sz="1050" b="0" i="0" dirty="0">
                <a:solidFill>
                  <a:srgbClr val="000000"/>
                </a:solidFill>
                <a:effectLst/>
                <a:latin typeface="+mj-lt"/>
              </a:rPr>
              <a:t>number of laboratory procedures performed during the hospital stay</a:t>
            </a:r>
          </a:p>
          <a:p>
            <a:pPr algn="l"/>
            <a:r>
              <a:rPr lang="en-US" sz="1050" b="1" i="0" dirty="0" err="1">
                <a:solidFill>
                  <a:srgbClr val="000000"/>
                </a:solidFill>
                <a:effectLst/>
                <a:latin typeface="+mj-lt"/>
              </a:rPr>
              <a:t>n_medications</a:t>
            </a:r>
            <a:endParaRPr lang="en-US" sz="1050" b="0" i="0" dirty="0">
              <a:solidFill>
                <a:srgbClr val="000000"/>
              </a:solidFill>
              <a:effectLst/>
              <a:latin typeface="+mj-lt"/>
            </a:endParaRPr>
          </a:p>
          <a:p>
            <a:pPr marL="742950" lvl="1" indent="-285750" algn="l">
              <a:buFont typeface="Arial" panose="020B0604020202020204" pitchFamily="34" charset="0"/>
              <a:buChar char="•"/>
            </a:pPr>
            <a:r>
              <a:rPr lang="en-US" sz="1050" b="0" i="0" dirty="0">
                <a:solidFill>
                  <a:srgbClr val="000000"/>
                </a:solidFill>
                <a:effectLst/>
                <a:latin typeface="+mj-lt"/>
              </a:rPr>
              <a:t>number of medications administered during the day</a:t>
            </a:r>
          </a:p>
          <a:p>
            <a:pPr algn="l"/>
            <a:r>
              <a:rPr lang="en-US" sz="1050" b="1" i="0" dirty="0" err="1">
                <a:solidFill>
                  <a:srgbClr val="000000"/>
                </a:solidFill>
                <a:effectLst/>
                <a:latin typeface="+mj-lt"/>
              </a:rPr>
              <a:t>n_outpatient</a:t>
            </a:r>
            <a:endParaRPr lang="en-US" sz="1050" b="0" i="0" dirty="0">
              <a:solidFill>
                <a:srgbClr val="000000"/>
              </a:solidFill>
              <a:effectLst/>
              <a:latin typeface="+mj-lt"/>
            </a:endParaRPr>
          </a:p>
          <a:p>
            <a:pPr marL="742950" lvl="1" indent="-285750" algn="l">
              <a:buFont typeface="Arial" panose="020B0604020202020204" pitchFamily="34" charset="0"/>
              <a:buChar char="•"/>
            </a:pPr>
            <a:r>
              <a:rPr lang="en-US" sz="1050" b="0" i="0" dirty="0">
                <a:solidFill>
                  <a:srgbClr val="000000"/>
                </a:solidFill>
                <a:effectLst/>
                <a:latin typeface="+mj-lt"/>
              </a:rPr>
              <a:t>number of outpatient visits in the year before a hospital stay</a:t>
            </a:r>
          </a:p>
          <a:p>
            <a:pPr algn="l"/>
            <a:r>
              <a:rPr lang="en-US" sz="1050" b="1" i="0" dirty="0" err="1">
                <a:solidFill>
                  <a:srgbClr val="000000"/>
                </a:solidFill>
                <a:effectLst/>
                <a:latin typeface="+mj-lt"/>
              </a:rPr>
              <a:t>n_inpatient</a:t>
            </a:r>
            <a:endParaRPr lang="en-US" sz="1050" b="0" i="0" dirty="0">
              <a:solidFill>
                <a:srgbClr val="000000"/>
              </a:solidFill>
              <a:effectLst/>
              <a:latin typeface="+mj-lt"/>
            </a:endParaRPr>
          </a:p>
          <a:p>
            <a:pPr marL="742950" lvl="1" indent="-285750" algn="l">
              <a:buFont typeface="Arial" panose="020B0604020202020204" pitchFamily="34" charset="0"/>
              <a:buChar char="•"/>
            </a:pPr>
            <a:r>
              <a:rPr lang="en-US" sz="1050" b="0" i="0" dirty="0">
                <a:solidFill>
                  <a:srgbClr val="000000"/>
                </a:solidFill>
                <a:effectLst/>
                <a:latin typeface="+mj-lt"/>
              </a:rPr>
              <a:t>number of inpatient visits in the year before a hospital stay</a:t>
            </a:r>
          </a:p>
          <a:p>
            <a:pPr algn="l"/>
            <a:r>
              <a:rPr lang="en-US" sz="1050" b="1" i="0" dirty="0" err="1">
                <a:solidFill>
                  <a:srgbClr val="000000"/>
                </a:solidFill>
                <a:effectLst/>
                <a:latin typeface="+mj-lt"/>
              </a:rPr>
              <a:t>n_emergency</a:t>
            </a:r>
            <a:endParaRPr lang="en-US" sz="1050" b="0" i="0" dirty="0">
              <a:solidFill>
                <a:srgbClr val="000000"/>
              </a:solidFill>
              <a:effectLst/>
              <a:latin typeface="+mj-lt"/>
            </a:endParaRPr>
          </a:p>
          <a:p>
            <a:pPr marL="742950" lvl="1" indent="-285750" algn="l">
              <a:buFont typeface="Arial" panose="020B0604020202020204" pitchFamily="34" charset="0"/>
              <a:buChar char="•"/>
            </a:pPr>
            <a:r>
              <a:rPr lang="en-US" sz="1050" b="0" i="0" dirty="0">
                <a:solidFill>
                  <a:srgbClr val="000000"/>
                </a:solidFill>
                <a:effectLst/>
                <a:latin typeface="+mj-lt"/>
              </a:rPr>
              <a:t>number of visits to the emergency room in the year before the hospital stay</a:t>
            </a:r>
          </a:p>
          <a:p>
            <a:pPr algn="l"/>
            <a:r>
              <a:rPr lang="en-US" sz="1050" b="1" i="0" dirty="0" err="1">
                <a:solidFill>
                  <a:srgbClr val="000000"/>
                </a:solidFill>
                <a:effectLst/>
                <a:latin typeface="+mj-lt"/>
              </a:rPr>
              <a:t>medical_specialty</a:t>
            </a:r>
            <a:endParaRPr lang="en-US" sz="1050" b="0" i="0" dirty="0">
              <a:solidFill>
                <a:srgbClr val="000000"/>
              </a:solidFill>
              <a:effectLst/>
              <a:latin typeface="+mj-lt"/>
            </a:endParaRPr>
          </a:p>
          <a:p>
            <a:pPr marL="742950" lvl="1" indent="-285750" algn="l">
              <a:buFont typeface="Arial" panose="020B0604020202020204" pitchFamily="34" charset="0"/>
              <a:buChar char="•"/>
            </a:pPr>
            <a:r>
              <a:rPr lang="en-US" sz="1050" b="0" i="0" dirty="0">
                <a:solidFill>
                  <a:srgbClr val="000000"/>
                </a:solidFill>
                <a:effectLst/>
                <a:latin typeface="+mj-lt"/>
              </a:rPr>
              <a:t>the specialty of the admitting physician</a:t>
            </a:r>
          </a:p>
          <a:p>
            <a:pPr algn="l"/>
            <a:r>
              <a:rPr lang="en-US" sz="1050" b="1" i="0" dirty="0">
                <a:solidFill>
                  <a:srgbClr val="000000"/>
                </a:solidFill>
                <a:effectLst/>
                <a:latin typeface="+mj-lt"/>
              </a:rPr>
              <a:t>diag_1</a:t>
            </a:r>
            <a:endParaRPr lang="en-US" sz="1050" b="0" i="0" dirty="0">
              <a:solidFill>
                <a:srgbClr val="000000"/>
              </a:solidFill>
              <a:effectLst/>
              <a:latin typeface="+mj-lt"/>
            </a:endParaRPr>
          </a:p>
          <a:p>
            <a:pPr marL="742950" lvl="1" indent="-285750" algn="l">
              <a:buFont typeface="Arial" panose="020B0604020202020204" pitchFamily="34" charset="0"/>
              <a:buChar char="•"/>
            </a:pPr>
            <a:r>
              <a:rPr lang="en-US" sz="1050" b="0" i="0" dirty="0">
                <a:solidFill>
                  <a:srgbClr val="000000"/>
                </a:solidFill>
                <a:effectLst/>
                <a:latin typeface="+mj-lt"/>
              </a:rPr>
              <a:t>primary diagnosis (Circulatory, Respiratory, Digestive, etc.)</a:t>
            </a:r>
          </a:p>
          <a:p>
            <a:pPr algn="l"/>
            <a:r>
              <a:rPr lang="en-US" sz="1050" b="1" i="0" dirty="0">
                <a:solidFill>
                  <a:srgbClr val="000000"/>
                </a:solidFill>
                <a:effectLst/>
                <a:latin typeface="+mj-lt"/>
              </a:rPr>
              <a:t>diag_2</a:t>
            </a:r>
            <a:endParaRPr lang="en-US" sz="1050" b="0" i="0" dirty="0">
              <a:solidFill>
                <a:srgbClr val="000000"/>
              </a:solidFill>
              <a:effectLst/>
              <a:latin typeface="+mj-lt"/>
            </a:endParaRPr>
          </a:p>
          <a:p>
            <a:pPr marL="742950" lvl="1" indent="-285750" algn="l">
              <a:buFont typeface="Arial" panose="020B0604020202020204" pitchFamily="34" charset="0"/>
              <a:buChar char="•"/>
            </a:pPr>
            <a:r>
              <a:rPr lang="en-US" sz="1050" b="0" i="0" dirty="0">
                <a:solidFill>
                  <a:srgbClr val="000000"/>
                </a:solidFill>
                <a:effectLst/>
                <a:latin typeface="+mj-lt"/>
              </a:rPr>
              <a:t>secondary diagnosis</a:t>
            </a:r>
          </a:p>
          <a:p>
            <a:pPr algn="l"/>
            <a:r>
              <a:rPr lang="en-US" sz="1050" b="1" i="0" dirty="0">
                <a:solidFill>
                  <a:srgbClr val="000000"/>
                </a:solidFill>
                <a:effectLst/>
                <a:latin typeface="+mj-lt"/>
              </a:rPr>
              <a:t>diag_3</a:t>
            </a:r>
            <a:endParaRPr lang="en-US" sz="1050" b="0" i="0" dirty="0">
              <a:solidFill>
                <a:srgbClr val="000000"/>
              </a:solidFill>
              <a:effectLst/>
              <a:latin typeface="+mj-lt"/>
            </a:endParaRPr>
          </a:p>
          <a:p>
            <a:pPr marL="742950" lvl="1" indent="-285750" algn="l">
              <a:buFont typeface="Arial" panose="020B0604020202020204" pitchFamily="34" charset="0"/>
              <a:buChar char="•"/>
            </a:pPr>
            <a:r>
              <a:rPr lang="en-US" sz="1050" b="0" i="0" dirty="0">
                <a:solidFill>
                  <a:srgbClr val="000000"/>
                </a:solidFill>
                <a:effectLst/>
                <a:latin typeface="+mj-lt"/>
              </a:rPr>
              <a:t>additional secondary diagnosis</a:t>
            </a:r>
          </a:p>
          <a:p>
            <a:pPr algn="l"/>
            <a:r>
              <a:rPr lang="en-US" sz="1050" b="1" i="0" dirty="0" err="1">
                <a:solidFill>
                  <a:srgbClr val="000000"/>
                </a:solidFill>
                <a:effectLst/>
                <a:latin typeface="+mj-lt"/>
              </a:rPr>
              <a:t>glucose_test</a:t>
            </a:r>
            <a:endParaRPr lang="en-US" sz="1050" b="0" i="0" dirty="0">
              <a:solidFill>
                <a:srgbClr val="000000"/>
              </a:solidFill>
              <a:effectLst/>
              <a:latin typeface="+mj-lt"/>
            </a:endParaRPr>
          </a:p>
          <a:p>
            <a:pPr marL="742950" lvl="1" indent="-285750" algn="l">
              <a:buFont typeface="Arial" panose="020B0604020202020204" pitchFamily="34" charset="0"/>
              <a:buChar char="•"/>
            </a:pPr>
            <a:r>
              <a:rPr lang="en-US" sz="1050" b="0" i="0" dirty="0">
                <a:solidFill>
                  <a:srgbClr val="000000"/>
                </a:solidFill>
                <a:effectLst/>
                <a:latin typeface="+mj-lt"/>
              </a:rPr>
              <a:t>whether the glucose serum came out as high (&gt; 200), normal, or not performed</a:t>
            </a:r>
          </a:p>
          <a:p>
            <a:pPr algn="l"/>
            <a:r>
              <a:rPr lang="en-US" sz="1050" b="1" i="0" dirty="0">
                <a:solidFill>
                  <a:srgbClr val="000000"/>
                </a:solidFill>
                <a:effectLst/>
                <a:latin typeface="+mj-lt"/>
              </a:rPr>
              <a:t>A1Ctest</a:t>
            </a:r>
            <a:endParaRPr lang="en-US" sz="1050" b="0" i="0" dirty="0">
              <a:solidFill>
                <a:srgbClr val="000000"/>
              </a:solidFill>
              <a:effectLst/>
              <a:latin typeface="+mj-lt"/>
            </a:endParaRPr>
          </a:p>
          <a:p>
            <a:pPr marL="742950" lvl="1" indent="-285750" algn="l">
              <a:buFont typeface="Arial" panose="020B0604020202020204" pitchFamily="34" charset="0"/>
              <a:buChar char="•"/>
            </a:pPr>
            <a:r>
              <a:rPr lang="en-US" sz="1050" b="0" i="0" dirty="0">
                <a:solidFill>
                  <a:srgbClr val="000000"/>
                </a:solidFill>
                <a:effectLst/>
                <a:latin typeface="+mj-lt"/>
              </a:rPr>
              <a:t>whether the A1C level of the patient came out as high (&gt; 7%), normal, or not performed</a:t>
            </a:r>
          </a:p>
          <a:p>
            <a:pPr algn="l"/>
            <a:r>
              <a:rPr lang="en-US" sz="1050" b="1" i="0" dirty="0">
                <a:solidFill>
                  <a:srgbClr val="000000"/>
                </a:solidFill>
                <a:effectLst/>
                <a:latin typeface="+mj-lt"/>
              </a:rPr>
              <a:t>change</a:t>
            </a:r>
            <a:endParaRPr lang="en-US" sz="1050" b="0" i="0" dirty="0">
              <a:solidFill>
                <a:srgbClr val="000000"/>
              </a:solidFill>
              <a:effectLst/>
              <a:latin typeface="+mj-lt"/>
            </a:endParaRPr>
          </a:p>
          <a:p>
            <a:pPr marL="742950" lvl="1" indent="-285750" algn="l">
              <a:buFont typeface="Arial" panose="020B0604020202020204" pitchFamily="34" charset="0"/>
              <a:buChar char="•"/>
            </a:pPr>
            <a:r>
              <a:rPr lang="en-US" sz="1050" b="0" i="0" dirty="0">
                <a:solidFill>
                  <a:srgbClr val="000000"/>
                </a:solidFill>
                <a:effectLst/>
                <a:latin typeface="+mj-lt"/>
              </a:rPr>
              <a:t>whether there was a change in the diabetes medication ('yes' or 'no')</a:t>
            </a:r>
          </a:p>
          <a:p>
            <a:pPr algn="l"/>
            <a:r>
              <a:rPr lang="en-US" sz="1050" b="1" i="0" dirty="0" err="1">
                <a:solidFill>
                  <a:srgbClr val="000000"/>
                </a:solidFill>
                <a:effectLst/>
                <a:latin typeface="+mj-lt"/>
              </a:rPr>
              <a:t>diabetes_med</a:t>
            </a:r>
            <a:endParaRPr lang="en-US" sz="1050" b="0" i="0" dirty="0">
              <a:solidFill>
                <a:srgbClr val="000000"/>
              </a:solidFill>
              <a:effectLst/>
              <a:latin typeface="+mj-lt"/>
            </a:endParaRPr>
          </a:p>
          <a:p>
            <a:pPr marL="742950" lvl="1" indent="-285750" algn="l">
              <a:buFont typeface="Arial" panose="020B0604020202020204" pitchFamily="34" charset="0"/>
              <a:buChar char="•"/>
            </a:pPr>
            <a:r>
              <a:rPr lang="en-US" sz="1050" b="0" i="0" dirty="0">
                <a:solidFill>
                  <a:srgbClr val="000000"/>
                </a:solidFill>
                <a:effectLst/>
                <a:latin typeface="+mj-lt"/>
              </a:rPr>
              <a:t>whether a diabetes medication was prescribed ('yes' or 'no')</a:t>
            </a:r>
          </a:p>
          <a:p>
            <a:pPr algn="l"/>
            <a:r>
              <a:rPr lang="en-US" sz="1050" b="1" i="0" dirty="0">
                <a:solidFill>
                  <a:srgbClr val="000000"/>
                </a:solidFill>
                <a:effectLst/>
                <a:latin typeface="+mj-lt"/>
              </a:rPr>
              <a:t>readmitted</a:t>
            </a:r>
            <a:endParaRPr lang="en-US" sz="1050" b="0" i="0" dirty="0">
              <a:solidFill>
                <a:srgbClr val="000000"/>
              </a:solidFill>
              <a:effectLst/>
              <a:latin typeface="+mj-lt"/>
            </a:endParaRPr>
          </a:p>
          <a:p>
            <a:pPr marL="742950" lvl="1" indent="-285750" algn="l">
              <a:buFont typeface="Arial" panose="020B0604020202020204" pitchFamily="34" charset="0"/>
              <a:buChar char="•"/>
            </a:pPr>
            <a:r>
              <a:rPr lang="en-US" sz="1050" b="0" i="0" dirty="0">
                <a:solidFill>
                  <a:srgbClr val="000000"/>
                </a:solidFill>
                <a:effectLst/>
                <a:latin typeface="+mj-lt"/>
              </a:rPr>
              <a:t>if the patient was readmitted at the hospital ('yes' or 'no')</a:t>
            </a:r>
          </a:p>
        </p:txBody>
      </p:sp>
      <p:sp>
        <p:nvSpPr>
          <p:cNvPr id="75" name="Subtitle 2">
            <a:extLst>
              <a:ext uri="{FF2B5EF4-FFF2-40B4-BE49-F238E27FC236}">
                <a16:creationId xmlns:a16="http://schemas.microsoft.com/office/drawing/2014/main" id="{058E7004-1529-F710-30A2-D9E8A3455B14}"/>
              </a:ext>
              <a:ext uri="{C183D7F6-B498-43B3-948B-1728B52AA6E4}">
                <adec:decorative xmlns:adec="http://schemas.microsoft.com/office/drawing/2017/decorative" val="0"/>
              </a:ext>
            </a:extLst>
          </p:cNvPr>
          <p:cNvSpPr txBox="1">
            <a:spLocks/>
          </p:cNvSpPr>
          <p:nvPr/>
        </p:nvSpPr>
        <p:spPr>
          <a:xfrm>
            <a:off x="409576" y="1637796"/>
            <a:ext cx="5525060" cy="48703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1400" kern="1200" spc="150" baseline="0" dirty="0" smtClean="0">
                <a:solidFill>
                  <a:schemeClr val="tx1">
                    <a:lumMod val="75000"/>
                    <a:lumOff val="25000"/>
                  </a:schemeClr>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l"/>
            <a:r>
              <a:rPr lang="en-US" dirty="0"/>
              <a:t>The data contains many variables both categorical and numerical (listed to the right). The numerical variables are used in the analysis. These variables are:</a:t>
            </a:r>
          </a:p>
          <a:p>
            <a:pPr marL="285750" indent="-285750" algn="l">
              <a:buFont typeface="Arial" panose="020B0604020202020204" pitchFamily="34" charset="0"/>
              <a:buChar char="•"/>
            </a:pPr>
            <a:r>
              <a:rPr lang="en-US" dirty="0"/>
              <a:t>Time in hospital</a:t>
            </a:r>
          </a:p>
          <a:p>
            <a:pPr marL="285750" indent="-285750" algn="l">
              <a:buFont typeface="Arial" panose="020B0604020202020204" pitchFamily="34" charset="0"/>
              <a:buChar char="•"/>
            </a:pPr>
            <a:r>
              <a:rPr lang="en-US" dirty="0"/>
              <a:t>Number of procedures performed</a:t>
            </a:r>
          </a:p>
          <a:p>
            <a:pPr marL="285750" indent="-285750" algn="l">
              <a:buFont typeface="Arial" panose="020B0604020202020204" pitchFamily="34" charset="0"/>
              <a:buChar char="•"/>
            </a:pPr>
            <a:r>
              <a:rPr lang="en-US" dirty="0"/>
              <a:t>Number of lab procedures performed</a:t>
            </a:r>
          </a:p>
          <a:p>
            <a:pPr marL="285750" indent="-285750" algn="l">
              <a:buFont typeface="Arial" panose="020B0604020202020204" pitchFamily="34" charset="0"/>
              <a:buChar char="•"/>
            </a:pPr>
            <a:r>
              <a:rPr lang="en-US" dirty="0"/>
              <a:t>Number of medications administered during the hospital stay</a:t>
            </a:r>
          </a:p>
          <a:p>
            <a:pPr marL="285750" indent="-285750" algn="l">
              <a:buFont typeface="Arial" panose="020B0604020202020204" pitchFamily="34" charset="0"/>
              <a:buChar char="•"/>
            </a:pPr>
            <a:r>
              <a:rPr lang="en-US" dirty="0"/>
              <a:t>Number of outpatient visits in the year before the hospital stay</a:t>
            </a:r>
          </a:p>
          <a:p>
            <a:pPr marL="285750" indent="-285750" algn="l">
              <a:buFont typeface="Arial" panose="020B0604020202020204" pitchFamily="34" charset="0"/>
              <a:buChar char="•"/>
            </a:pPr>
            <a:r>
              <a:rPr lang="en-US" dirty="0"/>
              <a:t>Number of inpatient visits in the year before the hospital stay</a:t>
            </a:r>
          </a:p>
          <a:p>
            <a:pPr marL="285750" indent="-285750" algn="l">
              <a:buFont typeface="Arial" panose="020B0604020202020204" pitchFamily="34" charset="0"/>
              <a:buChar char="•"/>
            </a:pPr>
            <a:r>
              <a:rPr lang="en-US" dirty="0"/>
              <a:t>Number of emergency visits in the year before the hospital stay</a:t>
            </a:r>
          </a:p>
          <a:p>
            <a:pPr algn="l"/>
            <a:r>
              <a:rPr lang="en-US" dirty="0"/>
              <a:t>The response variable to be predicted is </a:t>
            </a:r>
            <a:r>
              <a:rPr lang="en-US" b="1" u="sng" dirty="0"/>
              <a:t>readmitted</a:t>
            </a:r>
            <a:r>
              <a:rPr lang="en-US" dirty="0"/>
              <a:t>. This variable is whether the patient was readmitted after the hospital visit.</a:t>
            </a:r>
          </a:p>
          <a:p>
            <a:pPr marL="285750" indent="-285750" algn="l">
              <a:buFont typeface="Arial" panose="020B0604020202020204" pitchFamily="34" charset="0"/>
              <a:buChar char="•"/>
            </a:pPr>
            <a:endParaRPr lang="en-US" dirty="0"/>
          </a:p>
        </p:txBody>
      </p:sp>
    </p:spTree>
    <p:extLst>
      <p:ext uri="{BB962C8B-B14F-4D97-AF65-F5344CB8AC3E}">
        <p14:creationId xmlns:p14="http://schemas.microsoft.com/office/powerpoint/2010/main" val="3477453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744F906-2ACC-339E-B9E1-BDA896154DA3}"/>
              </a:ext>
              <a:ext uri="{C183D7F6-B498-43B3-948B-1728B52AA6E4}">
                <adec:decorative xmlns:adec="http://schemas.microsoft.com/office/drawing/2017/decorative" val="0"/>
              </a:ext>
            </a:extLst>
          </p:cNvPr>
          <p:cNvSpPr>
            <a:spLocks noGrp="1"/>
          </p:cNvSpPr>
          <p:nvPr>
            <p:ph type="title"/>
          </p:nvPr>
        </p:nvSpPr>
        <p:spPr>
          <a:xfrm>
            <a:off x="409575" y="312233"/>
            <a:ext cx="5525060" cy="1325563"/>
          </a:xfrm>
        </p:spPr>
        <p:txBody>
          <a:bodyPr/>
          <a:lstStyle/>
          <a:p>
            <a:r>
              <a:rPr lang="en-ZA" dirty="0"/>
              <a:t>Time in hospital</a:t>
            </a:r>
          </a:p>
        </p:txBody>
      </p:sp>
      <p:pic>
        <p:nvPicPr>
          <p:cNvPr id="6" name="Picture 5">
            <a:extLst>
              <a:ext uri="{FF2B5EF4-FFF2-40B4-BE49-F238E27FC236}">
                <a16:creationId xmlns:a16="http://schemas.microsoft.com/office/drawing/2014/main" id="{4449E1A6-06CB-1EE6-511B-C10154648F6D}"/>
              </a:ext>
            </a:extLst>
          </p:cNvPr>
          <p:cNvPicPr>
            <a:picLocks noChangeAspect="1"/>
          </p:cNvPicPr>
          <p:nvPr/>
        </p:nvPicPr>
        <p:blipFill>
          <a:blip r:embed="rId2"/>
          <a:stretch>
            <a:fillRect/>
          </a:stretch>
        </p:blipFill>
        <p:spPr>
          <a:xfrm>
            <a:off x="418308" y="1785374"/>
            <a:ext cx="5677692" cy="4058216"/>
          </a:xfrm>
          <a:prstGeom prst="rect">
            <a:avLst/>
          </a:prstGeom>
        </p:spPr>
      </p:pic>
      <p:sp>
        <p:nvSpPr>
          <p:cNvPr id="9" name="TextBox 8">
            <a:extLst>
              <a:ext uri="{FF2B5EF4-FFF2-40B4-BE49-F238E27FC236}">
                <a16:creationId xmlns:a16="http://schemas.microsoft.com/office/drawing/2014/main" id="{DE41B666-516F-DCF4-A74C-0F7AACEAE1EC}"/>
              </a:ext>
            </a:extLst>
          </p:cNvPr>
          <p:cNvSpPr txBox="1"/>
          <p:nvPr/>
        </p:nvSpPr>
        <p:spPr>
          <a:xfrm>
            <a:off x="6923786" y="1930150"/>
            <a:ext cx="4849906" cy="3554819"/>
          </a:xfrm>
          <a:prstGeom prst="rect">
            <a:avLst/>
          </a:prstGeom>
          <a:noFill/>
        </p:spPr>
        <p:txBody>
          <a:bodyPr wrap="square">
            <a:spAutoFit/>
          </a:bodyPr>
          <a:lstStyle/>
          <a:p>
            <a:pPr marL="285750" indent="-285750">
              <a:spcAft>
                <a:spcPts val="600"/>
              </a:spcAft>
              <a:buFont typeface="Arial" panose="020B0604020202020204" pitchFamily="34" charset="0"/>
              <a:buChar char="•"/>
            </a:pPr>
            <a:r>
              <a:rPr lang="en-US" dirty="0"/>
              <a:t>Mean: 4.45332</a:t>
            </a:r>
          </a:p>
          <a:p>
            <a:pPr marL="285750" indent="-285750">
              <a:spcAft>
                <a:spcPts val="600"/>
              </a:spcAft>
              <a:buFont typeface="Arial" panose="020B0604020202020204" pitchFamily="34" charset="0"/>
              <a:buChar char="•"/>
            </a:pPr>
            <a:r>
              <a:rPr lang="en-US" dirty="0"/>
              <a:t>Mode: 3</a:t>
            </a:r>
          </a:p>
          <a:p>
            <a:pPr marL="285750" indent="-285750">
              <a:spcAft>
                <a:spcPts val="600"/>
              </a:spcAft>
              <a:buFont typeface="Arial" panose="020B0604020202020204" pitchFamily="34" charset="0"/>
              <a:buChar char="•"/>
            </a:pPr>
            <a:r>
              <a:rPr lang="en-US" dirty="0"/>
              <a:t>Spread:</a:t>
            </a:r>
          </a:p>
          <a:p>
            <a:pPr marL="742950" lvl="1" indent="-285750">
              <a:spcAft>
                <a:spcPts val="600"/>
              </a:spcAft>
              <a:buFont typeface="Arial" panose="020B0604020202020204" pitchFamily="34" charset="0"/>
              <a:buChar char="•"/>
            </a:pPr>
            <a:r>
              <a:rPr lang="en-US" dirty="0"/>
              <a:t>Min: 1</a:t>
            </a:r>
          </a:p>
          <a:p>
            <a:pPr marL="742950" lvl="1" indent="-285750">
              <a:spcAft>
                <a:spcPts val="600"/>
              </a:spcAft>
              <a:buFont typeface="Arial" panose="020B0604020202020204" pitchFamily="34" charset="0"/>
              <a:buChar char="•"/>
            </a:pPr>
            <a:r>
              <a:rPr lang="en-US" dirty="0"/>
              <a:t>25%: 2</a:t>
            </a:r>
          </a:p>
          <a:p>
            <a:pPr marL="742950" lvl="1" indent="-285750">
              <a:spcAft>
                <a:spcPts val="600"/>
              </a:spcAft>
              <a:buFont typeface="Arial" panose="020B0604020202020204" pitchFamily="34" charset="0"/>
              <a:buChar char="•"/>
            </a:pPr>
            <a:r>
              <a:rPr lang="en-US" dirty="0"/>
              <a:t>50%: 4</a:t>
            </a:r>
          </a:p>
          <a:p>
            <a:pPr marL="742950" lvl="1" indent="-285750">
              <a:spcAft>
                <a:spcPts val="600"/>
              </a:spcAft>
              <a:buFont typeface="Arial" panose="020B0604020202020204" pitchFamily="34" charset="0"/>
              <a:buChar char="•"/>
            </a:pPr>
            <a:r>
              <a:rPr lang="en-US" dirty="0"/>
              <a:t>75%: 6</a:t>
            </a:r>
          </a:p>
          <a:p>
            <a:pPr marL="742950" lvl="1" indent="-285750">
              <a:spcAft>
                <a:spcPts val="600"/>
              </a:spcAft>
              <a:buFont typeface="Arial" panose="020B0604020202020204" pitchFamily="34" charset="0"/>
              <a:buChar char="•"/>
            </a:pPr>
            <a:r>
              <a:rPr lang="en-US" dirty="0"/>
              <a:t>Max: 14</a:t>
            </a:r>
          </a:p>
          <a:p>
            <a:pPr marL="285750" indent="-285750">
              <a:spcAft>
                <a:spcPts val="600"/>
              </a:spcAft>
              <a:buFont typeface="Arial" panose="020B0604020202020204" pitchFamily="34" charset="0"/>
              <a:buChar char="•"/>
            </a:pPr>
            <a:r>
              <a:rPr lang="en-US" dirty="0"/>
              <a:t>Tail: skewed to the right</a:t>
            </a:r>
          </a:p>
          <a:p>
            <a:pPr marL="285750" indent="-285750">
              <a:spcAft>
                <a:spcPts val="600"/>
              </a:spcAft>
              <a:buFont typeface="Arial" panose="020B0604020202020204" pitchFamily="34" charset="0"/>
              <a:buChar char="•"/>
            </a:pPr>
            <a:r>
              <a:rPr lang="en-US" dirty="0"/>
              <a:t>No outliers were removed.</a:t>
            </a:r>
          </a:p>
        </p:txBody>
      </p:sp>
    </p:spTree>
    <p:extLst>
      <p:ext uri="{BB962C8B-B14F-4D97-AF65-F5344CB8AC3E}">
        <p14:creationId xmlns:p14="http://schemas.microsoft.com/office/powerpoint/2010/main" val="3934355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744F906-2ACC-339E-B9E1-BDA896154DA3}"/>
              </a:ext>
              <a:ext uri="{C183D7F6-B498-43B3-948B-1728B52AA6E4}">
                <adec:decorative xmlns:adec="http://schemas.microsoft.com/office/drawing/2017/decorative" val="0"/>
              </a:ext>
            </a:extLst>
          </p:cNvPr>
          <p:cNvSpPr>
            <a:spLocks noGrp="1"/>
          </p:cNvSpPr>
          <p:nvPr>
            <p:ph type="title"/>
          </p:nvPr>
        </p:nvSpPr>
        <p:spPr>
          <a:xfrm>
            <a:off x="409575" y="312233"/>
            <a:ext cx="5525060" cy="1325563"/>
          </a:xfrm>
        </p:spPr>
        <p:txBody>
          <a:bodyPr/>
          <a:lstStyle/>
          <a:p>
            <a:r>
              <a:rPr lang="en-ZA" dirty="0"/>
              <a:t>Number of lab procedures</a:t>
            </a:r>
          </a:p>
        </p:txBody>
      </p:sp>
      <p:sp>
        <p:nvSpPr>
          <p:cNvPr id="9" name="TextBox 8">
            <a:extLst>
              <a:ext uri="{FF2B5EF4-FFF2-40B4-BE49-F238E27FC236}">
                <a16:creationId xmlns:a16="http://schemas.microsoft.com/office/drawing/2014/main" id="{DE41B666-516F-DCF4-A74C-0F7AACEAE1EC}"/>
              </a:ext>
            </a:extLst>
          </p:cNvPr>
          <p:cNvSpPr txBox="1"/>
          <p:nvPr/>
        </p:nvSpPr>
        <p:spPr>
          <a:xfrm>
            <a:off x="6923786" y="1930150"/>
            <a:ext cx="4849906" cy="3831818"/>
          </a:xfrm>
          <a:prstGeom prst="rect">
            <a:avLst/>
          </a:prstGeom>
          <a:noFill/>
        </p:spPr>
        <p:txBody>
          <a:bodyPr wrap="square">
            <a:spAutoFit/>
          </a:bodyPr>
          <a:lstStyle/>
          <a:p>
            <a:pPr marL="285750" indent="-285750">
              <a:spcAft>
                <a:spcPts val="600"/>
              </a:spcAft>
              <a:buFont typeface="Arial" panose="020B0604020202020204" pitchFamily="34" charset="0"/>
              <a:buChar char="•"/>
            </a:pPr>
            <a:r>
              <a:rPr lang="en-US" dirty="0"/>
              <a:t>Mean: 43.24076</a:t>
            </a:r>
          </a:p>
          <a:p>
            <a:pPr marL="285750" indent="-285750">
              <a:spcAft>
                <a:spcPts val="600"/>
              </a:spcAft>
              <a:buFont typeface="Arial" panose="020B0604020202020204" pitchFamily="34" charset="0"/>
              <a:buChar char="•"/>
            </a:pPr>
            <a:r>
              <a:rPr lang="en-US" dirty="0"/>
              <a:t>Mode: 1</a:t>
            </a:r>
          </a:p>
          <a:p>
            <a:pPr marL="285750" indent="-285750">
              <a:spcAft>
                <a:spcPts val="600"/>
              </a:spcAft>
              <a:buFont typeface="Arial" panose="020B0604020202020204" pitchFamily="34" charset="0"/>
              <a:buChar char="•"/>
            </a:pPr>
            <a:r>
              <a:rPr lang="en-US" dirty="0"/>
              <a:t>Spread:</a:t>
            </a:r>
          </a:p>
          <a:p>
            <a:pPr marL="742950" lvl="1" indent="-285750">
              <a:spcAft>
                <a:spcPts val="600"/>
              </a:spcAft>
              <a:buFont typeface="Arial" panose="020B0604020202020204" pitchFamily="34" charset="0"/>
              <a:buChar char="•"/>
            </a:pPr>
            <a:r>
              <a:rPr lang="en-US" dirty="0"/>
              <a:t>Min: 1</a:t>
            </a:r>
          </a:p>
          <a:p>
            <a:pPr marL="742950" lvl="1" indent="-285750">
              <a:spcAft>
                <a:spcPts val="600"/>
              </a:spcAft>
              <a:buFont typeface="Arial" panose="020B0604020202020204" pitchFamily="34" charset="0"/>
              <a:buChar char="•"/>
            </a:pPr>
            <a:r>
              <a:rPr lang="en-US" dirty="0"/>
              <a:t>25%: 31</a:t>
            </a:r>
          </a:p>
          <a:p>
            <a:pPr marL="742950" lvl="1" indent="-285750">
              <a:spcAft>
                <a:spcPts val="600"/>
              </a:spcAft>
              <a:buFont typeface="Arial" panose="020B0604020202020204" pitchFamily="34" charset="0"/>
              <a:buChar char="•"/>
            </a:pPr>
            <a:r>
              <a:rPr lang="en-US" dirty="0"/>
              <a:t>50%: 44</a:t>
            </a:r>
          </a:p>
          <a:p>
            <a:pPr marL="742950" lvl="1" indent="-285750">
              <a:spcAft>
                <a:spcPts val="600"/>
              </a:spcAft>
              <a:buFont typeface="Arial" panose="020B0604020202020204" pitchFamily="34" charset="0"/>
              <a:buChar char="•"/>
            </a:pPr>
            <a:r>
              <a:rPr lang="en-US" dirty="0"/>
              <a:t>75%: 57</a:t>
            </a:r>
          </a:p>
          <a:p>
            <a:pPr marL="742950" lvl="1" indent="-285750">
              <a:spcAft>
                <a:spcPts val="600"/>
              </a:spcAft>
              <a:buFont typeface="Arial" panose="020B0604020202020204" pitchFamily="34" charset="0"/>
              <a:buChar char="•"/>
            </a:pPr>
            <a:r>
              <a:rPr lang="en-US" dirty="0"/>
              <a:t>Max: 113</a:t>
            </a:r>
          </a:p>
          <a:p>
            <a:pPr marL="285750" indent="-285750">
              <a:spcAft>
                <a:spcPts val="600"/>
              </a:spcAft>
              <a:buFont typeface="Arial" panose="020B0604020202020204" pitchFamily="34" charset="0"/>
              <a:buChar char="•"/>
            </a:pPr>
            <a:r>
              <a:rPr lang="en-US" dirty="0"/>
              <a:t>Tail: Emulates a normal distribution excluding the peak at 1</a:t>
            </a:r>
          </a:p>
          <a:p>
            <a:pPr marL="285750" indent="-285750">
              <a:spcAft>
                <a:spcPts val="600"/>
              </a:spcAft>
              <a:buFont typeface="Arial" panose="020B0604020202020204" pitchFamily="34" charset="0"/>
              <a:buChar char="•"/>
            </a:pPr>
            <a:r>
              <a:rPr lang="en-US" dirty="0"/>
              <a:t>No outliers were removed.</a:t>
            </a:r>
          </a:p>
        </p:txBody>
      </p:sp>
      <p:pic>
        <p:nvPicPr>
          <p:cNvPr id="3" name="Picture 2">
            <a:extLst>
              <a:ext uri="{FF2B5EF4-FFF2-40B4-BE49-F238E27FC236}">
                <a16:creationId xmlns:a16="http://schemas.microsoft.com/office/drawing/2014/main" id="{CF707072-0450-2972-F493-57D494858E25}"/>
              </a:ext>
            </a:extLst>
          </p:cNvPr>
          <p:cNvPicPr>
            <a:picLocks noChangeAspect="1"/>
          </p:cNvPicPr>
          <p:nvPr/>
        </p:nvPicPr>
        <p:blipFill>
          <a:blip r:embed="rId2"/>
          <a:stretch>
            <a:fillRect/>
          </a:stretch>
        </p:blipFill>
        <p:spPr>
          <a:xfrm>
            <a:off x="485575" y="1697503"/>
            <a:ext cx="5449060" cy="4020111"/>
          </a:xfrm>
          <a:prstGeom prst="rect">
            <a:avLst/>
          </a:prstGeom>
        </p:spPr>
      </p:pic>
    </p:spTree>
    <p:extLst>
      <p:ext uri="{BB962C8B-B14F-4D97-AF65-F5344CB8AC3E}">
        <p14:creationId xmlns:p14="http://schemas.microsoft.com/office/powerpoint/2010/main" val="3801850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744F906-2ACC-339E-B9E1-BDA896154DA3}"/>
              </a:ext>
              <a:ext uri="{C183D7F6-B498-43B3-948B-1728B52AA6E4}">
                <adec:decorative xmlns:adec="http://schemas.microsoft.com/office/drawing/2017/decorative" val="0"/>
              </a:ext>
            </a:extLst>
          </p:cNvPr>
          <p:cNvSpPr>
            <a:spLocks noGrp="1"/>
          </p:cNvSpPr>
          <p:nvPr>
            <p:ph type="title"/>
          </p:nvPr>
        </p:nvSpPr>
        <p:spPr>
          <a:xfrm>
            <a:off x="409575" y="312233"/>
            <a:ext cx="5525060" cy="1325563"/>
          </a:xfrm>
        </p:spPr>
        <p:txBody>
          <a:bodyPr/>
          <a:lstStyle/>
          <a:p>
            <a:r>
              <a:rPr lang="en-ZA" dirty="0"/>
              <a:t>Number of Procedures</a:t>
            </a:r>
          </a:p>
        </p:txBody>
      </p:sp>
      <p:sp>
        <p:nvSpPr>
          <p:cNvPr id="9" name="TextBox 8">
            <a:extLst>
              <a:ext uri="{FF2B5EF4-FFF2-40B4-BE49-F238E27FC236}">
                <a16:creationId xmlns:a16="http://schemas.microsoft.com/office/drawing/2014/main" id="{DE41B666-516F-DCF4-A74C-0F7AACEAE1EC}"/>
              </a:ext>
            </a:extLst>
          </p:cNvPr>
          <p:cNvSpPr txBox="1"/>
          <p:nvPr/>
        </p:nvSpPr>
        <p:spPr>
          <a:xfrm>
            <a:off x="6923786" y="1930150"/>
            <a:ext cx="4849906" cy="3554819"/>
          </a:xfrm>
          <a:prstGeom prst="rect">
            <a:avLst/>
          </a:prstGeom>
          <a:noFill/>
        </p:spPr>
        <p:txBody>
          <a:bodyPr wrap="square">
            <a:spAutoFit/>
          </a:bodyPr>
          <a:lstStyle/>
          <a:p>
            <a:pPr marL="285750" indent="-285750">
              <a:spcAft>
                <a:spcPts val="600"/>
              </a:spcAft>
              <a:buFont typeface="Arial" panose="020B0604020202020204" pitchFamily="34" charset="0"/>
              <a:buChar char="•"/>
            </a:pPr>
            <a:r>
              <a:rPr lang="en-US" dirty="0"/>
              <a:t>Mean: 1.35236</a:t>
            </a:r>
          </a:p>
          <a:p>
            <a:pPr marL="285750" indent="-285750">
              <a:spcAft>
                <a:spcPts val="600"/>
              </a:spcAft>
              <a:buFont typeface="Arial" panose="020B0604020202020204" pitchFamily="34" charset="0"/>
              <a:buChar char="•"/>
            </a:pPr>
            <a:r>
              <a:rPr lang="en-US" dirty="0"/>
              <a:t>Mode: 0</a:t>
            </a:r>
          </a:p>
          <a:p>
            <a:pPr marL="285750" indent="-285750">
              <a:spcAft>
                <a:spcPts val="600"/>
              </a:spcAft>
              <a:buFont typeface="Arial" panose="020B0604020202020204" pitchFamily="34" charset="0"/>
              <a:buChar char="•"/>
            </a:pPr>
            <a:r>
              <a:rPr lang="en-US" dirty="0"/>
              <a:t>Spread:</a:t>
            </a:r>
          </a:p>
          <a:p>
            <a:pPr marL="742950" lvl="1" indent="-285750">
              <a:spcAft>
                <a:spcPts val="600"/>
              </a:spcAft>
              <a:buFont typeface="Arial" panose="020B0604020202020204" pitchFamily="34" charset="0"/>
              <a:buChar char="•"/>
            </a:pPr>
            <a:r>
              <a:rPr lang="en-US" dirty="0"/>
              <a:t>Min: 0</a:t>
            </a:r>
          </a:p>
          <a:p>
            <a:pPr marL="742950" lvl="1" indent="-285750">
              <a:spcAft>
                <a:spcPts val="600"/>
              </a:spcAft>
              <a:buFont typeface="Arial" panose="020B0604020202020204" pitchFamily="34" charset="0"/>
              <a:buChar char="•"/>
            </a:pPr>
            <a:r>
              <a:rPr lang="en-US" dirty="0"/>
              <a:t>25%: 0</a:t>
            </a:r>
          </a:p>
          <a:p>
            <a:pPr marL="742950" lvl="1" indent="-285750">
              <a:spcAft>
                <a:spcPts val="600"/>
              </a:spcAft>
              <a:buFont typeface="Arial" panose="020B0604020202020204" pitchFamily="34" charset="0"/>
              <a:buChar char="•"/>
            </a:pPr>
            <a:r>
              <a:rPr lang="en-US" dirty="0"/>
              <a:t>50%: 1</a:t>
            </a:r>
          </a:p>
          <a:p>
            <a:pPr marL="742950" lvl="1" indent="-285750">
              <a:spcAft>
                <a:spcPts val="600"/>
              </a:spcAft>
              <a:buFont typeface="Arial" panose="020B0604020202020204" pitchFamily="34" charset="0"/>
              <a:buChar char="•"/>
            </a:pPr>
            <a:r>
              <a:rPr lang="en-US" dirty="0"/>
              <a:t>75%: 2</a:t>
            </a:r>
          </a:p>
          <a:p>
            <a:pPr marL="742950" lvl="1" indent="-285750">
              <a:spcAft>
                <a:spcPts val="600"/>
              </a:spcAft>
              <a:buFont typeface="Arial" panose="020B0604020202020204" pitchFamily="34" charset="0"/>
              <a:buChar char="•"/>
            </a:pPr>
            <a:r>
              <a:rPr lang="en-US" dirty="0"/>
              <a:t>Max: 6</a:t>
            </a:r>
          </a:p>
          <a:p>
            <a:pPr marL="285750" indent="-285750">
              <a:spcAft>
                <a:spcPts val="600"/>
              </a:spcAft>
              <a:buFont typeface="Arial" panose="020B0604020202020204" pitchFamily="34" charset="0"/>
              <a:buChar char="•"/>
            </a:pPr>
            <a:r>
              <a:rPr lang="en-US" dirty="0"/>
              <a:t>Tail: Skewed to the right</a:t>
            </a:r>
          </a:p>
          <a:p>
            <a:pPr marL="285750" indent="-285750">
              <a:spcAft>
                <a:spcPts val="600"/>
              </a:spcAft>
              <a:buFont typeface="Arial" panose="020B0604020202020204" pitchFamily="34" charset="0"/>
              <a:buChar char="•"/>
            </a:pPr>
            <a:r>
              <a:rPr lang="en-US" dirty="0"/>
              <a:t>No outliers were removed.</a:t>
            </a:r>
          </a:p>
        </p:txBody>
      </p:sp>
      <p:pic>
        <p:nvPicPr>
          <p:cNvPr id="5" name="Picture 4">
            <a:extLst>
              <a:ext uri="{FF2B5EF4-FFF2-40B4-BE49-F238E27FC236}">
                <a16:creationId xmlns:a16="http://schemas.microsoft.com/office/drawing/2014/main" id="{03FABA12-F6D8-E01B-2FA0-B4684DEAB921}"/>
              </a:ext>
            </a:extLst>
          </p:cNvPr>
          <p:cNvPicPr>
            <a:picLocks noChangeAspect="1"/>
          </p:cNvPicPr>
          <p:nvPr/>
        </p:nvPicPr>
        <p:blipFill>
          <a:blip r:embed="rId2"/>
          <a:stretch>
            <a:fillRect/>
          </a:stretch>
        </p:blipFill>
        <p:spPr>
          <a:xfrm>
            <a:off x="371259" y="1850293"/>
            <a:ext cx="5563376" cy="3991532"/>
          </a:xfrm>
          <a:prstGeom prst="rect">
            <a:avLst/>
          </a:prstGeom>
        </p:spPr>
      </p:pic>
    </p:spTree>
    <p:extLst>
      <p:ext uri="{BB962C8B-B14F-4D97-AF65-F5344CB8AC3E}">
        <p14:creationId xmlns:p14="http://schemas.microsoft.com/office/powerpoint/2010/main" val="2535330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744F906-2ACC-339E-B9E1-BDA896154DA3}"/>
              </a:ext>
              <a:ext uri="{C183D7F6-B498-43B3-948B-1728B52AA6E4}">
                <adec:decorative xmlns:adec="http://schemas.microsoft.com/office/drawing/2017/decorative" val="0"/>
              </a:ext>
            </a:extLst>
          </p:cNvPr>
          <p:cNvSpPr>
            <a:spLocks noGrp="1"/>
          </p:cNvSpPr>
          <p:nvPr>
            <p:ph type="title"/>
          </p:nvPr>
        </p:nvSpPr>
        <p:spPr>
          <a:xfrm>
            <a:off x="409575" y="312233"/>
            <a:ext cx="5525060" cy="1325563"/>
          </a:xfrm>
        </p:spPr>
        <p:txBody>
          <a:bodyPr/>
          <a:lstStyle/>
          <a:p>
            <a:r>
              <a:rPr lang="en-ZA" dirty="0"/>
              <a:t>Number of medications administered during the hospital stay</a:t>
            </a:r>
          </a:p>
        </p:txBody>
      </p:sp>
      <p:sp>
        <p:nvSpPr>
          <p:cNvPr id="9" name="TextBox 8">
            <a:extLst>
              <a:ext uri="{FF2B5EF4-FFF2-40B4-BE49-F238E27FC236}">
                <a16:creationId xmlns:a16="http://schemas.microsoft.com/office/drawing/2014/main" id="{DE41B666-516F-DCF4-A74C-0F7AACEAE1EC}"/>
              </a:ext>
            </a:extLst>
          </p:cNvPr>
          <p:cNvSpPr txBox="1"/>
          <p:nvPr/>
        </p:nvSpPr>
        <p:spPr>
          <a:xfrm>
            <a:off x="6923786" y="1930150"/>
            <a:ext cx="4849906" cy="4108817"/>
          </a:xfrm>
          <a:prstGeom prst="rect">
            <a:avLst/>
          </a:prstGeom>
          <a:noFill/>
        </p:spPr>
        <p:txBody>
          <a:bodyPr wrap="square">
            <a:spAutoFit/>
          </a:bodyPr>
          <a:lstStyle/>
          <a:p>
            <a:pPr marL="285750" indent="-285750">
              <a:spcAft>
                <a:spcPts val="600"/>
              </a:spcAft>
              <a:buFont typeface="Arial" panose="020B0604020202020204" pitchFamily="34" charset="0"/>
              <a:buChar char="•"/>
            </a:pPr>
            <a:r>
              <a:rPr lang="en-US" dirty="0"/>
              <a:t>Mean: 16.2288</a:t>
            </a:r>
          </a:p>
          <a:p>
            <a:pPr marL="285750" indent="-285750">
              <a:spcAft>
                <a:spcPts val="600"/>
              </a:spcAft>
              <a:buFont typeface="Arial" panose="020B0604020202020204" pitchFamily="34" charset="0"/>
              <a:buChar char="•"/>
            </a:pPr>
            <a:r>
              <a:rPr lang="en-US" dirty="0"/>
              <a:t>Mode: 12</a:t>
            </a:r>
          </a:p>
          <a:p>
            <a:pPr marL="285750" indent="-285750">
              <a:spcAft>
                <a:spcPts val="600"/>
              </a:spcAft>
              <a:buFont typeface="Arial" panose="020B0604020202020204" pitchFamily="34" charset="0"/>
              <a:buChar char="•"/>
            </a:pPr>
            <a:r>
              <a:rPr lang="en-US" dirty="0"/>
              <a:t>Spread:</a:t>
            </a:r>
          </a:p>
          <a:p>
            <a:pPr marL="742950" lvl="1" indent="-285750">
              <a:spcAft>
                <a:spcPts val="600"/>
              </a:spcAft>
              <a:buFont typeface="Arial" panose="020B0604020202020204" pitchFamily="34" charset="0"/>
              <a:buChar char="•"/>
            </a:pPr>
            <a:r>
              <a:rPr lang="en-US" dirty="0"/>
              <a:t>Min: 1</a:t>
            </a:r>
          </a:p>
          <a:p>
            <a:pPr marL="742950" lvl="1" indent="-285750">
              <a:spcAft>
                <a:spcPts val="600"/>
              </a:spcAft>
              <a:buFont typeface="Arial" panose="020B0604020202020204" pitchFamily="34" charset="0"/>
              <a:buChar char="•"/>
            </a:pPr>
            <a:r>
              <a:rPr lang="en-US" dirty="0"/>
              <a:t>25%: 11</a:t>
            </a:r>
          </a:p>
          <a:p>
            <a:pPr marL="742950" lvl="1" indent="-285750">
              <a:spcAft>
                <a:spcPts val="600"/>
              </a:spcAft>
              <a:buFont typeface="Arial" panose="020B0604020202020204" pitchFamily="34" charset="0"/>
              <a:buChar char="•"/>
            </a:pPr>
            <a:r>
              <a:rPr lang="en-US" dirty="0"/>
              <a:t>50%: 15</a:t>
            </a:r>
          </a:p>
          <a:p>
            <a:pPr marL="742950" lvl="1" indent="-285750">
              <a:spcAft>
                <a:spcPts val="600"/>
              </a:spcAft>
              <a:buFont typeface="Arial" panose="020B0604020202020204" pitchFamily="34" charset="0"/>
              <a:buChar char="•"/>
            </a:pPr>
            <a:r>
              <a:rPr lang="en-US" dirty="0"/>
              <a:t>75%: 20</a:t>
            </a:r>
          </a:p>
          <a:p>
            <a:pPr marL="742950" lvl="1" indent="-285750">
              <a:spcAft>
                <a:spcPts val="600"/>
              </a:spcAft>
              <a:buFont typeface="Arial" panose="020B0604020202020204" pitchFamily="34" charset="0"/>
              <a:buChar char="•"/>
            </a:pPr>
            <a:r>
              <a:rPr lang="en-US" dirty="0"/>
              <a:t>Max: 65</a:t>
            </a:r>
          </a:p>
          <a:p>
            <a:pPr marL="285750" indent="-285750">
              <a:spcAft>
                <a:spcPts val="600"/>
              </a:spcAft>
              <a:buFont typeface="Arial" panose="020B0604020202020204" pitchFamily="34" charset="0"/>
              <a:buChar char="•"/>
            </a:pPr>
            <a:r>
              <a:rPr lang="en-US" dirty="0"/>
              <a:t>Tail: Skewed to the right</a:t>
            </a:r>
          </a:p>
          <a:p>
            <a:pPr marL="285750" indent="-285750">
              <a:spcAft>
                <a:spcPts val="600"/>
              </a:spcAft>
              <a:buFont typeface="Arial" panose="020B0604020202020204" pitchFamily="34" charset="0"/>
              <a:buChar char="•"/>
            </a:pPr>
            <a:r>
              <a:rPr lang="en-US" dirty="0"/>
              <a:t>Outliers greater than 65 were removed. While I believe these are accurate, they were rare events and removed.</a:t>
            </a:r>
          </a:p>
        </p:txBody>
      </p:sp>
      <p:pic>
        <p:nvPicPr>
          <p:cNvPr id="7" name="Picture 6">
            <a:extLst>
              <a:ext uri="{FF2B5EF4-FFF2-40B4-BE49-F238E27FC236}">
                <a16:creationId xmlns:a16="http://schemas.microsoft.com/office/drawing/2014/main" id="{807DFDEE-3C8D-F07D-6D1B-5FB7D3B20884}"/>
              </a:ext>
            </a:extLst>
          </p:cNvPr>
          <p:cNvPicPr>
            <a:picLocks noChangeAspect="1"/>
          </p:cNvPicPr>
          <p:nvPr/>
        </p:nvPicPr>
        <p:blipFill>
          <a:blip r:embed="rId2"/>
          <a:stretch>
            <a:fillRect/>
          </a:stretch>
        </p:blipFill>
        <p:spPr>
          <a:xfrm>
            <a:off x="580255" y="1930150"/>
            <a:ext cx="5515745" cy="4010585"/>
          </a:xfrm>
          <a:prstGeom prst="rect">
            <a:avLst/>
          </a:prstGeom>
        </p:spPr>
      </p:pic>
    </p:spTree>
    <p:extLst>
      <p:ext uri="{BB962C8B-B14F-4D97-AF65-F5344CB8AC3E}">
        <p14:creationId xmlns:p14="http://schemas.microsoft.com/office/powerpoint/2010/main" val="3956587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744F906-2ACC-339E-B9E1-BDA896154DA3}"/>
              </a:ext>
              <a:ext uri="{C183D7F6-B498-43B3-948B-1728B52AA6E4}">
                <adec:decorative xmlns:adec="http://schemas.microsoft.com/office/drawing/2017/decorative" val="0"/>
              </a:ext>
            </a:extLst>
          </p:cNvPr>
          <p:cNvSpPr>
            <a:spLocks noGrp="1"/>
          </p:cNvSpPr>
          <p:nvPr>
            <p:ph type="title"/>
          </p:nvPr>
        </p:nvSpPr>
        <p:spPr>
          <a:xfrm>
            <a:off x="409575" y="312233"/>
            <a:ext cx="5525060" cy="1325563"/>
          </a:xfrm>
        </p:spPr>
        <p:txBody>
          <a:bodyPr/>
          <a:lstStyle/>
          <a:p>
            <a:r>
              <a:rPr lang="en-ZA" dirty="0"/>
              <a:t>Number of outpatient visits in year before hospital stay</a:t>
            </a:r>
          </a:p>
        </p:txBody>
      </p:sp>
      <p:sp>
        <p:nvSpPr>
          <p:cNvPr id="9" name="TextBox 8">
            <a:extLst>
              <a:ext uri="{FF2B5EF4-FFF2-40B4-BE49-F238E27FC236}">
                <a16:creationId xmlns:a16="http://schemas.microsoft.com/office/drawing/2014/main" id="{DE41B666-516F-DCF4-A74C-0F7AACEAE1EC}"/>
              </a:ext>
            </a:extLst>
          </p:cNvPr>
          <p:cNvSpPr txBox="1"/>
          <p:nvPr/>
        </p:nvSpPr>
        <p:spPr>
          <a:xfrm>
            <a:off x="6923786" y="1930150"/>
            <a:ext cx="4849906" cy="4108817"/>
          </a:xfrm>
          <a:prstGeom prst="rect">
            <a:avLst/>
          </a:prstGeom>
          <a:noFill/>
        </p:spPr>
        <p:txBody>
          <a:bodyPr wrap="square">
            <a:spAutoFit/>
          </a:bodyPr>
          <a:lstStyle/>
          <a:p>
            <a:pPr marL="285750" indent="-285750">
              <a:spcAft>
                <a:spcPts val="600"/>
              </a:spcAft>
              <a:buFont typeface="Arial" panose="020B0604020202020204" pitchFamily="34" charset="0"/>
              <a:buChar char="•"/>
            </a:pPr>
            <a:r>
              <a:rPr lang="en-US" dirty="0"/>
              <a:t>Mean: 0.3299</a:t>
            </a:r>
          </a:p>
          <a:p>
            <a:pPr marL="285750" indent="-285750">
              <a:spcAft>
                <a:spcPts val="600"/>
              </a:spcAft>
              <a:buFont typeface="Arial" panose="020B0604020202020204" pitchFamily="34" charset="0"/>
              <a:buChar char="•"/>
            </a:pPr>
            <a:r>
              <a:rPr lang="en-US" dirty="0"/>
              <a:t>Mode: 0</a:t>
            </a:r>
          </a:p>
          <a:p>
            <a:pPr marL="285750" indent="-285750">
              <a:spcAft>
                <a:spcPts val="600"/>
              </a:spcAft>
              <a:buFont typeface="Arial" panose="020B0604020202020204" pitchFamily="34" charset="0"/>
              <a:buChar char="•"/>
            </a:pPr>
            <a:r>
              <a:rPr lang="en-US" dirty="0"/>
              <a:t>Spread:</a:t>
            </a:r>
          </a:p>
          <a:p>
            <a:pPr marL="742950" lvl="1" indent="-285750">
              <a:spcAft>
                <a:spcPts val="600"/>
              </a:spcAft>
              <a:buFont typeface="Arial" panose="020B0604020202020204" pitchFamily="34" charset="0"/>
              <a:buChar char="•"/>
            </a:pPr>
            <a:r>
              <a:rPr lang="en-US" dirty="0"/>
              <a:t>Min: 0</a:t>
            </a:r>
          </a:p>
          <a:p>
            <a:pPr marL="742950" lvl="1" indent="-285750">
              <a:spcAft>
                <a:spcPts val="600"/>
              </a:spcAft>
              <a:buFont typeface="Arial" panose="020B0604020202020204" pitchFamily="34" charset="0"/>
              <a:buChar char="•"/>
            </a:pPr>
            <a:r>
              <a:rPr lang="en-US" dirty="0"/>
              <a:t>25%: 0</a:t>
            </a:r>
          </a:p>
          <a:p>
            <a:pPr marL="742950" lvl="1" indent="-285750">
              <a:spcAft>
                <a:spcPts val="600"/>
              </a:spcAft>
              <a:buFont typeface="Arial" panose="020B0604020202020204" pitchFamily="34" charset="0"/>
              <a:buChar char="•"/>
            </a:pPr>
            <a:r>
              <a:rPr lang="en-US" dirty="0"/>
              <a:t>50%: 0</a:t>
            </a:r>
          </a:p>
          <a:p>
            <a:pPr marL="742950" lvl="1" indent="-285750">
              <a:spcAft>
                <a:spcPts val="600"/>
              </a:spcAft>
              <a:buFont typeface="Arial" panose="020B0604020202020204" pitchFamily="34" charset="0"/>
              <a:buChar char="•"/>
            </a:pPr>
            <a:r>
              <a:rPr lang="en-US" dirty="0"/>
              <a:t>75%: 0</a:t>
            </a:r>
          </a:p>
          <a:p>
            <a:pPr marL="742950" lvl="1" indent="-285750">
              <a:spcAft>
                <a:spcPts val="600"/>
              </a:spcAft>
              <a:buFont typeface="Arial" panose="020B0604020202020204" pitchFamily="34" charset="0"/>
              <a:buChar char="•"/>
            </a:pPr>
            <a:r>
              <a:rPr lang="en-US" dirty="0"/>
              <a:t>Max: 8</a:t>
            </a:r>
          </a:p>
          <a:p>
            <a:pPr marL="285750" indent="-285750">
              <a:spcAft>
                <a:spcPts val="600"/>
              </a:spcAft>
              <a:buFont typeface="Arial" panose="020B0604020202020204" pitchFamily="34" charset="0"/>
              <a:buChar char="•"/>
            </a:pPr>
            <a:r>
              <a:rPr lang="en-US" dirty="0"/>
              <a:t>Tail: Skewed to the right</a:t>
            </a:r>
          </a:p>
          <a:p>
            <a:pPr marL="285750" indent="-285750">
              <a:spcAft>
                <a:spcPts val="600"/>
              </a:spcAft>
              <a:buFont typeface="Arial" panose="020B0604020202020204" pitchFamily="34" charset="0"/>
              <a:buChar char="•"/>
            </a:pPr>
            <a:r>
              <a:rPr lang="en-US" dirty="0"/>
              <a:t>Outliers greater than 10 were removed. While I believe these are accurate, they were rare events and removed.</a:t>
            </a:r>
          </a:p>
        </p:txBody>
      </p:sp>
      <p:pic>
        <p:nvPicPr>
          <p:cNvPr id="5" name="Picture 4">
            <a:extLst>
              <a:ext uri="{FF2B5EF4-FFF2-40B4-BE49-F238E27FC236}">
                <a16:creationId xmlns:a16="http://schemas.microsoft.com/office/drawing/2014/main" id="{B0DA77C1-C989-294F-BE20-E62B20A6AB30}"/>
              </a:ext>
            </a:extLst>
          </p:cNvPr>
          <p:cNvPicPr>
            <a:picLocks noChangeAspect="1"/>
          </p:cNvPicPr>
          <p:nvPr/>
        </p:nvPicPr>
        <p:blipFill>
          <a:blip r:embed="rId2"/>
          <a:stretch>
            <a:fillRect/>
          </a:stretch>
        </p:blipFill>
        <p:spPr>
          <a:xfrm>
            <a:off x="418308" y="1839253"/>
            <a:ext cx="5763429" cy="4077269"/>
          </a:xfrm>
          <a:prstGeom prst="rect">
            <a:avLst/>
          </a:prstGeom>
        </p:spPr>
      </p:pic>
    </p:spTree>
    <p:extLst>
      <p:ext uri="{BB962C8B-B14F-4D97-AF65-F5344CB8AC3E}">
        <p14:creationId xmlns:p14="http://schemas.microsoft.com/office/powerpoint/2010/main" val="1916922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744F906-2ACC-339E-B9E1-BDA896154DA3}"/>
              </a:ext>
              <a:ext uri="{C183D7F6-B498-43B3-948B-1728B52AA6E4}">
                <adec:decorative xmlns:adec="http://schemas.microsoft.com/office/drawing/2017/decorative" val="0"/>
              </a:ext>
            </a:extLst>
          </p:cNvPr>
          <p:cNvSpPr>
            <a:spLocks noGrp="1"/>
          </p:cNvSpPr>
          <p:nvPr>
            <p:ph type="title"/>
          </p:nvPr>
        </p:nvSpPr>
        <p:spPr>
          <a:xfrm>
            <a:off x="409575" y="312233"/>
            <a:ext cx="5525060" cy="1325563"/>
          </a:xfrm>
        </p:spPr>
        <p:txBody>
          <a:bodyPr/>
          <a:lstStyle/>
          <a:p>
            <a:r>
              <a:rPr lang="en-ZA" dirty="0"/>
              <a:t>Number of inpatient visits in year before hospital stay</a:t>
            </a:r>
          </a:p>
        </p:txBody>
      </p:sp>
      <p:sp>
        <p:nvSpPr>
          <p:cNvPr id="9" name="TextBox 8">
            <a:extLst>
              <a:ext uri="{FF2B5EF4-FFF2-40B4-BE49-F238E27FC236}">
                <a16:creationId xmlns:a16="http://schemas.microsoft.com/office/drawing/2014/main" id="{DE41B666-516F-DCF4-A74C-0F7AACEAE1EC}"/>
              </a:ext>
            </a:extLst>
          </p:cNvPr>
          <p:cNvSpPr txBox="1"/>
          <p:nvPr/>
        </p:nvSpPr>
        <p:spPr>
          <a:xfrm>
            <a:off x="6923786" y="1930150"/>
            <a:ext cx="4849906" cy="4108817"/>
          </a:xfrm>
          <a:prstGeom prst="rect">
            <a:avLst/>
          </a:prstGeom>
          <a:noFill/>
        </p:spPr>
        <p:txBody>
          <a:bodyPr wrap="square">
            <a:spAutoFit/>
          </a:bodyPr>
          <a:lstStyle/>
          <a:p>
            <a:pPr marL="285750" indent="-285750">
              <a:spcAft>
                <a:spcPts val="600"/>
              </a:spcAft>
              <a:buFont typeface="Arial" panose="020B0604020202020204" pitchFamily="34" charset="0"/>
              <a:buChar char="•"/>
            </a:pPr>
            <a:r>
              <a:rPr lang="en-US" dirty="0"/>
              <a:t>Mean: 0.6037</a:t>
            </a:r>
          </a:p>
          <a:p>
            <a:pPr marL="285750" indent="-285750">
              <a:spcAft>
                <a:spcPts val="600"/>
              </a:spcAft>
              <a:buFont typeface="Arial" panose="020B0604020202020204" pitchFamily="34" charset="0"/>
              <a:buChar char="•"/>
            </a:pPr>
            <a:r>
              <a:rPr lang="en-US" dirty="0"/>
              <a:t>Mode: 0</a:t>
            </a:r>
          </a:p>
          <a:p>
            <a:pPr marL="285750" indent="-285750">
              <a:spcAft>
                <a:spcPts val="600"/>
              </a:spcAft>
              <a:buFont typeface="Arial" panose="020B0604020202020204" pitchFamily="34" charset="0"/>
              <a:buChar char="•"/>
            </a:pPr>
            <a:r>
              <a:rPr lang="en-US" dirty="0"/>
              <a:t>Spread:</a:t>
            </a:r>
          </a:p>
          <a:p>
            <a:pPr marL="742950" lvl="1" indent="-285750">
              <a:spcAft>
                <a:spcPts val="600"/>
              </a:spcAft>
              <a:buFont typeface="Arial" panose="020B0604020202020204" pitchFamily="34" charset="0"/>
              <a:buChar char="•"/>
            </a:pPr>
            <a:r>
              <a:rPr lang="en-US" dirty="0"/>
              <a:t>Min: 0</a:t>
            </a:r>
          </a:p>
          <a:p>
            <a:pPr marL="742950" lvl="1" indent="-285750">
              <a:spcAft>
                <a:spcPts val="600"/>
              </a:spcAft>
              <a:buFont typeface="Arial" panose="020B0604020202020204" pitchFamily="34" charset="0"/>
              <a:buChar char="•"/>
            </a:pPr>
            <a:r>
              <a:rPr lang="en-US" dirty="0"/>
              <a:t>25%: 0</a:t>
            </a:r>
          </a:p>
          <a:p>
            <a:pPr marL="742950" lvl="1" indent="-285750">
              <a:spcAft>
                <a:spcPts val="600"/>
              </a:spcAft>
              <a:buFont typeface="Arial" panose="020B0604020202020204" pitchFamily="34" charset="0"/>
              <a:buChar char="•"/>
            </a:pPr>
            <a:r>
              <a:rPr lang="en-US" dirty="0"/>
              <a:t>50%: 0</a:t>
            </a:r>
          </a:p>
          <a:p>
            <a:pPr marL="742950" lvl="1" indent="-285750">
              <a:spcAft>
                <a:spcPts val="600"/>
              </a:spcAft>
              <a:buFont typeface="Arial" panose="020B0604020202020204" pitchFamily="34" charset="0"/>
              <a:buChar char="•"/>
            </a:pPr>
            <a:r>
              <a:rPr lang="en-US" dirty="0"/>
              <a:t>75%: 1</a:t>
            </a:r>
          </a:p>
          <a:p>
            <a:pPr marL="742950" lvl="1" indent="-285750">
              <a:spcAft>
                <a:spcPts val="600"/>
              </a:spcAft>
              <a:buFont typeface="Arial" panose="020B0604020202020204" pitchFamily="34" charset="0"/>
              <a:buChar char="•"/>
            </a:pPr>
            <a:r>
              <a:rPr lang="en-US" dirty="0"/>
              <a:t>Max: 10</a:t>
            </a:r>
          </a:p>
          <a:p>
            <a:pPr marL="285750" indent="-285750">
              <a:spcAft>
                <a:spcPts val="600"/>
              </a:spcAft>
              <a:buFont typeface="Arial" panose="020B0604020202020204" pitchFamily="34" charset="0"/>
              <a:buChar char="•"/>
            </a:pPr>
            <a:r>
              <a:rPr lang="en-US" dirty="0"/>
              <a:t>Tail: Skewed to the right</a:t>
            </a:r>
          </a:p>
          <a:p>
            <a:pPr marL="285750" indent="-285750">
              <a:spcAft>
                <a:spcPts val="600"/>
              </a:spcAft>
              <a:buFont typeface="Arial" panose="020B0604020202020204" pitchFamily="34" charset="0"/>
              <a:buChar char="•"/>
            </a:pPr>
            <a:r>
              <a:rPr lang="en-US" dirty="0"/>
              <a:t>Outliers greater than 10 were removed. While I believe these are accurate, they were rare events and removed.</a:t>
            </a:r>
          </a:p>
        </p:txBody>
      </p:sp>
      <p:pic>
        <p:nvPicPr>
          <p:cNvPr id="3" name="Picture 2">
            <a:extLst>
              <a:ext uri="{FF2B5EF4-FFF2-40B4-BE49-F238E27FC236}">
                <a16:creationId xmlns:a16="http://schemas.microsoft.com/office/drawing/2014/main" id="{E14A0FC7-97E8-7FE9-0E0D-C0D26BB49C96}"/>
              </a:ext>
            </a:extLst>
          </p:cNvPr>
          <p:cNvPicPr>
            <a:picLocks noChangeAspect="1"/>
          </p:cNvPicPr>
          <p:nvPr/>
        </p:nvPicPr>
        <p:blipFill>
          <a:blip r:embed="rId2"/>
          <a:stretch>
            <a:fillRect/>
          </a:stretch>
        </p:blipFill>
        <p:spPr>
          <a:xfrm>
            <a:off x="504045" y="1930150"/>
            <a:ext cx="5591955" cy="4001058"/>
          </a:xfrm>
          <a:prstGeom prst="rect">
            <a:avLst/>
          </a:prstGeom>
        </p:spPr>
      </p:pic>
    </p:spTree>
    <p:extLst>
      <p:ext uri="{BB962C8B-B14F-4D97-AF65-F5344CB8AC3E}">
        <p14:creationId xmlns:p14="http://schemas.microsoft.com/office/powerpoint/2010/main" val="2599475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744F906-2ACC-339E-B9E1-BDA896154DA3}"/>
              </a:ext>
              <a:ext uri="{C183D7F6-B498-43B3-948B-1728B52AA6E4}">
                <adec:decorative xmlns:adec="http://schemas.microsoft.com/office/drawing/2017/decorative" val="0"/>
              </a:ext>
            </a:extLst>
          </p:cNvPr>
          <p:cNvSpPr>
            <a:spLocks noGrp="1"/>
          </p:cNvSpPr>
          <p:nvPr>
            <p:ph type="title"/>
          </p:nvPr>
        </p:nvSpPr>
        <p:spPr>
          <a:xfrm>
            <a:off x="409575" y="312233"/>
            <a:ext cx="5525060" cy="1325563"/>
          </a:xfrm>
        </p:spPr>
        <p:txBody>
          <a:bodyPr/>
          <a:lstStyle/>
          <a:p>
            <a:r>
              <a:rPr lang="en-ZA" dirty="0"/>
              <a:t>Number of emergency visits in year before hospital stay</a:t>
            </a:r>
          </a:p>
        </p:txBody>
      </p:sp>
      <p:sp>
        <p:nvSpPr>
          <p:cNvPr id="9" name="TextBox 8">
            <a:extLst>
              <a:ext uri="{FF2B5EF4-FFF2-40B4-BE49-F238E27FC236}">
                <a16:creationId xmlns:a16="http://schemas.microsoft.com/office/drawing/2014/main" id="{DE41B666-516F-DCF4-A74C-0F7AACEAE1EC}"/>
              </a:ext>
            </a:extLst>
          </p:cNvPr>
          <p:cNvSpPr txBox="1"/>
          <p:nvPr/>
        </p:nvSpPr>
        <p:spPr>
          <a:xfrm>
            <a:off x="6923786" y="1930150"/>
            <a:ext cx="4849906" cy="4108817"/>
          </a:xfrm>
          <a:prstGeom prst="rect">
            <a:avLst/>
          </a:prstGeom>
          <a:noFill/>
        </p:spPr>
        <p:txBody>
          <a:bodyPr wrap="square">
            <a:spAutoFit/>
          </a:bodyPr>
          <a:lstStyle/>
          <a:p>
            <a:pPr marL="285750" indent="-285750">
              <a:spcAft>
                <a:spcPts val="600"/>
              </a:spcAft>
              <a:buFont typeface="Arial" panose="020B0604020202020204" pitchFamily="34" charset="0"/>
              <a:buChar char="•"/>
            </a:pPr>
            <a:r>
              <a:rPr lang="en-US" dirty="0"/>
              <a:t>Mean: 0.1684</a:t>
            </a:r>
          </a:p>
          <a:p>
            <a:pPr marL="285750" indent="-285750">
              <a:spcAft>
                <a:spcPts val="600"/>
              </a:spcAft>
              <a:buFont typeface="Arial" panose="020B0604020202020204" pitchFamily="34" charset="0"/>
              <a:buChar char="•"/>
            </a:pPr>
            <a:r>
              <a:rPr lang="en-US" dirty="0"/>
              <a:t>Mode: 0</a:t>
            </a:r>
          </a:p>
          <a:p>
            <a:pPr marL="285750" indent="-285750">
              <a:spcAft>
                <a:spcPts val="600"/>
              </a:spcAft>
              <a:buFont typeface="Arial" panose="020B0604020202020204" pitchFamily="34" charset="0"/>
              <a:buChar char="•"/>
            </a:pPr>
            <a:r>
              <a:rPr lang="en-US" dirty="0"/>
              <a:t>Spread:</a:t>
            </a:r>
          </a:p>
          <a:p>
            <a:pPr marL="742950" lvl="1" indent="-285750">
              <a:spcAft>
                <a:spcPts val="600"/>
              </a:spcAft>
              <a:buFont typeface="Arial" panose="020B0604020202020204" pitchFamily="34" charset="0"/>
              <a:buChar char="•"/>
            </a:pPr>
            <a:r>
              <a:rPr lang="en-US" dirty="0"/>
              <a:t>Min: 0</a:t>
            </a:r>
          </a:p>
          <a:p>
            <a:pPr marL="742950" lvl="1" indent="-285750">
              <a:spcAft>
                <a:spcPts val="600"/>
              </a:spcAft>
              <a:buFont typeface="Arial" panose="020B0604020202020204" pitchFamily="34" charset="0"/>
              <a:buChar char="•"/>
            </a:pPr>
            <a:r>
              <a:rPr lang="en-US" dirty="0"/>
              <a:t>25%: 0</a:t>
            </a:r>
          </a:p>
          <a:p>
            <a:pPr marL="742950" lvl="1" indent="-285750">
              <a:spcAft>
                <a:spcPts val="600"/>
              </a:spcAft>
              <a:buFont typeface="Arial" panose="020B0604020202020204" pitchFamily="34" charset="0"/>
              <a:buChar char="•"/>
            </a:pPr>
            <a:r>
              <a:rPr lang="en-US" dirty="0"/>
              <a:t>50%: 0</a:t>
            </a:r>
          </a:p>
          <a:p>
            <a:pPr marL="742950" lvl="1" indent="-285750">
              <a:spcAft>
                <a:spcPts val="600"/>
              </a:spcAft>
              <a:buFont typeface="Arial" panose="020B0604020202020204" pitchFamily="34" charset="0"/>
              <a:buChar char="•"/>
            </a:pPr>
            <a:r>
              <a:rPr lang="en-US" dirty="0"/>
              <a:t>75%: 0</a:t>
            </a:r>
          </a:p>
          <a:p>
            <a:pPr marL="742950" lvl="1" indent="-285750">
              <a:spcAft>
                <a:spcPts val="600"/>
              </a:spcAft>
              <a:buFont typeface="Arial" panose="020B0604020202020204" pitchFamily="34" charset="0"/>
              <a:buChar char="•"/>
            </a:pPr>
            <a:r>
              <a:rPr lang="en-US" dirty="0"/>
              <a:t>Max: 9</a:t>
            </a:r>
          </a:p>
          <a:p>
            <a:pPr marL="285750" indent="-285750">
              <a:spcAft>
                <a:spcPts val="600"/>
              </a:spcAft>
              <a:buFont typeface="Arial" panose="020B0604020202020204" pitchFamily="34" charset="0"/>
              <a:buChar char="•"/>
            </a:pPr>
            <a:r>
              <a:rPr lang="en-US" dirty="0"/>
              <a:t>Tail: Skewed to the right</a:t>
            </a:r>
          </a:p>
          <a:p>
            <a:pPr marL="285750" indent="-285750">
              <a:spcAft>
                <a:spcPts val="600"/>
              </a:spcAft>
              <a:buFont typeface="Arial" panose="020B0604020202020204" pitchFamily="34" charset="0"/>
              <a:buChar char="•"/>
            </a:pPr>
            <a:r>
              <a:rPr lang="en-US" dirty="0"/>
              <a:t>Outliers greater than 10 were removed. While I believe these are accurate, they were rare events and removed.</a:t>
            </a:r>
          </a:p>
        </p:txBody>
      </p:sp>
      <p:pic>
        <p:nvPicPr>
          <p:cNvPr id="5" name="Picture 4">
            <a:extLst>
              <a:ext uri="{FF2B5EF4-FFF2-40B4-BE49-F238E27FC236}">
                <a16:creationId xmlns:a16="http://schemas.microsoft.com/office/drawing/2014/main" id="{E3AF6CD1-B3F4-39AE-4605-4AE9F916192F}"/>
              </a:ext>
            </a:extLst>
          </p:cNvPr>
          <p:cNvPicPr>
            <a:picLocks noChangeAspect="1"/>
          </p:cNvPicPr>
          <p:nvPr/>
        </p:nvPicPr>
        <p:blipFill>
          <a:blip r:embed="rId2"/>
          <a:stretch>
            <a:fillRect/>
          </a:stretch>
        </p:blipFill>
        <p:spPr>
          <a:xfrm>
            <a:off x="437360" y="1930150"/>
            <a:ext cx="5658640" cy="4058216"/>
          </a:xfrm>
          <a:prstGeom prst="rect">
            <a:avLst/>
          </a:prstGeom>
        </p:spPr>
      </p:pic>
    </p:spTree>
    <p:extLst>
      <p:ext uri="{BB962C8B-B14F-4D97-AF65-F5344CB8AC3E}">
        <p14:creationId xmlns:p14="http://schemas.microsoft.com/office/powerpoint/2010/main" val="1015702796"/>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light pitch_tm56180624_Win32_LW_SL_v3" id="{5A4404DB-4ECC-4373-8C35-B428B8CCB737}" vid="{DB02F28E-0C23-47F0-A348-62748A79E2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2BC90D6-94CF-42F7-AAC4-9CF6824C54D5}">
  <ds:schemaRefs>
    <ds:schemaRef ds:uri="http://schemas.microsoft.com/sharepoint/v3/contenttype/forms"/>
  </ds:schemaRefs>
</ds:datastoreItem>
</file>

<file path=customXml/itemProps2.xml><?xml version="1.0" encoding="utf-8"?>
<ds:datastoreItem xmlns:ds="http://schemas.openxmlformats.org/officeDocument/2006/customXml" ds:itemID="{64CF2EF3-001F-4BE9-81B3-86ECBBF942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{B0BD4DEC-8FFE-4919-9A1E-E96C220B183E}tf56180624_win32</Template>
  <TotalTime>1036</TotalTime>
  <Words>1212</Words>
  <Application>Microsoft Office PowerPoint</Application>
  <PresentationFormat>Widescreen</PresentationFormat>
  <Paragraphs>170</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Tenorite</vt:lpstr>
      <vt:lpstr>Monoline</vt:lpstr>
      <vt:lpstr>Predicting hospital Readmissions</vt:lpstr>
      <vt:lpstr>Data &amp; variables</vt:lpstr>
      <vt:lpstr>Time in hospital</vt:lpstr>
      <vt:lpstr>Number of lab procedures</vt:lpstr>
      <vt:lpstr>Number of Procedures</vt:lpstr>
      <vt:lpstr>Number of medications administered during the hospital stay</vt:lpstr>
      <vt:lpstr>Number of outpatient visits in year before hospital stay</vt:lpstr>
      <vt:lpstr>Number of inpatient visits in year before hospital stay</vt:lpstr>
      <vt:lpstr>Number of emergency visits in year before hospital stay</vt:lpstr>
      <vt:lpstr>Probability Mass Function for number of medications administered for readmitted vs. non-readmitted patients</vt:lpstr>
      <vt:lpstr>Cumulative Distribution function for number of medications administered</vt:lpstr>
      <vt:lpstr>Modeling distributions</vt:lpstr>
      <vt:lpstr>Modeling distributions (cont’d)</vt:lpstr>
      <vt:lpstr>Correlations</vt:lpstr>
      <vt:lpstr>Hypothesis testing</vt:lpstr>
      <vt:lpstr>Logistic regression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readmission analysis</dc:title>
  <dc:creator>Trevor Maxwell</dc:creator>
  <cp:lastModifiedBy>Trevor Maxwell</cp:lastModifiedBy>
  <cp:revision>1</cp:revision>
  <dcterms:created xsi:type="dcterms:W3CDTF">2023-06-02T23:55:13Z</dcterms:created>
  <dcterms:modified xsi:type="dcterms:W3CDTF">2023-06-03T17:12:02Z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