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3" r:id="rId8"/>
    <p:sldId id="274" r:id="rId9"/>
    <p:sldId id="264" r:id="rId10"/>
    <p:sldId id="275" r:id="rId11"/>
    <p:sldId id="27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4EF3E-A89D-4BC2-8D40-10D7493062AD}" v="17" dt="2024-05-06T01:05:0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Maxwell" userId="5dc3676d6437fe12" providerId="LiveId" clId="{FCBED6A1-BB5C-4B71-9455-C89A9787E11B}"/>
    <pc:docChg chg="undo custSel addSld delSld modSld">
      <pc:chgData name="Trevor Maxwell" userId="5dc3676d6437fe12" providerId="LiveId" clId="{FCBED6A1-BB5C-4B71-9455-C89A9787E11B}" dt="2024-04-07T22:28:49.634" v="3239" actId="1076"/>
      <pc:docMkLst>
        <pc:docMk/>
      </pc:docMkLst>
      <pc:sldChg chg="modSp mod">
        <pc:chgData name="Trevor Maxwell" userId="5dc3676d6437fe12" providerId="LiveId" clId="{FCBED6A1-BB5C-4B71-9455-C89A9787E11B}" dt="2024-04-07T20:33:05.900" v="94" actId="20577"/>
        <pc:sldMkLst>
          <pc:docMk/>
          <pc:sldMk cId="1930044758" sldId="256"/>
        </pc:sldMkLst>
        <pc:spChg chg="mod">
          <ac:chgData name="Trevor Maxwell" userId="5dc3676d6437fe12" providerId="LiveId" clId="{FCBED6A1-BB5C-4B71-9455-C89A9787E11B}" dt="2024-04-07T20:32:53.608" v="84" actId="20577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FCBED6A1-BB5C-4B71-9455-C89A9787E11B}" dt="2024-04-07T20:33:05.900" v="94" actId="20577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FCBED6A1-BB5C-4B71-9455-C89A9787E11B}" dt="2024-04-07T20:33:45.127" v="164" actId="20577"/>
        <pc:sldMkLst>
          <pc:docMk/>
          <pc:sldMk cId="1896206183" sldId="257"/>
        </pc:sldMkLst>
        <pc:spChg chg="mod">
          <ac:chgData name="Trevor Maxwell" userId="5dc3676d6437fe12" providerId="LiveId" clId="{FCBED6A1-BB5C-4B71-9455-C89A9787E11B}" dt="2024-04-07T20:33:45.127" v="164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FCBED6A1-BB5C-4B71-9455-C89A9787E11B}" dt="2024-04-07T22:28:49.634" v="3239" actId="1076"/>
        <pc:sldMkLst>
          <pc:docMk/>
          <pc:sldMk cId="3952511155" sldId="258"/>
        </pc:sldMkLst>
        <pc:spChg chg="mod">
          <ac:chgData name="Trevor Maxwell" userId="5dc3676d6437fe12" providerId="LiveId" clId="{FCBED6A1-BB5C-4B71-9455-C89A9787E11B}" dt="2024-04-07T22:28:49.634" v="3239" actId="1076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FCBED6A1-BB5C-4B71-9455-C89A9787E11B}" dt="2024-04-07T22:28:42.792" v="3238" actId="1076"/>
          <ac:spMkLst>
            <pc:docMk/>
            <pc:sldMk cId="3952511155" sldId="258"/>
            <ac:spMk id="3" creationId="{8F6173DF-A62F-8CA7-89C7-38ABA546539E}"/>
          </ac:spMkLst>
        </pc:spChg>
      </pc:sldChg>
      <pc:sldChg chg="del">
        <pc:chgData name="Trevor Maxwell" userId="5dc3676d6437fe12" providerId="LiveId" clId="{FCBED6A1-BB5C-4B71-9455-C89A9787E11B}" dt="2024-04-07T20:57:04.404" v="1008" actId="2696"/>
        <pc:sldMkLst>
          <pc:docMk/>
          <pc:sldMk cId="1850547327" sldId="259"/>
        </pc:sldMkLst>
      </pc:sldChg>
      <pc:sldChg chg="addSp delSp modSp mod">
        <pc:chgData name="Trevor Maxwell" userId="5dc3676d6437fe12" providerId="LiveId" clId="{FCBED6A1-BB5C-4B71-9455-C89A9787E11B}" dt="2024-04-07T21:07:05.150" v="1512" actId="20577"/>
        <pc:sldMkLst>
          <pc:docMk/>
          <pc:sldMk cId="3083233712" sldId="260"/>
        </pc:sldMkLst>
        <pc:spChg chg="mod">
          <ac:chgData name="Trevor Maxwell" userId="5dc3676d6437fe12" providerId="LiveId" clId="{FCBED6A1-BB5C-4B71-9455-C89A9787E11B}" dt="2024-04-07T21:07:05.150" v="1512" actId="20577"/>
          <ac:spMkLst>
            <pc:docMk/>
            <pc:sldMk cId="3083233712" sldId="260"/>
            <ac:spMk id="3" creationId="{2234EF63-3444-520B-D6C9-BAD3BA9749E1}"/>
          </ac:spMkLst>
        </pc:spChg>
        <pc:picChg chg="del">
          <ac:chgData name="Trevor Maxwell" userId="5dc3676d6437fe12" providerId="LiveId" clId="{FCBED6A1-BB5C-4B71-9455-C89A9787E11B}" dt="2024-04-07T20:57:16.601" v="1009" actId="478"/>
          <ac:picMkLst>
            <pc:docMk/>
            <pc:sldMk cId="3083233712" sldId="260"/>
            <ac:picMk id="5" creationId="{4ED0A4E0-DB25-4539-B74E-6AA7F756ED3C}"/>
          </ac:picMkLst>
        </pc:picChg>
        <pc:picChg chg="add mod">
          <ac:chgData name="Trevor Maxwell" userId="5dc3676d6437fe12" providerId="LiveId" clId="{FCBED6A1-BB5C-4B71-9455-C89A9787E11B}" dt="2024-04-07T20:58:55.039" v="1013" actId="14100"/>
          <ac:picMkLst>
            <pc:docMk/>
            <pc:sldMk cId="3083233712" sldId="260"/>
            <ac:picMk id="6" creationId="{A106A497-AE9A-BD4F-FBB3-947CDC7EBF2B}"/>
          </ac:picMkLst>
        </pc:picChg>
      </pc:sldChg>
      <pc:sldChg chg="addSp delSp modSp mod setBg">
        <pc:chgData name="Trevor Maxwell" userId="5dc3676d6437fe12" providerId="LiveId" clId="{FCBED6A1-BB5C-4B71-9455-C89A9787E11B}" dt="2024-04-07T21:07:00.928" v="1511" actId="20577"/>
        <pc:sldMkLst>
          <pc:docMk/>
          <pc:sldMk cId="3208778462" sldId="261"/>
        </pc:sldMkLst>
        <pc:spChg chg="mod">
          <ac:chgData name="Trevor Maxwell" userId="5dc3676d6437fe12" providerId="LiveId" clId="{FCBED6A1-BB5C-4B71-9455-C89A9787E11B}" dt="2024-04-07T21:04:06.668" v="1324" actId="26606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FCBED6A1-BB5C-4B71-9455-C89A9787E11B}" dt="2024-04-07T21:07:00.928" v="1511" actId="20577"/>
          <ac:spMkLst>
            <pc:docMk/>
            <pc:sldMk cId="3208778462" sldId="261"/>
            <ac:spMk id="3" creationId="{6595998B-D2DF-373E-9202-61FF9C98B537}"/>
          </ac:spMkLst>
        </pc:spChg>
        <pc:spChg chg="add del">
          <ac:chgData name="Trevor Maxwell" userId="5dc3676d6437fe12" providerId="LiveId" clId="{FCBED6A1-BB5C-4B71-9455-C89A9787E11B}" dt="2024-04-07T21:04:02.647" v="1322" actId="26606"/>
          <ac:spMkLst>
            <pc:docMk/>
            <pc:sldMk cId="3208778462" sldId="261"/>
            <ac:spMk id="15" creationId="{5B015324-98EE-4370-8001-85C1278A18ED}"/>
          </ac:spMkLst>
        </pc:sp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5" creationId="{91C35572-096C-2683-4725-ED8898772AEC}"/>
          </ac:picMkLst>
        </pc:pic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6" creationId="{E16F1222-21AB-093A-911D-29A5E06B5CB1}"/>
          </ac:picMkLst>
        </pc:picChg>
        <pc:picChg chg="del">
          <ac:chgData name="Trevor Maxwell" userId="5dc3676d6437fe12" providerId="LiveId" clId="{FCBED6A1-BB5C-4B71-9455-C89A9787E11B}" dt="2024-04-07T21:02:34.782" v="1316" actId="478"/>
          <ac:picMkLst>
            <pc:docMk/>
            <pc:sldMk cId="3208778462" sldId="261"/>
            <ac:picMk id="7" creationId="{63A38465-4B20-1072-C89A-E1C4BD06DF2D}"/>
          </ac:picMkLst>
        </pc:picChg>
        <pc:picChg chg="add mod">
          <ac:chgData name="Trevor Maxwell" userId="5dc3676d6437fe12" providerId="LiveId" clId="{FCBED6A1-BB5C-4B71-9455-C89A9787E11B}" dt="2024-04-07T21:04:49.671" v="1377" actId="1076"/>
          <ac:picMkLst>
            <pc:docMk/>
            <pc:sldMk cId="3208778462" sldId="261"/>
            <ac:picMk id="8" creationId="{6AE2C6CA-E74A-8356-C752-2360D05C3C14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3" creationId="{93E2C8F5-B35B-4728-AFAB-5111275C6C0E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7" creationId="{14E49BFF-40A2-4616-8638-9CBE4EC1F6AA}"/>
          </ac:picMkLst>
        </pc:picChg>
        <pc:picChg chg="add del">
          <ac:chgData name="Trevor Maxwell" userId="5dc3676d6437fe12" providerId="LiveId" clId="{FCBED6A1-BB5C-4B71-9455-C89A9787E11B}" dt="2024-04-07T21:04:06.668" v="1324" actId="26606"/>
          <ac:picMkLst>
            <pc:docMk/>
            <pc:sldMk cId="3208778462" sldId="261"/>
            <ac:picMk id="19" creationId="{15CC8773-0E3F-4D1C-A409-0353003E65C1}"/>
          </ac:picMkLst>
        </pc:picChg>
      </pc:sldChg>
      <pc:sldChg chg="addSp delSp modSp mod">
        <pc:chgData name="Trevor Maxwell" userId="5dc3676d6437fe12" providerId="LiveId" clId="{FCBED6A1-BB5C-4B71-9455-C89A9787E11B}" dt="2024-04-07T21:14:23.927" v="1778" actId="20577"/>
        <pc:sldMkLst>
          <pc:docMk/>
          <pc:sldMk cId="59881675" sldId="263"/>
        </pc:sldMkLst>
        <pc:spChg chg="mod">
          <ac:chgData name="Trevor Maxwell" userId="5dc3676d6437fe12" providerId="LiveId" clId="{FCBED6A1-BB5C-4B71-9455-C89A9787E11B}" dt="2024-04-07T21:14:23.927" v="1778" actId="20577"/>
          <ac:spMkLst>
            <pc:docMk/>
            <pc:sldMk cId="59881675" sldId="263"/>
            <ac:spMk id="3" creationId="{6595998B-D2DF-373E-9202-61FF9C98B537}"/>
          </ac:spMkLst>
        </pc:spChg>
        <pc:picChg chg="del">
          <ac:chgData name="Trevor Maxwell" userId="5dc3676d6437fe12" providerId="LiveId" clId="{FCBED6A1-BB5C-4B71-9455-C89A9787E11B}" dt="2024-04-07T21:11:19.997" v="1513" actId="478"/>
          <ac:picMkLst>
            <pc:docMk/>
            <pc:sldMk cId="59881675" sldId="263"/>
            <ac:picMk id="4" creationId="{2D562A10-EFF7-515A-9956-1412003420B7}"/>
          </ac:picMkLst>
        </pc:picChg>
        <pc:picChg chg="add del mod">
          <ac:chgData name="Trevor Maxwell" userId="5dc3676d6437fe12" providerId="LiveId" clId="{FCBED6A1-BB5C-4B71-9455-C89A9787E11B}" dt="2024-04-07T21:11:50.877" v="1515" actId="478"/>
          <ac:picMkLst>
            <pc:docMk/>
            <pc:sldMk cId="59881675" sldId="263"/>
            <ac:picMk id="5" creationId="{CABB2048-B0D1-E095-54EE-A673E46A452D}"/>
          </ac:picMkLst>
        </pc:picChg>
        <pc:picChg chg="add mod">
          <ac:chgData name="Trevor Maxwell" userId="5dc3676d6437fe12" providerId="LiveId" clId="{FCBED6A1-BB5C-4B71-9455-C89A9787E11B}" dt="2024-04-07T21:12:16.971" v="1523" actId="14100"/>
          <ac:picMkLst>
            <pc:docMk/>
            <pc:sldMk cId="59881675" sldId="263"/>
            <ac:picMk id="6" creationId="{440598BB-85C3-0832-CCCB-02E298922B3D}"/>
          </ac:picMkLst>
        </pc:picChg>
        <pc:picChg chg="add mod">
          <ac:chgData name="Trevor Maxwell" userId="5dc3676d6437fe12" providerId="LiveId" clId="{FCBED6A1-BB5C-4B71-9455-C89A9787E11B}" dt="2024-04-07T21:12:22.645" v="1525" actId="14100"/>
          <ac:picMkLst>
            <pc:docMk/>
            <pc:sldMk cId="59881675" sldId="263"/>
            <ac:picMk id="7" creationId="{551F3A77-297C-F0E0-0EB4-C13B9D6C930E}"/>
          </ac:picMkLst>
        </pc:picChg>
        <pc:picChg chg="add mod">
          <ac:chgData name="Trevor Maxwell" userId="5dc3676d6437fe12" providerId="LiveId" clId="{FCBED6A1-BB5C-4B71-9455-C89A9787E11B}" dt="2024-04-07T21:12:54.416" v="1530" actId="1076"/>
          <ac:picMkLst>
            <pc:docMk/>
            <pc:sldMk cId="59881675" sldId="263"/>
            <ac:picMk id="8" creationId="{99205208-B295-144A-EE5C-02E777B12863}"/>
          </ac:picMkLst>
        </pc:picChg>
      </pc:sldChg>
      <pc:sldChg chg="addSp delSp modSp mod">
        <pc:chgData name="Trevor Maxwell" userId="5dc3676d6437fe12" providerId="LiveId" clId="{FCBED6A1-BB5C-4B71-9455-C89A9787E11B}" dt="2024-04-07T21:35:26.415" v="1994" actId="20577"/>
        <pc:sldMkLst>
          <pc:docMk/>
          <pc:sldMk cId="366684896" sldId="264"/>
        </pc:sldMkLst>
        <pc:spChg chg="mod">
          <ac:chgData name="Trevor Maxwell" userId="5dc3676d6437fe12" providerId="LiveId" clId="{FCBED6A1-BB5C-4B71-9455-C89A9787E11B}" dt="2024-04-07T21:14:59.594" v="1781" actId="404"/>
          <ac:spMkLst>
            <pc:docMk/>
            <pc:sldMk cId="366684896" sldId="264"/>
            <ac:spMk id="2" creationId="{6692F620-E17A-2ECA-A56F-F5B7C005B949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3" creationId="{45552BF3-5823-20DB-77DE-02A505C29273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4" creationId="{6903BB1F-918A-10F3-43F5-7D982E6BDD6B}"/>
          </ac:spMkLst>
        </pc:spChg>
        <pc:spChg chg="add mod">
          <ac:chgData name="Trevor Maxwell" userId="5dc3676d6437fe12" providerId="LiveId" clId="{FCBED6A1-BB5C-4B71-9455-C89A9787E11B}" dt="2024-04-07T21:35:26.415" v="1994" actId="20577"/>
          <ac:spMkLst>
            <pc:docMk/>
            <pc:sldMk cId="366684896" sldId="264"/>
            <ac:spMk id="6" creationId="{A7BBBAA3-8A1D-1DBC-2EE7-168B55C82144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7" creationId="{B438C85B-8A70-94FE-CAFE-11F347A7E796}"/>
          </ac:spMkLst>
        </pc:spChg>
        <pc:spChg chg="add del mod">
          <ac:chgData name="Trevor Maxwell" userId="5dc3676d6437fe12" providerId="LiveId" clId="{FCBED6A1-BB5C-4B71-9455-C89A9787E11B}" dt="2024-04-07T21:16:09.742" v="1783" actId="478"/>
          <ac:spMkLst>
            <pc:docMk/>
            <pc:sldMk cId="366684896" sldId="264"/>
            <ac:spMk id="9" creationId="{D6BDD382-A934-1085-5CA5-EA2F494B8837}"/>
          </ac:spMkLst>
        </pc:spChg>
        <pc:picChg chg="add mod">
          <ac:chgData name="Trevor Maxwell" userId="5dc3676d6437fe12" providerId="LiveId" clId="{FCBED6A1-BB5C-4B71-9455-C89A9787E11B}" dt="2024-04-07T21:16:58.148" v="1786" actId="14100"/>
          <ac:picMkLst>
            <pc:docMk/>
            <pc:sldMk cId="366684896" sldId="264"/>
            <ac:picMk id="11" creationId="{523380C7-EFB0-263C-4221-CBA96807EBE9}"/>
          </ac:picMkLst>
        </pc:picChg>
      </pc:sldChg>
      <pc:sldChg chg="addSp delSp modSp mod">
        <pc:chgData name="Trevor Maxwell" userId="5dc3676d6437fe12" providerId="LiveId" clId="{FCBED6A1-BB5C-4B71-9455-C89A9787E11B}" dt="2024-04-07T21:40:13.495" v="2051" actId="1076"/>
        <pc:sldMkLst>
          <pc:docMk/>
          <pc:sldMk cId="2192460274" sldId="265"/>
        </pc:sldMkLst>
        <pc:spChg chg="mod">
          <ac:chgData name="Trevor Maxwell" userId="5dc3676d6437fe12" providerId="LiveId" clId="{FCBED6A1-BB5C-4B71-9455-C89A9787E11B}" dt="2024-04-07T21:40:13.495" v="2051" actId="1076"/>
          <ac:spMkLst>
            <pc:docMk/>
            <pc:sldMk cId="2192460274" sldId="265"/>
            <ac:spMk id="2" creationId="{1BD44F85-51C7-7A90-90D7-397D930AC8F0}"/>
          </ac:spMkLst>
        </pc:spChg>
        <pc:spChg chg="del">
          <ac:chgData name="Trevor Maxwell" userId="5dc3676d6437fe12" providerId="LiveId" clId="{FCBED6A1-BB5C-4B71-9455-C89A9787E11B}" dt="2024-04-07T21:36:06.858" v="1996" actId="478"/>
          <ac:spMkLst>
            <pc:docMk/>
            <pc:sldMk cId="2192460274" sldId="265"/>
            <ac:spMk id="3" creationId="{EB4B4BD2-8898-54D5-F185-D39FF591215C}"/>
          </ac:spMkLst>
        </pc:spChg>
        <pc:spChg chg="add del mod">
          <ac:chgData name="Trevor Maxwell" userId="5dc3676d6437fe12" providerId="LiveId" clId="{FCBED6A1-BB5C-4B71-9455-C89A9787E11B}" dt="2024-04-07T21:36:08.647" v="1997" actId="478"/>
          <ac:spMkLst>
            <pc:docMk/>
            <pc:sldMk cId="2192460274" sldId="265"/>
            <ac:spMk id="6" creationId="{AF59A286-CCFD-9B1D-167F-7CA1BF3E3D3C}"/>
          </ac:spMkLst>
        </pc:spChg>
        <pc:spChg chg="add mod">
          <ac:chgData name="Trevor Maxwell" userId="5dc3676d6437fe12" providerId="LiveId" clId="{FCBED6A1-BB5C-4B71-9455-C89A9787E11B}" dt="2024-04-07T21:37:57.627" v="2021" actId="1076"/>
          <ac:spMkLst>
            <pc:docMk/>
            <pc:sldMk cId="2192460274" sldId="265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35:46.745" v="1995" actId="478"/>
          <ac:picMkLst>
            <pc:docMk/>
            <pc:sldMk cId="2192460274" sldId="265"/>
            <ac:picMk id="5" creationId="{F336B118-2C2B-8633-F0CB-A854ED377C86}"/>
          </ac:picMkLst>
        </pc:picChg>
        <pc:picChg chg="add mod">
          <ac:chgData name="Trevor Maxwell" userId="5dc3676d6437fe12" providerId="LiveId" clId="{FCBED6A1-BB5C-4B71-9455-C89A9787E11B}" dt="2024-04-07T21:37:22.695" v="2016" actId="1076"/>
          <ac:picMkLst>
            <pc:docMk/>
            <pc:sldMk cId="2192460274" sldId="265"/>
            <ac:picMk id="7" creationId="{D7459274-BE57-ACAC-1725-DA0633C4775D}"/>
          </ac:picMkLst>
        </pc:picChg>
        <pc:picChg chg="add mod">
          <ac:chgData name="Trevor Maxwell" userId="5dc3676d6437fe12" providerId="LiveId" clId="{FCBED6A1-BB5C-4B71-9455-C89A9787E11B}" dt="2024-04-07T21:37:16.708" v="2015" actId="1076"/>
          <ac:picMkLst>
            <pc:docMk/>
            <pc:sldMk cId="2192460274" sldId="265"/>
            <ac:picMk id="8" creationId="{21D53504-34F4-10E3-0005-336F8C9244F3}"/>
          </ac:picMkLst>
        </pc:picChg>
      </pc:sldChg>
      <pc:sldChg chg="modSp mod">
        <pc:chgData name="Trevor Maxwell" userId="5dc3676d6437fe12" providerId="LiveId" clId="{FCBED6A1-BB5C-4B71-9455-C89A9787E11B}" dt="2024-04-07T22:05:06.915" v="3215" actId="5793"/>
        <pc:sldMkLst>
          <pc:docMk/>
          <pc:sldMk cId="2561763882" sldId="266"/>
        </pc:sldMkLst>
        <pc:spChg chg="mod">
          <ac:chgData name="Trevor Maxwell" userId="5dc3676d6437fe12" providerId="LiveId" clId="{FCBED6A1-BB5C-4B71-9455-C89A9787E11B}" dt="2024-04-07T22:05:06.915" v="3215" actId="5793"/>
          <ac:spMkLst>
            <pc:docMk/>
            <pc:sldMk cId="2561763882" sldId="266"/>
            <ac:spMk id="3" creationId="{67AB1DC8-9E4F-8E06-C48C-BA9A24A7D885}"/>
          </ac:spMkLst>
        </pc:spChg>
      </pc:sldChg>
      <pc:sldChg chg="modSp mod">
        <pc:chgData name="Trevor Maxwell" userId="5dc3676d6437fe12" providerId="LiveId" clId="{FCBED6A1-BB5C-4B71-9455-C89A9787E11B}" dt="2024-04-07T22:06:23.993" v="3237" actId="5793"/>
        <pc:sldMkLst>
          <pc:docMk/>
          <pc:sldMk cId="3026402305" sldId="267"/>
        </pc:sldMkLst>
        <pc:spChg chg="mod">
          <ac:chgData name="Trevor Maxwell" userId="5dc3676d6437fe12" providerId="LiveId" clId="{FCBED6A1-BB5C-4B71-9455-C89A9787E11B}" dt="2024-04-07T22:06:23.993" v="3237" actId="5793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mod">
        <pc:chgData name="Trevor Maxwell" userId="5dc3676d6437fe12" providerId="LiveId" clId="{FCBED6A1-BB5C-4B71-9455-C89A9787E11B}" dt="2024-04-07T21:44:42.235" v="2070" actId="1076"/>
        <pc:sldMkLst>
          <pc:docMk/>
          <pc:sldMk cId="1898130178" sldId="268"/>
        </pc:sldMkLst>
        <pc:spChg chg="add del mod">
          <ac:chgData name="Trevor Maxwell" userId="5dc3676d6437fe12" providerId="LiveId" clId="{FCBED6A1-BB5C-4B71-9455-C89A9787E11B}" dt="2024-04-07T21:44:12.885" v="2068" actId="478"/>
          <ac:spMkLst>
            <pc:docMk/>
            <pc:sldMk cId="1898130178" sldId="268"/>
            <ac:spMk id="4" creationId="{B1A4FD12-FCE8-86A4-E69F-72B2DB4A101F}"/>
          </ac:spMkLst>
        </pc:spChg>
        <pc:picChg chg="add mod">
          <ac:chgData name="Trevor Maxwell" userId="5dc3676d6437fe12" providerId="LiveId" clId="{FCBED6A1-BB5C-4B71-9455-C89A9787E11B}" dt="2024-04-07T21:44:42.235" v="2070" actId="1076"/>
          <ac:picMkLst>
            <pc:docMk/>
            <pc:sldMk cId="1898130178" sldId="268"/>
            <ac:picMk id="6" creationId="{21B02DC5-0E2B-0288-4114-F42D42DA1F2F}"/>
          </ac:picMkLst>
        </pc:picChg>
        <pc:picChg chg="del">
          <ac:chgData name="Trevor Maxwell" userId="5dc3676d6437fe12" providerId="LiveId" clId="{FCBED6A1-BB5C-4B71-9455-C89A9787E11B}" dt="2024-04-07T21:44:08.457" v="2067" actId="478"/>
          <ac:picMkLst>
            <pc:docMk/>
            <pc:sldMk cId="1898130178" sldId="268"/>
            <ac:picMk id="9" creationId="{739D9C88-EF72-D105-7727-896903D36942}"/>
          </ac:picMkLst>
        </pc:picChg>
      </pc:sldChg>
      <pc:sldChg chg="addSp modSp new mod">
        <pc:chgData name="Trevor Maxwell" userId="5dc3676d6437fe12" providerId="LiveId" clId="{FCBED6A1-BB5C-4B71-9455-C89A9787E11B}" dt="2024-04-07T20:48:25.243" v="1007" actId="1076"/>
        <pc:sldMkLst>
          <pc:docMk/>
          <pc:sldMk cId="3826381627" sldId="269"/>
        </pc:sldMkLst>
        <pc:spChg chg="mod">
          <ac:chgData name="Trevor Maxwell" userId="5dc3676d6437fe12" providerId="LiveId" clId="{FCBED6A1-BB5C-4B71-9455-C89A9787E11B}" dt="2024-04-07T20:40:24.341" v="530" actId="20577"/>
          <ac:spMkLst>
            <pc:docMk/>
            <pc:sldMk cId="3826381627" sldId="269"/>
            <ac:spMk id="2" creationId="{9AF4EC25-E039-4C14-07E7-DABE8DE8BF8B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3" creationId="{B6192650-06A9-E7F2-5A0B-0B4DC26DAB17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7" creationId="{D8E0648B-A724-2BE6-5E1C-4CB3860F9700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8" creationId="{26FF142C-E88F-49C3-A13C-8AFCD7610D1F}"/>
          </ac:spMkLst>
        </pc:spChg>
        <pc:spChg chg="add mod">
          <ac:chgData name="Trevor Maxwell" userId="5dc3676d6437fe12" providerId="LiveId" clId="{FCBED6A1-BB5C-4B71-9455-C89A9787E11B}" dt="2024-04-07T20:48:14.981" v="1006" actId="20577"/>
          <ac:spMkLst>
            <pc:docMk/>
            <pc:sldMk cId="3826381627" sldId="269"/>
            <ac:spMk id="9" creationId="{E3053938-77D3-B09B-F7E1-A1B4B88870B7}"/>
          </ac:spMkLst>
        </pc:spChg>
      </pc:sldChg>
      <pc:sldChg chg="addSp delSp modSp add mod">
        <pc:chgData name="Trevor Maxwell" userId="5dc3676d6437fe12" providerId="LiveId" clId="{FCBED6A1-BB5C-4B71-9455-C89A9787E11B}" dt="2024-04-07T21:40:26.008" v="2052" actId="1076"/>
        <pc:sldMkLst>
          <pc:docMk/>
          <pc:sldMk cId="1918518786" sldId="270"/>
        </pc:sldMkLst>
        <pc:spChg chg="mod">
          <ac:chgData name="Trevor Maxwell" userId="5dc3676d6437fe12" providerId="LiveId" clId="{FCBED6A1-BB5C-4B71-9455-C89A9787E11B}" dt="2024-04-07T21:40:26.008" v="2052" actId="1076"/>
          <ac:spMkLst>
            <pc:docMk/>
            <pc:sldMk cId="1918518786" sldId="270"/>
            <ac:spMk id="2" creationId="{1BD44F85-51C7-7A90-90D7-397D930AC8F0}"/>
          </ac:spMkLst>
        </pc:spChg>
        <pc:picChg chg="add mod">
          <ac:chgData name="Trevor Maxwell" userId="5dc3676d6437fe12" providerId="LiveId" clId="{FCBED6A1-BB5C-4B71-9455-C89A9787E11B}" dt="2024-04-07T21:38:57.767" v="2041" actId="1076"/>
          <ac:picMkLst>
            <pc:docMk/>
            <pc:sldMk cId="1918518786" sldId="270"/>
            <ac:picMk id="3" creationId="{E50CAD8F-295E-6160-E25E-9BA9493F22D8}"/>
          </ac:picMkLst>
        </pc:picChg>
        <pc:picChg chg="add mod">
          <ac:chgData name="Trevor Maxwell" userId="5dc3676d6437fe12" providerId="LiveId" clId="{FCBED6A1-BB5C-4B71-9455-C89A9787E11B}" dt="2024-04-07T21:39:41.725" v="2049" actId="1076"/>
          <ac:picMkLst>
            <pc:docMk/>
            <pc:sldMk cId="1918518786" sldId="270"/>
            <ac:picMk id="4" creationId="{963E10A1-B53A-C8F9-9D92-F340EB83E575}"/>
          </ac:picMkLst>
        </pc:picChg>
        <pc:picChg chg="del">
          <ac:chgData name="Trevor Maxwell" userId="5dc3676d6437fe12" providerId="LiveId" clId="{FCBED6A1-BB5C-4B71-9455-C89A9787E11B}" dt="2024-04-07T21:38:33.495" v="2035" actId="478"/>
          <ac:picMkLst>
            <pc:docMk/>
            <pc:sldMk cId="1918518786" sldId="270"/>
            <ac:picMk id="7" creationId="{D7459274-BE57-ACAC-1725-DA0633C4775D}"/>
          </ac:picMkLst>
        </pc:picChg>
        <pc:picChg chg="del">
          <ac:chgData name="Trevor Maxwell" userId="5dc3676d6437fe12" providerId="LiveId" clId="{FCBED6A1-BB5C-4B71-9455-C89A9787E11B}" dt="2024-04-07T21:38:59.786" v="2042" actId="478"/>
          <ac:picMkLst>
            <pc:docMk/>
            <pc:sldMk cId="1918518786" sldId="270"/>
            <ac:picMk id="8" creationId="{21D53504-34F4-10E3-0005-336F8C9244F3}"/>
          </ac:picMkLst>
        </pc:picChg>
      </pc:sldChg>
      <pc:sldChg chg="addSp delSp modSp add mod">
        <pc:chgData name="Trevor Maxwell" userId="5dc3676d6437fe12" providerId="LiveId" clId="{FCBED6A1-BB5C-4B71-9455-C89A9787E11B}" dt="2024-04-07T21:42:39.645" v="2066" actId="14100"/>
        <pc:sldMkLst>
          <pc:docMk/>
          <pc:sldMk cId="899859072" sldId="271"/>
        </pc:sldMkLst>
        <pc:picChg chg="add del">
          <ac:chgData name="Trevor Maxwell" userId="5dc3676d6437fe12" providerId="LiveId" clId="{FCBED6A1-BB5C-4B71-9455-C89A9787E11B}" dt="2024-04-07T21:41:18.515" v="2056" actId="478"/>
          <ac:picMkLst>
            <pc:docMk/>
            <pc:sldMk cId="899859072" sldId="271"/>
            <ac:picMk id="3" creationId="{E50CAD8F-295E-6160-E25E-9BA9493F22D8}"/>
          </ac:picMkLst>
        </pc:picChg>
        <pc:picChg chg="del">
          <ac:chgData name="Trevor Maxwell" userId="5dc3676d6437fe12" providerId="LiveId" clId="{FCBED6A1-BB5C-4B71-9455-C89A9787E11B}" dt="2024-04-07T21:41:59.195" v="2061" actId="478"/>
          <ac:picMkLst>
            <pc:docMk/>
            <pc:sldMk cId="899859072" sldId="271"/>
            <ac:picMk id="4" creationId="{963E10A1-B53A-C8F9-9D92-F340EB83E575}"/>
          </ac:picMkLst>
        </pc:picChg>
        <pc:picChg chg="add mod">
          <ac:chgData name="Trevor Maxwell" userId="5dc3676d6437fe12" providerId="LiveId" clId="{FCBED6A1-BB5C-4B71-9455-C89A9787E11B}" dt="2024-04-07T21:42:39.645" v="2066" actId="14100"/>
          <ac:picMkLst>
            <pc:docMk/>
            <pc:sldMk cId="899859072" sldId="271"/>
            <ac:picMk id="5" creationId="{47DBF520-3D4C-22E7-1445-9D6F25D8807E}"/>
          </ac:picMkLst>
        </pc:picChg>
        <pc:picChg chg="add mod">
          <ac:chgData name="Trevor Maxwell" userId="5dc3676d6437fe12" providerId="LiveId" clId="{FCBED6A1-BB5C-4B71-9455-C89A9787E11B}" dt="2024-04-07T21:42:29.708" v="2065" actId="14100"/>
          <ac:picMkLst>
            <pc:docMk/>
            <pc:sldMk cId="899859072" sldId="271"/>
            <ac:picMk id="6" creationId="{2DC87669-0D02-6A73-6375-12F9654CA410}"/>
          </ac:picMkLst>
        </pc:picChg>
      </pc:sldChg>
      <pc:sldChg chg="delSp add del mod">
        <pc:chgData name="Trevor Maxwell" userId="5dc3676d6437fe12" providerId="LiveId" clId="{FCBED6A1-BB5C-4B71-9455-C89A9787E11B}" dt="2024-04-07T21:53:03.564" v="2370" actId="47"/>
        <pc:sldMkLst>
          <pc:docMk/>
          <pc:sldMk cId="3671540766" sldId="272"/>
        </pc:sldMkLst>
        <pc:spChg chg="del">
          <ac:chgData name="Trevor Maxwell" userId="5dc3676d6437fe12" providerId="LiveId" clId="{FCBED6A1-BB5C-4B71-9455-C89A9787E11B}" dt="2024-04-07T21:48:22.511" v="2073" actId="478"/>
          <ac:spMkLst>
            <pc:docMk/>
            <pc:sldMk cId="3671540766" sldId="272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48:21.791" v="2072" actId="478"/>
          <ac:picMkLst>
            <pc:docMk/>
            <pc:sldMk cId="3671540766" sldId="272"/>
            <ac:picMk id="5" creationId="{47DBF520-3D4C-22E7-1445-9D6F25D8807E}"/>
          </ac:picMkLst>
        </pc:picChg>
        <pc:picChg chg="del">
          <ac:chgData name="Trevor Maxwell" userId="5dc3676d6437fe12" providerId="LiveId" clId="{FCBED6A1-BB5C-4B71-9455-C89A9787E11B}" dt="2024-04-07T21:48:22.960" v="2074" actId="478"/>
          <ac:picMkLst>
            <pc:docMk/>
            <pc:sldMk cId="3671540766" sldId="272"/>
            <ac:picMk id="6" creationId="{2DC87669-0D02-6A73-6375-12F9654CA410}"/>
          </ac:picMkLst>
        </pc:picChg>
      </pc:sldChg>
      <pc:sldChg chg="addSp delSp modSp new mod">
        <pc:chgData name="Trevor Maxwell" userId="5dc3676d6437fe12" providerId="LiveId" clId="{FCBED6A1-BB5C-4B71-9455-C89A9787E11B}" dt="2024-04-07T21:53:52.015" v="2385" actId="5793"/>
        <pc:sldMkLst>
          <pc:docMk/>
          <pc:sldMk cId="1272036261" sldId="273"/>
        </pc:sldMkLst>
        <pc:spChg chg="del mod">
          <ac:chgData name="Trevor Maxwell" userId="5dc3676d6437fe12" providerId="LiveId" clId="{FCBED6A1-BB5C-4B71-9455-C89A9787E11B}" dt="2024-04-07T21:49:07.444" v="2097" actId="478"/>
          <ac:spMkLst>
            <pc:docMk/>
            <pc:sldMk cId="1272036261" sldId="273"/>
            <ac:spMk id="2" creationId="{DE7C2F2E-14E4-667E-06D7-4C171D4F92CC}"/>
          </ac:spMkLst>
        </pc:spChg>
        <pc:spChg chg="mod">
          <ac:chgData name="Trevor Maxwell" userId="5dc3676d6437fe12" providerId="LiveId" clId="{FCBED6A1-BB5C-4B71-9455-C89A9787E11B}" dt="2024-04-07T21:53:52.015" v="2385" actId="5793"/>
          <ac:spMkLst>
            <pc:docMk/>
            <pc:sldMk cId="1272036261" sldId="273"/>
            <ac:spMk id="3" creationId="{3B2BCBA0-E20D-7DA8-462F-85403ED2FC93}"/>
          </ac:spMkLst>
        </pc:spChg>
        <pc:spChg chg="del">
          <ac:chgData name="Trevor Maxwell" userId="5dc3676d6437fe12" providerId="LiveId" clId="{FCBED6A1-BB5C-4B71-9455-C89A9787E11B}" dt="2024-04-07T21:49:23.392" v="2100" actId="478"/>
          <ac:spMkLst>
            <pc:docMk/>
            <pc:sldMk cId="1272036261" sldId="273"/>
            <ac:spMk id="4" creationId="{E391130D-C0EE-7851-E3D6-A651F1E01BAD}"/>
          </ac:spMkLst>
        </pc:spChg>
        <pc:spChg chg="add del mod">
          <ac:chgData name="Trevor Maxwell" userId="5dc3676d6437fe12" providerId="LiveId" clId="{FCBED6A1-BB5C-4B71-9455-C89A9787E11B}" dt="2024-04-07T21:49:13.131" v="2098" actId="478"/>
          <ac:spMkLst>
            <pc:docMk/>
            <pc:sldMk cId="1272036261" sldId="273"/>
            <ac:spMk id="6" creationId="{A5C693AB-977F-3776-72D0-FE3F76002E6C}"/>
          </ac:spMkLst>
        </pc:spChg>
        <pc:spChg chg="add mod">
          <ac:chgData name="Trevor Maxwell" userId="5dc3676d6437fe12" providerId="LiveId" clId="{FCBED6A1-BB5C-4B71-9455-C89A9787E11B}" dt="2024-04-07T21:49:20.158" v="2099"/>
          <ac:spMkLst>
            <pc:docMk/>
            <pc:sldMk cId="1272036261" sldId="273"/>
            <ac:spMk id="7" creationId="{0AB9B71D-F8FD-F953-ED96-D752D8D7C588}"/>
          </ac:spMkLst>
        </pc:spChg>
        <pc:picChg chg="add mod">
          <ac:chgData name="Trevor Maxwell" userId="5dc3676d6437fe12" providerId="LiveId" clId="{FCBED6A1-BB5C-4B71-9455-C89A9787E11B}" dt="2024-04-07T21:50:14.915" v="2115" actId="14100"/>
          <ac:picMkLst>
            <pc:docMk/>
            <pc:sldMk cId="1272036261" sldId="273"/>
            <ac:picMk id="8" creationId="{18321D5A-501C-08B6-8C6A-8B307A1D2D29}"/>
          </ac:picMkLst>
        </pc:picChg>
        <pc:picChg chg="add mod">
          <ac:chgData name="Trevor Maxwell" userId="5dc3676d6437fe12" providerId="LiveId" clId="{FCBED6A1-BB5C-4B71-9455-C89A9787E11B}" dt="2024-04-07T21:50:08.591" v="2113" actId="1076"/>
          <ac:picMkLst>
            <pc:docMk/>
            <pc:sldMk cId="1272036261" sldId="273"/>
            <ac:picMk id="9" creationId="{337EC33F-BC01-243C-D4CA-CE8B96FA082A}"/>
          </ac:picMkLst>
        </pc:picChg>
      </pc:sldChg>
    </pc:docChg>
  </pc:docChgLst>
  <pc:docChgLst>
    <pc:chgData name="Trevor Maxwell" userId="5dc3676d6437fe12" providerId="LiveId" clId="{58C4EF3E-A89D-4BC2-8D40-10D7493062AD}"/>
    <pc:docChg chg="undo custSel addSld delSld modSld">
      <pc:chgData name="Trevor Maxwell" userId="5dc3676d6437fe12" providerId="LiveId" clId="{58C4EF3E-A89D-4BC2-8D40-10D7493062AD}" dt="2024-05-06T02:23:27.617" v="2769" actId="113"/>
      <pc:docMkLst>
        <pc:docMk/>
      </pc:docMkLst>
      <pc:sldChg chg="modSp mod">
        <pc:chgData name="Trevor Maxwell" userId="5dc3676d6437fe12" providerId="LiveId" clId="{58C4EF3E-A89D-4BC2-8D40-10D7493062AD}" dt="2024-05-05T23:25:23.141" v="51" actId="20577"/>
        <pc:sldMkLst>
          <pc:docMk/>
          <pc:sldMk cId="1930044758" sldId="256"/>
        </pc:sldMkLst>
        <pc:spChg chg="mod">
          <ac:chgData name="Trevor Maxwell" userId="5dc3676d6437fe12" providerId="LiveId" clId="{58C4EF3E-A89D-4BC2-8D40-10D7493062AD}" dt="2024-05-05T23:25:18.787" v="43" actId="27636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58C4EF3E-A89D-4BC2-8D40-10D7493062AD}" dt="2024-05-05T23:25:23.141" v="51" actId="20577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58C4EF3E-A89D-4BC2-8D40-10D7493062AD}" dt="2024-05-06T00:35:54.847" v="2583" actId="20577"/>
        <pc:sldMkLst>
          <pc:docMk/>
          <pc:sldMk cId="1896206183" sldId="257"/>
        </pc:sldMkLst>
        <pc:spChg chg="mod">
          <ac:chgData name="Trevor Maxwell" userId="5dc3676d6437fe12" providerId="LiveId" clId="{58C4EF3E-A89D-4BC2-8D40-10D7493062AD}" dt="2024-05-06T00:35:54.847" v="2583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58C4EF3E-A89D-4BC2-8D40-10D7493062AD}" dt="2024-05-05T23:50:20.074" v="1229" actId="27636"/>
        <pc:sldMkLst>
          <pc:docMk/>
          <pc:sldMk cId="3952511155" sldId="258"/>
        </pc:sldMkLst>
        <pc:spChg chg="mod">
          <ac:chgData name="Trevor Maxwell" userId="5dc3676d6437fe12" providerId="LiveId" clId="{58C4EF3E-A89D-4BC2-8D40-10D7493062AD}" dt="2024-05-05T23:27:25.084" v="126" actId="20577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58C4EF3E-A89D-4BC2-8D40-10D7493062AD}" dt="2024-05-05T23:50:20.074" v="1229" actId="27636"/>
          <ac:spMkLst>
            <pc:docMk/>
            <pc:sldMk cId="3952511155" sldId="258"/>
            <ac:spMk id="3" creationId="{8F6173DF-A62F-8CA7-89C7-38ABA546539E}"/>
          </ac:spMkLst>
        </pc:spChg>
      </pc:sldChg>
      <pc:sldChg chg="addSp delSp modSp mod">
        <pc:chgData name="Trevor Maxwell" userId="5dc3676d6437fe12" providerId="LiveId" clId="{58C4EF3E-A89D-4BC2-8D40-10D7493062AD}" dt="2024-05-06T00:03:03.490" v="2213" actId="20577"/>
        <pc:sldMkLst>
          <pc:docMk/>
          <pc:sldMk cId="3083233712" sldId="260"/>
        </pc:sldMkLst>
        <pc:spChg chg="mod">
          <ac:chgData name="Trevor Maxwell" userId="5dc3676d6437fe12" providerId="LiveId" clId="{58C4EF3E-A89D-4BC2-8D40-10D7493062AD}" dt="2024-05-06T00:03:03.490" v="2213" actId="20577"/>
          <ac:spMkLst>
            <pc:docMk/>
            <pc:sldMk cId="3083233712" sldId="260"/>
            <ac:spMk id="3" creationId="{2234EF63-3444-520B-D6C9-BAD3BA9749E1}"/>
          </ac:spMkLst>
        </pc:spChg>
        <pc:picChg chg="add mod">
          <ac:chgData name="Trevor Maxwell" userId="5dc3676d6437fe12" providerId="LiveId" clId="{58C4EF3E-A89D-4BC2-8D40-10D7493062AD}" dt="2024-05-06T00:00:36.261" v="1818" actId="14100"/>
          <ac:picMkLst>
            <pc:docMk/>
            <pc:sldMk cId="3083233712" sldId="260"/>
            <ac:picMk id="4" creationId="{B0AB6F1F-B183-4C3B-FCCF-9C93A2EB55C8}"/>
          </ac:picMkLst>
        </pc:picChg>
        <pc:picChg chg="del">
          <ac:chgData name="Trevor Maxwell" userId="5dc3676d6437fe12" providerId="LiveId" clId="{58C4EF3E-A89D-4BC2-8D40-10D7493062AD}" dt="2024-05-06T00:00:27.175" v="1815" actId="478"/>
          <ac:picMkLst>
            <pc:docMk/>
            <pc:sldMk cId="3083233712" sldId="260"/>
            <ac:picMk id="6" creationId="{A106A497-AE9A-BD4F-FBB3-947CDC7EBF2B}"/>
          </ac:picMkLst>
        </pc:picChg>
      </pc:sldChg>
      <pc:sldChg chg="addSp delSp modSp mod">
        <pc:chgData name="Trevor Maxwell" userId="5dc3676d6437fe12" providerId="LiveId" clId="{58C4EF3E-A89D-4BC2-8D40-10D7493062AD}" dt="2024-05-06T00:16:19.014" v="2360" actId="1076"/>
        <pc:sldMkLst>
          <pc:docMk/>
          <pc:sldMk cId="3208778462" sldId="261"/>
        </pc:sldMkLst>
        <pc:spChg chg="mod">
          <ac:chgData name="Trevor Maxwell" userId="5dc3676d6437fe12" providerId="LiveId" clId="{58C4EF3E-A89D-4BC2-8D40-10D7493062AD}" dt="2024-05-06T00:15:46.764" v="2357" actId="14100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58C4EF3E-A89D-4BC2-8D40-10D7493062AD}" dt="2024-05-06T00:16:00.128" v="2359" actId="1076"/>
          <ac:spMkLst>
            <pc:docMk/>
            <pc:sldMk cId="3208778462" sldId="261"/>
            <ac:spMk id="3" creationId="{6595998B-D2DF-373E-9202-61FF9C98B537}"/>
          </ac:spMkLst>
        </pc:spChg>
        <pc:picChg chg="add mod">
          <ac:chgData name="Trevor Maxwell" userId="5dc3676d6437fe12" providerId="LiveId" clId="{58C4EF3E-A89D-4BC2-8D40-10D7493062AD}" dt="2024-05-06T00:16:19.014" v="2360" actId="1076"/>
          <ac:picMkLst>
            <pc:docMk/>
            <pc:sldMk cId="3208778462" sldId="261"/>
            <ac:picMk id="4" creationId="{1FB2B533-2292-C307-F4EA-43E3E4B45331}"/>
          </ac:picMkLst>
        </pc:picChg>
        <pc:picChg chg="del">
          <ac:chgData name="Trevor Maxwell" userId="5dc3676d6437fe12" providerId="LiveId" clId="{58C4EF3E-A89D-4BC2-8D40-10D7493062AD}" dt="2024-05-06T00:07:16.136" v="2214" actId="478"/>
          <ac:picMkLst>
            <pc:docMk/>
            <pc:sldMk cId="3208778462" sldId="261"/>
            <ac:picMk id="8" creationId="{6AE2C6CA-E74A-8356-C752-2360D05C3C14}"/>
          </ac:picMkLst>
        </pc:picChg>
      </pc:sldChg>
      <pc:sldChg chg="addSp delSp modSp mod">
        <pc:chgData name="Trevor Maxwell" userId="5dc3676d6437fe12" providerId="LiveId" clId="{58C4EF3E-A89D-4BC2-8D40-10D7493062AD}" dt="2024-05-06T00:33:14.901" v="2548" actId="6549"/>
        <pc:sldMkLst>
          <pc:docMk/>
          <pc:sldMk cId="59881675" sldId="263"/>
        </pc:sldMkLst>
        <pc:spChg chg="mod">
          <ac:chgData name="Trevor Maxwell" userId="5dc3676d6437fe12" providerId="LiveId" clId="{58C4EF3E-A89D-4BC2-8D40-10D7493062AD}" dt="2024-05-06T00:21:51.068" v="2539" actId="14100"/>
          <ac:spMkLst>
            <pc:docMk/>
            <pc:sldMk cId="59881675" sldId="263"/>
            <ac:spMk id="2" creationId="{85448BF9-48D9-E197-2CA4-32925D0F4AEB}"/>
          </ac:spMkLst>
        </pc:spChg>
        <pc:spChg chg="mod">
          <ac:chgData name="Trevor Maxwell" userId="5dc3676d6437fe12" providerId="LiveId" clId="{58C4EF3E-A89D-4BC2-8D40-10D7493062AD}" dt="2024-05-06T00:33:14.901" v="2548" actId="6549"/>
          <ac:spMkLst>
            <pc:docMk/>
            <pc:sldMk cId="59881675" sldId="263"/>
            <ac:spMk id="3" creationId="{6595998B-D2DF-373E-9202-61FF9C98B537}"/>
          </ac:spMkLst>
        </pc:spChg>
        <pc:picChg chg="add mod">
          <ac:chgData name="Trevor Maxwell" userId="5dc3676d6437fe12" providerId="LiveId" clId="{58C4EF3E-A89D-4BC2-8D40-10D7493062AD}" dt="2024-05-06T00:16:47.255" v="2365" actId="1076"/>
          <ac:picMkLst>
            <pc:docMk/>
            <pc:sldMk cId="59881675" sldId="263"/>
            <ac:picMk id="4" creationId="{0C7A7BEE-5003-13D2-EC90-EC6D88DBDA6D}"/>
          </ac:picMkLst>
        </pc:picChg>
        <pc:picChg chg="del">
          <ac:chgData name="Trevor Maxwell" userId="5dc3676d6437fe12" providerId="LiveId" clId="{58C4EF3E-A89D-4BC2-8D40-10D7493062AD}" dt="2024-05-06T00:15:05.714" v="2354" actId="478"/>
          <ac:picMkLst>
            <pc:docMk/>
            <pc:sldMk cId="59881675" sldId="263"/>
            <ac:picMk id="6" creationId="{440598BB-85C3-0832-CCCB-02E298922B3D}"/>
          </ac:picMkLst>
        </pc:picChg>
        <pc:picChg chg="del">
          <ac:chgData name="Trevor Maxwell" userId="5dc3676d6437fe12" providerId="LiveId" clId="{58C4EF3E-A89D-4BC2-8D40-10D7493062AD}" dt="2024-05-06T00:15:07.560" v="2355" actId="478"/>
          <ac:picMkLst>
            <pc:docMk/>
            <pc:sldMk cId="59881675" sldId="263"/>
            <ac:picMk id="7" creationId="{551F3A77-297C-F0E0-0EB4-C13B9D6C930E}"/>
          </ac:picMkLst>
        </pc:picChg>
        <pc:picChg chg="del">
          <ac:chgData name="Trevor Maxwell" userId="5dc3676d6437fe12" providerId="LiveId" clId="{58C4EF3E-A89D-4BC2-8D40-10D7493062AD}" dt="2024-05-06T00:15:10.670" v="2356" actId="478"/>
          <ac:picMkLst>
            <pc:docMk/>
            <pc:sldMk cId="59881675" sldId="263"/>
            <ac:picMk id="8" creationId="{99205208-B295-144A-EE5C-02E777B12863}"/>
          </ac:picMkLst>
        </pc:picChg>
      </pc:sldChg>
      <pc:sldChg chg="addSp delSp modSp mod">
        <pc:chgData name="Trevor Maxwell" userId="5dc3676d6437fe12" providerId="LiveId" clId="{58C4EF3E-A89D-4BC2-8D40-10D7493062AD}" dt="2024-05-06T00:39:06.712" v="2591"/>
        <pc:sldMkLst>
          <pc:docMk/>
          <pc:sldMk cId="366684896" sldId="264"/>
        </pc:sldMkLst>
        <pc:spChg chg="del">
          <ac:chgData name="Trevor Maxwell" userId="5dc3676d6437fe12" providerId="LiveId" clId="{58C4EF3E-A89D-4BC2-8D40-10D7493062AD}" dt="2024-05-06T00:35:28.772" v="2572" actId="478"/>
          <ac:spMkLst>
            <pc:docMk/>
            <pc:sldMk cId="366684896" sldId="264"/>
            <ac:spMk id="2" creationId="{6692F620-E17A-2ECA-A56F-F5B7C005B949}"/>
          </ac:spMkLst>
        </pc:spChg>
        <pc:spChg chg="add del mod">
          <ac:chgData name="Trevor Maxwell" userId="5dc3676d6437fe12" providerId="LiveId" clId="{58C4EF3E-A89D-4BC2-8D40-10D7493062AD}" dt="2024-05-06T00:35:33.863" v="2573" actId="478"/>
          <ac:spMkLst>
            <pc:docMk/>
            <pc:sldMk cId="366684896" sldId="264"/>
            <ac:spMk id="4" creationId="{E2F37105-1166-5DF4-14DE-134CB6DBFF9E}"/>
          </ac:spMkLst>
        </pc:spChg>
        <pc:spChg chg="del">
          <ac:chgData name="Trevor Maxwell" userId="5dc3676d6437fe12" providerId="LiveId" clId="{58C4EF3E-A89D-4BC2-8D40-10D7493062AD}" dt="2024-05-06T00:35:28.772" v="2572" actId="478"/>
          <ac:spMkLst>
            <pc:docMk/>
            <pc:sldMk cId="366684896" sldId="264"/>
            <ac:spMk id="6" creationId="{A7BBBAA3-8A1D-1DBC-2EE7-168B55C82144}"/>
          </ac:spMkLst>
        </pc:spChg>
        <pc:spChg chg="add del mod">
          <ac:chgData name="Trevor Maxwell" userId="5dc3676d6437fe12" providerId="LiveId" clId="{58C4EF3E-A89D-4BC2-8D40-10D7493062AD}" dt="2024-05-06T00:35:36.304" v="2574" actId="478"/>
          <ac:spMkLst>
            <pc:docMk/>
            <pc:sldMk cId="366684896" sldId="264"/>
            <ac:spMk id="7" creationId="{D9A675E7-9F79-F275-2D96-364FA496411F}"/>
          </ac:spMkLst>
        </pc:spChg>
        <pc:spChg chg="add mod">
          <ac:chgData name="Trevor Maxwell" userId="5dc3676d6437fe12" providerId="LiveId" clId="{58C4EF3E-A89D-4BC2-8D40-10D7493062AD}" dt="2024-05-06T00:35:38.386" v="2575"/>
          <ac:spMkLst>
            <pc:docMk/>
            <pc:sldMk cId="366684896" sldId="264"/>
            <ac:spMk id="8" creationId="{BB8DD817-FA32-8D20-E318-A47DA0584125}"/>
          </ac:spMkLst>
        </pc:spChg>
        <pc:spChg chg="add mod">
          <ac:chgData name="Trevor Maxwell" userId="5dc3676d6437fe12" providerId="LiveId" clId="{58C4EF3E-A89D-4BC2-8D40-10D7493062AD}" dt="2024-05-06T00:38:52.653" v="2589" actId="20577"/>
          <ac:spMkLst>
            <pc:docMk/>
            <pc:sldMk cId="366684896" sldId="264"/>
            <ac:spMk id="9" creationId="{0A2DD2C8-65DF-463B-4EF5-F7D0F22A8661}"/>
          </ac:spMkLst>
        </pc:spChg>
        <pc:spChg chg="add mod">
          <ac:chgData name="Trevor Maxwell" userId="5dc3676d6437fe12" providerId="LiveId" clId="{58C4EF3E-A89D-4BC2-8D40-10D7493062AD}" dt="2024-05-06T00:38:16.983" v="2585"/>
          <ac:spMkLst>
            <pc:docMk/>
            <pc:sldMk cId="366684896" sldId="264"/>
            <ac:spMk id="10" creationId="{818F0943-CDE6-FD6F-8774-D02C20209916}"/>
          </ac:spMkLst>
        </pc:spChg>
        <pc:spChg chg="add mod">
          <ac:chgData name="Trevor Maxwell" userId="5dc3676d6437fe12" providerId="LiveId" clId="{58C4EF3E-A89D-4BC2-8D40-10D7493062AD}" dt="2024-05-06T00:39:06.712" v="2591"/>
          <ac:spMkLst>
            <pc:docMk/>
            <pc:sldMk cId="366684896" sldId="264"/>
            <ac:spMk id="12" creationId="{D7E49937-9FB9-B533-3084-2AA51DDE9B7E}"/>
          </ac:spMkLst>
        </pc:spChg>
        <pc:picChg chg="del">
          <ac:chgData name="Trevor Maxwell" userId="5dc3676d6437fe12" providerId="LiveId" clId="{58C4EF3E-A89D-4BC2-8D40-10D7493062AD}" dt="2024-05-06T00:35:28.772" v="2572" actId="478"/>
          <ac:picMkLst>
            <pc:docMk/>
            <pc:sldMk cId="366684896" sldId="264"/>
            <ac:picMk id="11" creationId="{523380C7-EFB0-263C-4221-CBA96807EBE9}"/>
          </ac:picMkLst>
        </pc:picChg>
      </pc:sldChg>
      <pc:sldChg chg="del">
        <pc:chgData name="Trevor Maxwell" userId="5dc3676d6437fe12" providerId="LiveId" clId="{58C4EF3E-A89D-4BC2-8D40-10D7493062AD}" dt="2024-05-06T00:51:25.923" v="2636" actId="47"/>
        <pc:sldMkLst>
          <pc:docMk/>
          <pc:sldMk cId="2192460274" sldId="265"/>
        </pc:sldMkLst>
      </pc:sldChg>
      <pc:sldChg chg="addSp delSp modSp del mod">
        <pc:chgData name="Trevor Maxwell" userId="5dc3676d6437fe12" providerId="LiveId" clId="{58C4EF3E-A89D-4BC2-8D40-10D7493062AD}" dt="2024-05-06T01:05:09.741" v="2645" actId="47"/>
        <pc:sldMkLst>
          <pc:docMk/>
          <pc:sldMk cId="2561763882" sldId="266"/>
        </pc:sldMkLst>
        <pc:spChg chg="del">
          <ac:chgData name="Trevor Maxwell" userId="5dc3676d6437fe12" providerId="LiveId" clId="{58C4EF3E-A89D-4BC2-8D40-10D7493062AD}" dt="2024-05-06T00:53:07.342" v="2641" actId="478"/>
          <ac:spMkLst>
            <pc:docMk/>
            <pc:sldMk cId="2561763882" sldId="266"/>
            <ac:spMk id="2" creationId="{7E495F40-1B35-5975-A5CD-D3AE09032D15}"/>
          </ac:spMkLst>
        </pc:spChg>
        <pc:spChg chg="del mod">
          <ac:chgData name="Trevor Maxwell" userId="5dc3676d6437fe12" providerId="LiveId" clId="{58C4EF3E-A89D-4BC2-8D40-10D7493062AD}" dt="2024-05-06T00:53:07.342" v="2641" actId="478"/>
          <ac:spMkLst>
            <pc:docMk/>
            <pc:sldMk cId="2561763882" sldId="266"/>
            <ac:spMk id="3" creationId="{67AB1DC8-9E4F-8E06-C48C-BA9A24A7D885}"/>
          </ac:spMkLst>
        </pc:spChg>
        <pc:spChg chg="add del mod">
          <ac:chgData name="Trevor Maxwell" userId="5dc3676d6437fe12" providerId="LiveId" clId="{58C4EF3E-A89D-4BC2-8D40-10D7493062AD}" dt="2024-05-06T00:53:13.792" v="2642" actId="478"/>
          <ac:spMkLst>
            <pc:docMk/>
            <pc:sldMk cId="2561763882" sldId="266"/>
            <ac:spMk id="5" creationId="{BB9D4E58-EEB2-FEE5-2770-3A8946C856BC}"/>
          </ac:spMkLst>
        </pc:spChg>
        <pc:spChg chg="add mod">
          <ac:chgData name="Trevor Maxwell" userId="5dc3676d6437fe12" providerId="LiveId" clId="{58C4EF3E-A89D-4BC2-8D40-10D7493062AD}" dt="2024-05-06T00:53:14.214" v="2643"/>
          <ac:spMkLst>
            <pc:docMk/>
            <pc:sldMk cId="2561763882" sldId="266"/>
            <ac:spMk id="6" creationId="{2C0EBB95-ECD8-B527-9CEE-59B47B2488E3}"/>
          </ac:spMkLst>
        </pc:spChg>
        <pc:spChg chg="add mod">
          <ac:chgData name="Trevor Maxwell" userId="5dc3676d6437fe12" providerId="LiveId" clId="{58C4EF3E-A89D-4BC2-8D40-10D7493062AD}" dt="2024-05-06T00:53:14.214" v="2643"/>
          <ac:spMkLst>
            <pc:docMk/>
            <pc:sldMk cId="2561763882" sldId="266"/>
            <ac:spMk id="7" creationId="{70904C5A-EF25-FC53-9C0D-640F6096215A}"/>
          </ac:spMkLst>
        </pc:spChg>
      </pc:sldChg>
      <pc:sldChg chg="modSp mod">
        <pc:chgData name="Trevor Maxwell" userId="5dc3676d6437fe12" providerId="LiveId" clId="{58C4EF3E-A89D-4BC2-8D40-10D7493062AD}" dt="2024-05-06T01:11:48.381" v="2730" actId="20577"/>
        <pc:sldMkLst>
          <pc:docMk/>
          <pc:sldMk cId="3026402305" sldId="267"/>
        </pc:sldMkLst>
        <pc:spChg chg="mod">
          <ac:chgData name="Trevor Maxwell" userId="5dc3676d6437fe12" providerId="LiveId" clId="{58C4EF3E-A89D-4BC2-8D40-10D7493062AD}" dt="2024-05-06T01:11:48.381" v="2730" actId="20577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mod">
        <pc:chgData name="Trevor Maxwell" userId="5dc3676d6437fe12" providerId="LiveId" clId="{58C4EF3E-A89D-4BC2-8D40-10D7493062AD}" dt="2024-05-06T01:12:27.740" v="2735" actId="20577"/>
        <pc:sldMkLst>
          <pc:docMk/>
          <pc:sldMk cId="1898130178" sldId="268"/>
        </pc:sldMkLst>
        <pc:spChg chg="add mod">
          <ac:chgData name="Trevor Maxwell" userId="5dc3676d6437fe12" providerId="LiveId" clId="{58C4EF3E-A89D-4BC2-8D40-10D7493062AD}" dt="2024-05-06T01:12:27.740" v="2735" actId="20577"/>
          <ac:spMkLst>
            <pc:docMk/>
            <pc:sldMk cId="1898130178" sldId="268"/>
            <ac:spMk id="7" creationId="{FBDF2162-6A7F-135B-4ACC-B3AA8A9AABC0}"/>
          </ac:spMkLst>
        </pc:spChg>
        <pc:picChg chg="add del">
          <ac:chgData name="Trevor Maxwell" userId="5dc3676d6437fe12" providerId="LiveId" clId="{58C4EF3E-A89D-4BC2-8D40-10D7493062AD}" dt="2024-05-06T01:12:14.280" v="2733" actId="22"/>
          <ac:picMkLst>
            <pc:docMk/>
            <pc:sldMk cId="1898130178" sldId="268"/>
            <ac:picMk id="4" creationId="{A0C6AA41-0EA9-7A2D-ACCF-DCFE1AC0FF65}"/>
          </ac:picMkLst>
        </pc:picChg>
        <pc:picChg chg="del">
          <ac:chgData name="Trevor Maxwell" userId="5dc3676d6437fe12" providerId="LiveId" clId="{58C4EF3E-A89D-4BC2-8D40-10D7493062AD}" dt="2024-05-06T01:11:55.679" v="2731" actId="478"/>
          <ac:picMkLst>
            <pc:docMk/>
            <pc:sldMk cId="1898130178" sldId="268"/>
            <ac:picMk id="6" creationId="{21B02DC5-0E2B-0288-4114-F42D42DA1F2F}"/>
          </ac:picMkLst>
        </pc:picChg>
      </pc:sldChg>
      <pc:sldChg chg="modSp mod">
        <pc:chgData name="Trevor Maxwell" userId="5dc3676d6437fe12" providerId="LiveId" clId="{58C4EF3E-A89D-4BC2-8D40-10D7493062AD}" dt="2024-05-05T23:58:46.616" v="1814" actId="6549"/>
        <pc:sldMkLst>
          <pc:docMk/>
          <pc:sldMk cId="3826381627" sldId="269"/>
        </pc:sldMkLst>
        <pc:spChg chg="mod">
          <ac:chgData name="Trevor Maxwell" userId="5dc3676d6437fe12" providerId="LiveId" clId="{58C4EF3E-A89D-4BC2-8D40-10D7493062AD}" dt="2024-05-05T23:51:22.591" v="1350" actId="20577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58C4EF3E-A89D-4BC2-8D40-10D7493062AD}" dt="2024-05-05T23:52:51.763" v="1382" actId="20577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58C4EF3E-A89D-4BC2-8D40-10D7493062AD}" dt="2024-05-05T23:57:11.110" v="1703" actId="20577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58C4EF3E-A89D-4BC2-8D40-10D7493062AD}" dt="2024-05-05T23:57:35.993" v="1721" actId="14100"/>
          <ac:spMkLst>
            <pc:docMk/>
            <pc:sldMk cId="3826381627" sldId="269"/>
            <ac:spMk id="7" creationId="{D8E0648B-A724-2BE6-5E1C-4CB3860F9700}"/>
          </ac:spMkLst>
        </pc:spChg>
        <pc:spChg chg="mod">
          <ac:chgData name="Trevor Maxwell" userId="5dc3676d6437fe12" providerId="LiveId" clId="{58C4EF3E-A89D-4BC2-8D40-10D7493062AD}" dt="2024-05-05T23:58:04.480" v="1803" actId="20577"/>
          <ac:spMkLst>
            <pc:docMk/>
            <pc:sldMk cId="3826381627" sldId="269"/>
            <ac:spMk id="8" creationId="{26FF142C-E88F-49C3-A13C-8AFCD7610D1F}"/>
          </ac:spMkLst>
        </pc:spChg>
        <pc:spChg chg="mod">
          <ac:chgData name="Trevor Maxwell" userId="5dc3676d6437fe12" providerId="LiveId" clId="{58C4EF3E-A89D-4BC2-8D40-10D7493062AD}" dt="2024-05-05T23:58:46.616" v="1814" actId="6549"/>
          <ac:spMkLst>
            <pc:docMk/>
            <pc:sldMk cId="3826381627" sldId="269"/>
            <ac:spMk id="9" creationId="{E3053938-77D3-B09B-F7E1-A1B4B88870B7}"/>
          </ac:spMkLst>
        </pc:spChg>
      </pc:sldChg>
      <pc:sldChg chg="del">
        <pc:chgData name="Trevor Maxwell" userId="5dc3676d6437fe12" providerId="LiveId" clId="{58C4EF3E-A89D-4BC2-8D40-10D7493062AD}" dt="2024-05-06T00:51:27.180" v="2637" actId="47"/>
        <pc:sldMkLst>
          <pc:docMk/>
          <pc:sldMk cId="1918518786" sldId="270"/>
        </pc:sldMkLst>
      </pc:sldChg>
      <pc:sldChg chg="del">
        <pc:chgData name="Trevor Maxwell" userId="5dc3676d6437fe12" providerId="LiveId" clId="{58C4EF3E-A89D-4BC2-8D40-10D7493062AD}" dt="2024-05-06T00:51:28.645" v="2638" actId="47"/>
        <pc:sldMkLst>
          <pc:docMk/>
          <pc:sldMk cId="899859072" sldId="271"/>
        </pc:sldMkLst>
      </pc:sldChg>
      <pc:sldChg chg="del">
        <pc:chgData name="Trevor Maxwell" userId="5dc3676d6437fe12" providerId="LiveId" clId="{58C4EF3E-A89D-4BC2-8D40-10D7493062AD}" dt="2024-05-06T00:51:30.285" v="2639" actId="47"/>
        <pc:sldMkLst>
          <pc:docMk/>
          <pc:sldMk cId="1272036261" sldId="273"/>
        </pc:sldMkLst>
      </pc:sldChg>
      <pc:sldChg chg="addSp delSp modSp add mod">
        <pc:chgData name="Trevor Maxwell" userId="5dc3676d6437fe12" providerId="LiveId" clId="{58C4EF3E-A89D-4BC2-8D40-10D7493062AD}" dt="2024-05-06T00:34:24.739" v="2571" actId="115"/>
        <pc:sldMkLst>
          <pc:docMk/>
          <pc:sldMk cId="3195644843" sldId="274"/>
        </pc:sldMkLst>
        <pc:spChg chg="mod">
          <ac:chgData name="Trevor Maxwell" userId="5dc3676d6437fe12" providerId="LiveId" clId="{58C4EF3E-A89D-4BC2-8D40-10D7493062AD}" dt="2024-05-06T00:34:24.739" v="2571" actId="115"/>
          <ac:spMkLst>
            <pc:docMk/>
            <pc:sldMk cId="3195644843" sldId="274"/>
            <ac:spMk id="3" creationId="{6595998B-D2DF-373E-9202-61FF9C98B537}"/>
          </ac:spMkLst>
        </pc:spChg>
        <pc:picChg chg="del">
          <ac:chgData name="Trevor Maxwell" userId="5dc3676d6437fe12" providerId="LiveId" clId="{58C4EF3E-A89D-4BC2-8D40-10D7493062AD}" dt="2024-05-06T00:25:50.716" v="2544" actId="478"/>
          <ac:picMkLst>
            <pc:docMk/>
            <pc:sldMk cId="3195644843" sldId="274"/>
            <ac:picMk id="4" creationId="{0C7A7BEE-5003-13D2-EC90-EC6D88DBDA6D}"/>
          </ac:picMkLst>
        </pc:picChg>
        <pc:picChg chg="add mod">
          <ac:chgData name="Trevor Maxwell" userId="5dc3676d6437fe12" providerId="LiveId" clId="{58C4EF3E-A89D-4BC2-8D40-10D7493062AD}" dt="2024-05-06T00:26:00.525" v="2547" actId="14100"/>
          <ac:picMkLst>
            <pc:docMk/>
            <pc:sldMk cId="3195644843" sldId="274"/>
            <ac:picMk id="5" creationId="{2C640538-9632-AC00-BD63-9D5437F32BFE}"/>
          </ac:picMkLst>
        </pc:picChg>
      </pc:sldChg>
      <pc:sldChg chg="addSp delSp modSp mod">
        <pc:chgData name="Trevor Maxwell" userId="5dc3676d6437fe12" providerId="LiveId" clId="{58C4EF3E-A89D-4BC2-8D40-10D7493062AD}" dt="2024-05-06T02:23:27.617" v="2769" actId="113"/>
        <pc:sldMkLst>
          <pc:docMk/>
          <pc:sldMk cId="166592680" sldId="275"/>
        </pc:sldMkLst>
        <pc:spChg chg="mod">
          <ac:chgData name="Trevor Maxwell" userId="5dc3676d6437fe12" providerId="LiveId" clId="{58C4EF3E-A89D-4BC2-8D40-10D7493062AD}" dt="2024-05-06T00:48:25.618" v="2627" actId="14100"/>
          <ac:spMkLst>
            <pc:docMk/>
            <pc:sldMk cId="166592680" sldId="275"/>
            <ac:spMk id="2" creationId="{1BD44F85-51C7-7A90-90D7-397D930AC8F0}"/>
          </ac:spMkLst>
        </pc:spChg>
        <pc:spChg chg="mod">
          <ac:chgData name="Trevor Maxwell" userId="5dc3676d6437fe12" providerId="LiveId" clId="{58C4EF3E-A89D-4BC2-8D40-10D7493062AD}" dt="2024-05-06T02:23:27.617" v="2769" actId="113"/>
          <ac:spMkLst>
            <pc:docMk/>
            <pc:sldMk cId="166592680" sldId="275"/>
            <ac:spMk id="3" creationId="{EB4B4BD2-8898-54D5-F185-D39FF591215C}"/>
          </ac:spMkLst>
        </pc:spChg>
        <pc:picChg chg="add mod">
          <ac:chgData name="Trevor Maxwell" userId="5dc3676d6437fe12" providerId="LiveId" clId="{58C4EF3E-A89D-4BC2-8D40-10D7493062AD}" dt="2024-05-06T00:42:49.115" v="2596" actId="1076"/>
          <ac:picMkLst>
            <pc:docMk/>
            <pc:sldMk cId="166592680" sldId="275"/>
            <ac:picMk id="4" creationId="{DB34A027-794F-0ECD-9A2C-F93764C449E7}"/>
          </ac:picMkLst>
        </pc:picChg>
        <pc:picChg chg="del">
          <ac:chgData name="Trevor Maxwell" userId="5dc3676d6437fe12" providerId="LiveId" clId="{58C4EF3E-A89D-4BC2-8D40-10D7493062AD}" dt="2024-05-06T00:42:26.294" v="2592" actId="478"/>
          <ac:picMkLst>
            <pc:docMk/>
            <pc:sldMk cId="166592680" sldId="275"/>
            <ac:picMk id="5" creationId="{F336B118-2C2B-8633-F0CB-A854ED377C86}"/>
          </ac:picMkLst>
        </pc:picChg>
      </pc:sldChg>
      <pc:sldChg chg="modSp add mod">
        <pc:chgData name="Trevor Maxwell" userId="5dc3676d6437fe12" providerId="LiveId" clId="{58C4EF3E-A89D-4BC2-8D40-10D7493062AD}" dt="2024-05-06T02:16:09.452" v="2767" actId="20577"/>
        <pc:sldMkLst>
          <pc:docMk/>
          <pc:sldMk cId="3802679313" sldId="276"/>
        </pc:sldMkLst>
        <pc:spChg chg="mod">
          <ac:chgData name="Trevor Maxwell" userId="5dc3676d6437fe12" providerId="LiveId" clId="{58C4EF3E-A89D-4BC2-8D40-10D7493062AD}" dt="2024-05-06T02:16:09.452" v="2767" actId="20577"/>
          <ac:spMkLst>
            <pc:docMk/>
            <pc:sldMk cId="3802679313" sldId="276"/>
            <ac:spMk id="3" creationId="{67AB1DC8-9E4F-8E06-C48C-BA9A24A7D8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78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05CF-8722-4ACC-A506-35B7AB71E1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38D6-45FF-A097-17AF-D7CCF69D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Marketing Offer Acceptance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7BD0-F55B-2EC1-EBE4-BC58CC0C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Trevor Maxwell</a:t>
            </a:r>
          </a:p>
          <a:p>
            <a:r>
              <a:rPr lang="en-US" dirty="0"/>
              <a:t>2024-05-05</a:t>
            </a:r>
          </a:p>
        </p:txBody>
      </p:sp>
    </p:spTree>
    <p:extLst>
      <p:ext uri="{BB962C8B-B14F-4D97-AF65-F5344CB8AC3E}">
        <p14:creationId xmlns:p14="http://schemas.microsoft.com/office/powerpoint/2010/main" val="1930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76" y="764373"/>
            <a:ext cx="7354824" cy="129302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4BD2-8898-54D5-F185-D39FF5912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Model Confusion Matrix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True Positives: 63</a:t>
            </a:r>
          </a:p>
          <a:p>
            <a:pPr lvl="1"/>
            <a:r>
              <a:rPr lang="en-US" b="1" dirty="0"/>
              <a:t>False Positives: 16</a:t>
            </a:r>
          </a:p>
          <a:p>
            <a:pPr lvl="1"/>
            <a:r>
              <a:rPr lang="en-US" dirty="0"/>
              <a:t>True Negatives: 305</a:t>
            </a:r>
          </a:p>
          <a:p>
            <a:pPr lvl="1"/>
            <a:r>
              <a:rPr lang="en-US" dirty="0"/>
              <a:t>False Negatives: 58</a:t>
            </a:r>
          </a:p>
          <a:p>
            <a:endParaRPr lang="en-US" b="1" dirty="0"/>
          </a:p>
          <a:p>
            <a:r>
              <a:rPr lang="en-US" dirty="0"/>
              <a:t>Precision score is very important due to the nature of the analysis</a:t>
            </a:r>
          </a:p>
          <a:p>
            <a:pPr lvl="1"/>
            <a:r>
              <a:rPr lang="en-US" dirty="0"/>
              <a:t>79.75%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chart of a forest model&#10;&#10;Description automatically generated">
            <a:extLst>
              <a:ext uri="{FF2B5EF4-FFF2-40B4-BE49-F238E27FC236}">
                <a16:creationId xmlns:a16="http://schemas.microsoft.com/office/drawing/2014/main" id="{DB34A027-794F-0ECD-9A2C-F93764C4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41" y="2357878"/>
            <a:ext cx="4190540" cy="36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5F40-1B35-5975-A5CD-D3AE090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DC8-9E4F-8E06-C48C-BA9A24A7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 was the best model for the purpose of this project</a:t>
            </a:r>
          </a:p>
          <a:p>
            <a:pPr lvl="1"/>
            <a:r>
              <a:rPr lang="en-US" dirty="0"/>
              <a:t>Based on accuracy and precision scores</a:t>
            </a:r>
          </a:p>
          <a:p>
            <a:endParaRPr lang="en-US" dirty="0"/>
          </a:p>
          <a:p>
            <a:r>
              <a:rPr lang="en-US" dirty="0"/>
              <a:t>Use cases of the model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Send marketing campaign materials to customers who were predicted to accept offer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Send fewer marketing materials to customers who were predicted to not accept offer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AB0-B7FE-934E-06CE-E0BB2A85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715-2E17-0831-49B3-91663DD0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contained 6 marketing campaigns for each customer, which can be aggressive to some customers. The number of times a customer receives marketing materials should be considered. </a:t>
            </a:r>
          </a:p>
          <a:p>
            <a:endParaRPr lang="en-US" dirty="0"/>
          </a:p>
          <a:p>
            <a:r>
              <a:rPr lang="en-US" dirty="0"/>
              <a:t>Campaigns should be truthful about the product/service.</a:t>
            </a:r>
          </a:p>
        </p:txBody>
      </p:sp>
    </p:spTree>
    <p:extLst>
      <p:ext uri="{BB962C8B-B14F-4D97-AF65-F5344CB8AC3E}">
        <p14:creationId xmlns:p14="http://schemas.microsoft.com/office/powerpoint/2010/main" val="302640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CFA3-A3D7-186F-A25B-8E6554C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F2162-6A7F-135B-4ACC-B3AA8A9AABC0}"/>
              </a:ext>
            </a:extLst>
          </p:cNvPr>
          <p:cNvSpPr txBox="1"/>
          <p:nvPr/>
        </p:nvSpPr>
        <p:spPr>
          <a:xfrm>
            <a:off x="3048778" y="2136339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Alexandra, Jennifer, and Kristina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Pestaria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Sinaga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“Machine learning approaches for marketing campaign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portuguese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banks.”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3rd International Conference on Cybernetics and Intelligent System (ICORIS)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25 Oct. 2021, https://doi.org/10.1109/icoris52787.2021.9649623. </a:t>
            </a:r>
          </a:p>
          <a:p>
            <a:pPr marL="360045" marR="0" indent="-360045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Tong, et al. “Evaluating the effectiveness of marketing campaigns for malls using a novel Interpretable Machine Learning Model.”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33, no. 2, 21 Dec. 2021, https://doi.org/10.1287/isre.2021.1078. </a:t>
            </a:r>
          </a:p>
        </p:txBody>
      </p:sp>
    </p:spTree>
    <p:extLst>
      <p:ext uri="{BB962C8B-B14F-4D97-AF65-F5344CB8AC3E}">
        <p14:creationId xmlns:p14="http://schemas.microsoft.com/office/powerpoint/2010/main" val="18981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4AB-F500-186F-E5EE-10DE557D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3307-7CC4-6175-BAFA-9084D1C2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Analytics in Marketing Strategy</a:t>
            </a:r>
          </a:p>
          <a:p>
            <a:r>
              <a:rPr lang="en-US" dirty="0"/>
              <a:t>Dataset Used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Models Deployed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Ethical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014-BE09-E00F-7C1A-2E49ED8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0909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Analytics in 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73DF-A62F-8CA7-89C7-38ABA546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93391"/>
            <a:ext cx="10820400" cy="4498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Marketing Strategy:</a:t>
            </a:r>
          </a:p>
          <a:p>
            <a:pPr lvl="1"/>
            <a:r>
              <a:rPr lang="en-US" dirty="0"/>
              <a:t>A company’s plan to reach an audience or showcase products/services</a:t>
            </a:r>
          </a:p>
          <a:p>
            <a:pPr lvl="2"/>
            <a:r>
              <a:rPr lang="en-US" dirty="0"/>
              <a:t>Can be aimed towards new or existing customers</a:t>
            </a:r>
          </a:p>
          <a:p>
            <a:pPr lvl="2"/>
            <a:r>
              <a:rPr lang="en-US" dirty="0"/>
              <a:t>Can showcase new or existing products/services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Machine learning techniques can strengthen the effectiveness of the marketing strategy</a:t>
            </a:r>
          </a:p>
          <a:p>
            <a:pPr lvl="2"/>
            <a:r>
              <a:rPr lang="en-US" dirty="0"/>
              <a:t>Develop different campaigns for different markets</a:t>
            </a:r>
          </a:p>
          <a:p>
            <a:pPr lvl="2"/>
            <a:r>
              <a:rPr lang="en-US" dirty="0"/>
              <a:t>Develop different campaigns in the same market to determine which campaign yields best results</a:t>
            </a:r>
          </a:p>
          <a:p>
            <a:pPr lvl="2"/>
            <a:r>
              <a:rPr lang="en-US" dirty="0"/>
              <a:t>Determine which customers are more likely to buy company products/services based on the marketing campaign</a:t>
            </a:r>
          </a:p>
          <a:p>
            <a:pPr lvl="2"/>
            <a:endParaRPr lang="en-US" dirty="0"/>
          </a:p>
          <a:p>
            <a:r>
              <a:rPr lang="en-US" dirty="0"/>
              <a:t>Better marketing campaigns can engage with more customers, increase the number of services and products offered, increase revenue, and achieve faster growth for the company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C25-E039-4C14-07E7-DABE8DE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2650-06A9-E7F2-5A0B-0B4DC26D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784" y="3166496"/>
            <a:ext cx="3456432" cy="385679"/>
          </a:xfrm>
        </p:spPr>
        <p:txBody>
          <a:bodyPr/>
          <a:lstStyle/>
          <a:p>
            <a:r>
              <a:rPr lang="en-US" dirty="0"/>
              <a:t>Personal attributes include: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4ADB-6B61-C70D-0CE7-CF77D8B423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783" y="3868982"/>
            <a:ext cx="3456432" cy="2070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kids in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teens in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AFAC-2CB3-0A40-480E-7B3E36F5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784" y="2816352"/>
            <a:ext cx="3456432" cy="740834"/>
          </a:xfrm>
        </p:spPr>
        <p:txBody>
          <a:bodyPr/>
          <a:lstStyle/>
          <a:p>
            <a:r>
              <a:rPr lang="en-US" dirty="0"/>
              <a:t>Purchasing attributes include: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BD465-1715-8FAC-9E04-33DF0632FF6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5842" y="3868483"/>
            <a:ext cx="3456432" cy="2070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for each product type (wines, meats, fruit, etc.,)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customer enrolled with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days since the last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purchase came through in-store, catalog, or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0648B-A724-2BE6-5E1C-4CB3860F9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0784" y="2807885"/>
            <a:ext cx="2345944" cy="740834"/>
          </a:xfrm>
        </p:spPr>
        <p:txBody>
          <a:bodyPr/>
          <a:lstStyle/>
          <a:p>
            <a:r>
              <a:rPr lang="en-US" dirty="0"/>
              <a:t>Target attribute: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FF142C-E88F-49C3-A13C-8AFCD7610D1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0785" y="3868982"/>
            <a:ext cx="3456432" cy="2070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accepted a marketing offer by the sixth marketing campaign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53938-77D3-B09B-F7E1-A1B4B88870B7}"/>
              </a:ext>
            </a:extLst>
          </p:cNvPr>
          <p:cNvSpPr txBox="1"/>
          <p:nvPr/>
        </p:nvSpPr>
        <p:spPr>
          <a:xfrm>
            <a:off x="836258" y="20576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includes 2,240 observations and 29 features.</a:t>
            </a:r>
          </a:p>
        </p:txBody>
      </p:sp>
    </p:spTree>
    <p:extLst>
      <p:ext uri="{BB962C8B-B14F-4D97-AF65-F5344CB8AC3E}">
        <p14:creationId xmlns:p14="http://schemas.microsoft.com/office/powerpoint/2010/main" val="38263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734-7C31-D6B8-5A7B-FA3BB5D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 (</a:t>
            </a:r>
            <a:r>
              <a:rPr lang="en-US" sz="3600" dirty="0" err="1"/>
              <a:t>eda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EF63-3444-520B-D6C9-BAD3BA97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2194559"/>
            <a:ext cx="5204927" cy="4302760"/>
          </a:xfrm>
        </p:spPr>
        <p:txBody>
          <a:bodyPr>
            <a:normAutofit/>
          </a:bodyPr>
          <a:lstStyle/>
          <a:p>
            <a:r>
              <a:rPr lang="en-US" dirty="0"/>
              <a:t>Enrollments over time have been quite steady</a:t>
            </a:r>
          </a:p>
          <a:p>
            <a:endParaRPr lang="en-US" dirty="0"/>
          </a:p>
          <a:p>
            <a:r>
              <a:rPr lang="en-US" dirty="0"/>
              <a:t>Can track enrollments after marketing campaign deployment as a performance indicator</a:t>
            </a:r>
          </a:p>
          <a:p>
            <a:endParaRPr lang="en-US" dirty="0"/>
          </a:p>
          <a:p>
            <a:r>
              <a:rPr lang="en-US" dirty="0"/>
              <a:t>Do not have sale date, therefore cannot use sales over time as a performance indicator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B0AB6F1F-B183-4C3B-FCCF-9C93A2EB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94559"/>
            <a:ext cx="5467511" cy="41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344" y="220072"/>
            <a:ext cx="881786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2705154"/>
            <a:ext cx="5393342" cy="1447691"/>
          </a:xfrm>
        </p:spPr>
        <p:txBody>
          <a:bodyPr>
            <a:normAutofit/>
          </a:bodyPr>
          <a:lstStyle/>
          <a:p>
            <a:r>
              <a:rPr lang="en-US" dirty="0"/>
              <a:t>Majority of customers did not accept the marketing offer.</a:t>
            </a:r>
          </a:p>
          <a:p>
            <a:pPr lvl="1"/>
            <a:r>
              <a:rPr lang="en-US" dirty="0"/>
              <a:t>Offers accepted: </a:t>
            </a:r>
            <a:r>
              <a:rPr lang="en-US" b="1" dirty="0"/>
              <a:t>27.3%</a:t>
            </a:r>
          </a:p>
          <a:p>
            <a:pPr lvl="1"/>
            <a:r>
              <a:rPr lang="en-US" dirty="0"/>
              <a:t>Offers not accepted: </a:t>
            </a:r>
            <a:r>
              <a:rPr lang="en-US" b="1" dirty="0"/>
              <a:t>72.7%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e chart with text above&#10;&#10;Description automatically generated">
            <a:extLst>
              <a:ext uri="{FF2B5EF4-FFF2-40B4-BE49-F238E27FC236}">
                <a16:creationId xmlns:a16="http://schemas.microsoft.com/office/drawing/2014/main" id="{1FB2B533-2292-C307-F4EA-43E3E4B4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48" y="2117581"/>
            <a:ext cx="4553588" cy="36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064" y="220072"/>
            <a:ext cx="877214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4379416" cy="4802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important to understand customer demographic</a:t>
            </a:r>
          </a:p>
          <a:p>
            <a:endParaRPr lang="en-US" dirty="0"/>
          </a:p>
          <a:p>
            <a:r>
              <a:rPr lang="en-US" dirty="0"/>
              <a:t>Pie Plots:</a:t>
            </a:r>
          </a:p>
          <a:p>
            <a:pPr lvl="1"/>
            <a:r>
              <a:rPr lang="en-US" dirty="0"/>
              <a:t>Did or did not accept marketing offer per education level</a:t>
            </a:r>
          </a:p>
          <a:p>
            <a:pPr lvl="1"/>
            <a:endParaRPr lang="en-US" dirty="0"/>
          </a:p>
          <a:p>
            <a:r>
              <a:rPr lang="en-US" dirty="0"/>
              <a:t>The PhD education level had the highest percentage of offer acceptance compared to the other 3 education levels</a:t>
            </a:r>
          </a:p>
          <a:p>
            <a:endParaRPr lang="en-US" dirty="0"/>
          </a:p>
          <a:p>
            <a:r>
              <a:rPr lang="en-US" dirty="0"/>
              <a:t> the basic education level had a significantly smaller percentage of offer acceptance compared to the other 3 levels</a:t>
            </a:r>
          </a:p>
        </p:txBody>
      </p:sp>
      <p:pic>
        <p:nvPicPr>
          <p:cNvPr id="4" name="Picture 3" descr="A group of pie charts&#10;&#10;Description automatically generated">
            <a:extLst>
              <a:ext uri="{FF2B5EF4-FFF2-40B4-BE49-F238E27FC236}">
                <a16:creationId xmlns:a16="http://schemas.microsoft.com/office/drawing/2014/main" id="{0C7A7BEE-5003-13D2-EC90-EC6D88DB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9548"/>
            <a:ext cx="4379416" cy="50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064" y="220072"/>
            <a:ext cx="877214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4379416" cy="4802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Pie Plots:</a:t>
            </a:r>
          </a:p>
          <a:p>
            <a:pPr lvl="1"/>
            <a:r>
              <a:rPr lang="en-US" dirty="0"/>
              <a:t>Did or did not accept marketing offer per marital status</a:t>
            </a:r>
          </a:p>
          <a:p>
            <a:pPr lvl="1"/>
            <a:endParaRPr lang="en-US" dirty="0"/>
          </a:p>
          <a:p>
            <a:r>
              <a:rPr lang="en-US" dirty="0"/>
              <a:t>Customers with a </a:t>
            </a:r>
            <a:r>
              <a:rPr lang="en-US" b="1" i="1" dirty="0"/>
              <a:t>Single</a:t>
            </a:r>
            <a:r>
              <a:rPr lang="en-US" dirty="0"/>
              <a:t> marital status had a higher offer acceptance by </a:t>
            </a:r>
            <a:r>
              <a:rPr lang="en-US" u="sng" dirty="0"/>
              <a:t>6% </a:t>
            </a:r>
            <a:r>
              <a:rPr lang="en-US" dirty="0"/>
              <a:t>compared to those with an </a:t>
            </a:r>
            <a:r>
              <a:rPr lang="en-US" b="1" i="1" dirty="0"/>
              <a:t>In Relationship </a:t>
            </a:r>
            <a:r>
              <a:rPr lang="en-US" dirty="0"/>
              <a:t>marital status</a:t>
            </a:r>
          </a:p>
        </p:txBody>
      </p:sp>
      <p:pic>
        <p:nvPicPr>
          <p:cNvPr id="5" name="Picture 4" descr="A pair of pie charts&#10;&#10;Description automatically generated">
            <a:extLst>
              <a:ext uri="{FF2B5EF4-FFF2-40B4-BE49-F238E27FC236}">
                <a16:creationId xmlns:a16="http://schemas.microsoft.com/office/drawing/2014/main" id="{2C640538-9632-AC00-BD63-9D5437F3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59" y="2540145"/>
            <a:ext cx="5533779" cy="30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8DD817-FA32-8D20-E318-A47DA058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Models deployed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2DD2C8-65DF-463B-4EF5-F7D0F22A8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569463"/>
            <a:ext cx="3249168" cy="29626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Accuracy: 79.64%</a:t>
            </a:r>
          </a:p>
          <a:p>
            <a:pPr lvl="1"/>
            <a:r>
              <a:rPr lang="en-US" dirty="0"/>
              <a:t>Precision: 69.62%</a:t>
            </a:r>
          </a:p>
          <a:p>
            <a:pPr lvl="1"/>
            <a:r>
              <a:rPr lang="en-US" dirty="0"/>
              <a:t>Recall: 45.45%</a:t>
            </a:r>
          </a:p>
          <a:p>
            <a:pPr lvl="1"/>
            <a:r>
              <a:rPr lang="en-US" dirty="0"/>
              <a:t>F1 Score: 55.00%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8F0943-CDE6-FD6F-8774-D02C2020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7032" y="2569463"/>
            <a:ext cx="3249168" cy="2962657"/>
          </a:xfrm>
        </p:spPr>
        <p:txBody>
          <a:bodyPr/>
          <a:lstStyle/>
          <a:p>
            <a:r>
              <a:rPr lang="en-US" b="1" dirty="0"/>
              <a:t>Random Forest</a:t>
            </a:r>
          </a:p>
          <a:p>
            <a:pPr lvl="1"/>
            <a:r>
              <a:rPr lang="en-US" b="1" dirty="0"/>
              <a:t>Accuracy: 83.26%</a:t>
            </a:r>
          </a:p>
          <a:p>
            <a:pPr lvl="1"/>
            <a:r>
              <a:rPr lang="en-US" b="1" dirty="0"/>
              <a:t>Precision: 79.75%</a:t>
            </a:r>
          </a:p>
          <a:p>
            <a:pPr lvl="1"/>
            <a:r>
              <a:rPr lang="en-US" b="1" dirty="0"/>
              <a:t>Recall: 52.07%</a:t>
            </a:r>
          </a:p>
          <a:p>
            <a:pPr lvl="1"/>
            <a:r>
              <a:rPr lang="en-US" b="1" dirty="0"/>
              <a:t>F1 Score: 63.00%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E49937-9FB9-B533-3084-2AA51DDE9B7E}"/>
              </a:ext>
            </a:extLst>
          </p:cNvPr>
          <p:cNvSpPr txBox="1">
            <a:spLocks/>
          </p:cNvSpPr>
          <p:nvPr/>
        </p:nvSpPr>
        <p:spPr>
          <a:xfrm>
            <a:off x="4395216" y="2569463"/>
            <a:ext cx="3249168" cy="296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 Classifier</a:t>
            </a:r>
          </a:p>
          <a:p>
            <a:pPr lvl="1"/>
            <a:r>
              <a:rPr lang="en-US" dirty="0"/>
              <a:t>Accuracy: 78.28%</a:t>
            </a:r>
          </a:p>
          <a:p>
            <a:pPr lvl="1"/>
            <a:r>
              <a:rPr lang="en-US" dirty="0"/>
              <a:t>Precision: 72.73%</a:t>
            </a:r>
          </a:p>
          <a:p>
            <a:pPr lvl="1"/>
            <a:r>
              <a:rPr lang="en-US" dirty="0"/>
              <a:t>Recall: 33.06%</a:t>
            </a:r>
          </a:p>
          <a:p>
            <a:pPr lvl="1"/>
            <a:r>
              <a:rPr lang="en-US" dirty="0"/>
              <a:t>F1 Score: 45.45%</a:t>
            </a:r>
          </a:p>
        </p:txBody>
      </p:sp>
    </p:spTree>
    <p:extLst>
      <p:ext uri="{BB962C8B-B14F-4D97-AF65-F5344CB8AC3E}">
        <p14:creationId xmlns:p14="http://schemas.microsoft.com/office/powerpoint/2010/main" val="3666848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1691</TotalTime>
  <Words>696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Vapor Trail</vt:lpstr>
      <vt:lpstr>Marketing Offer Acceptance Prediction</vt:lpstr>
      <vt:lpstr>contents</vt:lpstr>
      <vt:lpstr>Introduction to Analytics in Marketing strategy</vt:lpstr>
      <vt:lpstr>Dataset Used</vt:lpstr>
      <vt:lpstr>Exploratory Data analysis (eda)</vt:lpstr>
      <vt:lpstr>Exploratory Data analysis (continued)</vt:lpstr>
      <vt:lpstr>Exploratory Data analysis (continued)</vt:lpstr>
      <vt:lpstr>Exploratory Data analysis (continued)</vt:lpstr>
      <vt:lpstr>Models deployed</vt:lpstr>
      <vt:lpstr>Results</vt:lpstr>
      <vt:lpstr>Conclusion and next steps</vt:lpstr>
      <vt:lpstr>Ethical 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by Heart Failure</dc:title>
  <dc:creator>Trevor Maxwell</dc:creator>
  <cp:lastModifiedBy>Trevor Maxwell</cp:lastModifiedBy>
  <cp:revision>2</cp:revision>
  <dcterms:created xsi:type="dcterms:W3CDTF">2024-03-02T00:46:17Z</dcterms:created>
  <dcterms:modified xsi:type="dcterms:W3CDTF">2024-05-06T02:23:29Z</dcterms:modified>
</cp:coreProperties>
</file>