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77" r:id="rId8"/>
    <p:sldId id="263" r:id="rId9"/>
    <p:sldId id="264" r:id="rId10"/>
    <p:sldId id="275" r:id="rId11"/>
    <p:sldId id="27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B6173-C465-400D-AA52-62E13D33B2F5}" v="22" dt="2024-05-31T01:37:03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Maxwell" userId="5dc3676d6437fe12" providerId="LiveId" clId="{FCBED6A1-BB5C-4B71-9455-C89A9787E11B}"/>
    <pc:docChg chg="undo custSel addSld delSld modSld">
      <pc:chgData name="Trevor Maxwell" userId="5dc3676d6437fe12" providerId="LiveId" clId="{FCBED6A1-BB5C-4B71-9455-C89A9787E11B}" dt="2024-04-07T22:28:49.634" v="3239" actId="1076"/>
      <pc:docMkLst>
        <pc:docMk/>
      </pc:docMkLst>
      <pc:sldChg chg="modSp mod">
        <pc:chgData name="Trevor Maxwell" userId="5dc3676d6437fe12" providerId="LiveId" clId="{FCBED6A1-BB5C-4B71-9455-C89A9787E11B}" dt="2024-04-07T20:33:05.900" v="94" actId="20577"/>
        <pc:sldMkLst>
          <pc:docMk/>
          <pc:sldMk cId="1930044758" sldId="256"/>
        </pc:sldMkLst>
        <pc:spChg chg="mod">
          <ac:chgData name="Trevor Maxwell" userId="5dc3676d6437fe12" providerId="LiveId" clId="{FCBED6A1-BB5C-4B71-9455-C89A9787E11B}" dt="2024-04-07T20:32:53.608" v="84" actId="20577"/>
          <ac:spMkLst>
            <pc:docMk/>
            <pc:sldMk cId="1930044758" sldId="256"/>
            <ac:spMk id="2" creationId="{93EF38D6-45FF-A097-17AF-D7CCF69D84F1}"/>
          </ac:spMkLst>
        </pc:spChg>
        <pc:spChg chg="mod">
          <ac:chgData name="Trevor Maxwell" userId="5dc3676d6437fe12" providerId="LiveId" clId="{FCBED6A1-BB5C-4B71-9455-C89A9787E11B}" dt="2024-04-07T20:33:05.900" v="94" actId="20577"/>
          <ac:spMkLst>
            <pc:docMk/>
            <pc:sldMk cId="1930044758" sldId="256"/>
            <ac:spMk id="3" creationId="{3C447BD0-F55B-2EC1-EBE4-BC58CC0CD735}"/>
          </ac:spMkLst>
        </pc:spChg>
      </pc:sldChg>
      <pc:sldChg chg="modSp mod">
        <pc:chgData name="Trevor Maxwell" userId="5dc3676d6437fe12" providerId="LiveId" clId="{FCBED6A1-BB5C-4B71-9455-C89A9787E11B}" dt="2024-04-07T20:33:45.127" v="164" actId="20577"/>
        <pc:sldMkLst>
          <pc:docMk/>
          <pc:sldMk cId="1896206183" sldId="257"/>
        </pc:sldMkLst>
        <pc:spChg chg="mod">
          <ac:chgData name="Trevor Maxwell" userId="5dc3676d6437fe12" providerId="LiveId" clId="{FCBED6A1-BB5C-4B71-9455-C89A9787E11B}" dt="2024-04-07T20:33:45.127" v="164" actId="20577"/>
          <ac:spMkLst>
            <pc:docMk/>
            <pc:sldMk cId="1896206183" sldId="257"/>
            <ac:spMk id="3" creationId="{83223307-7CC4-6175-BAFA-9084D1C24014}"/>
          </ac:spMkLst>
        </pc:spChg>
      </pc:sldChg>
      <pc:sldChg chg="modSp mod">
        <pc:chgData name="Trevor Maxwell" userId="5dc3676d6437fe12" providerId="LiveId" clId="{FCBED6A1-BB5C-4B71-9455-C89A9787E11B}" dt="2024-04-07T22:28:49.634" v="3239" actId="1076"/>
        <pc:sldMkLst>
          <pc:docMk/>
          <pc:sldMk cId="3952511155" sldId="258"/>
        </pc:sldMkLst>
        <pc:spChg chg="mod">
          <ac:chgData name="Trevor Maxwell" userId="5dc3676d6437fe12" providerId="LiveId" clId="{FCBED6A1-BB5C-4B71-9455-C89A9787E11B}" dt="2024-04-07T22:28:49.634" v="3239" actId="1076"/>
          <ac:spMkLst>
            <pc:docMk/>
            <pc:sldMk cId="3952511155" sldId="258"/>
            <ac:spMk id="2" creationId="{460AC014-BE09-E00F-7C1A-2E49ED85DF5B}"/>
          </ac:spMkLst>
        </pc:spChg>
        <pc:spChg chg="mod">
          <ac:chgData name="Trevor Maxwell" userId="5dc3676d6437fe12" providerId="LiveId" clId="{FCBED6A1-BB5C-4B71-9455-C89A9787E11B}" dt="2024-04-07T22:28:42.792" v="3238" actId="1076"/>
          <ac:spMkLst>
            <pc:docMk/>
            <pc:sldMk cId="3952511155" sldId="258"/>
            <ac:spMk id="3" creationId="{8F6173DF-A62F-8CA7-89C7-38ABA546539E}"/>
          </ac:spMkLst>
        </pc:spChg>
      </pc:sldChg>
      <pc:sldChg chg="del">
        <pc:chgData name="Trevor Maxwell" userId="5dc3676d6437fe12" providerId="LiveId" clId="{FCBED6A1-BB5C-4B71-9455-C89A9787E11B}" dt="2024-04-07T20:57:04.404" v="1008" actId="2696"/>
        <pc:sldMkLst>
          <pc:docMk/>
          <pc:sldMk cId="1850547327" sldId="259"/>
        </pc:sldMkLst>
      </pc:sldChg>
      <pc:sldChg chg="addSp delSp modSp mod">
        <pc:chgData name="Trevor Maxwell" userId="5dc3676d6437fe12" providerId="LiveId" clId="{FCBED6A1-BB5C-4B71-9455-C89A9787E11B}" dt="2024-04-07T21:07:05.150" v="1512" actId="20577"/>
        <pc:sldMkLst>
          <pc:docMk/>
          <pc:sldMk cId="3083233712" sldId="260"/>
        </pc:sldMkLst>
        <pc:spChg chg="mod">
          <ac:chgData name="Trevor Maxwell" userId="5dc3676d6437fe12" providerId="LiveId" clId="{FCBED6A1-BB5C-4B71-9455-C89A9787E11B}" dt="2024-04-07T21:07:05.150" v="1512" actId="20577"/>
          <ac:spMkLst>
            <pc:docMk/>
            <pc:sldMk cId="3083233712" sldId="260"/>
            <ac:spMk id="3" creationId="{2234EF63-3444-520B-D6C9-BAD3BA9749E1}"/>
          </ac:spMkLst>
        </pc:spChg>
        <pc:picChg chg="del">
          <ac:chgData name="Trevor Maxwell" userId="5dc3676d6437fe12" providerId="LiveId" clId="{FCBED6A1-BB5C-4B71-9455-C89A9787E11B}" dt="2024-04-07T20:57:16.601" v="1009" actId="478"/>
          <ac:picMkLst>
            <pc:docMk/>
            <pc:sldMk cId="3083233712" sldId="260"/>
            <ac:picMk id="5" creationId="{4ED0A4E0-DB25-4539-B74E-6AA7F756ED3C}"/>
          </ac:picMkLst>
        </pc:picChg>
        <pc:picChg chg="add mod">
          <ac:chgData name="Trevor Maxwell" userId="5dc3676d6437fe12" providerId="LiveId" clId="{FCBED6A1-BB5C-4B71-9455-C89A9787E11B}" dt="2024-04-07T20:58:55.039" v="1013" actId="14100"/>
          <ac:picMkLst>
            <pc:docMk/>
            <pc:sldMk cId="3083233712" sldId="260"/>
            <ac:picMk id="6" creationId="{A106A497-AE9A-BD4F-FBB3-947CDC7EBF2B}"/>
          </ac:picMkLst>
        </pc:picChg>
      </pc:sldChg>
      <pc:sldChg chg="addSp delSp modSp mod setBg">
        <pc:chgData name="Trevor Maxwell" userId="5dc3676d6437fe12" providerId="LiveId" clId="{FCBED6A1-BB5C-4B71-9455-C89A9787E11B}" dt="2024-04-07T21:07:00.928" v="1511" actId="20577"/>
        <pc:sldMkLst>
          <pc:docMk/>
          <pc:sldMk cId="3208778462" sldId="261"/>
        </pc:sldMkLst>
        <pc:spChg chg="mod">
          <ac:chgData name="Trevor Maxwell" userId="5dc3676d6437fe12" providerId="LiveId" clId="{FCBED6A1-BB5C-4B71-9455-C89A9787E11B}" dt="2024-04-07T21:04:06.668" v="1324" actId="26606"/>
          <ac:spMkLst>
            <pc:docMk/>
            <pc:sldMk cId="3208778462" sldId="261"/>
            <ac:spMk id="2" creationId="{85448BF9-48D9-E197-2CA4-32925D0F4AEB}"/>
          </ac:spMkLst>
        </pc:spChg>
        <pc:spChg chg="mod">
          <ac:chgData name="Trevor Maxwell" userId="5dc3676d6437fe12" providerId="LiveId" clId="{FCBED6A1-BB5C-4B71-9455-C89A9787E11B}" dt="2024-04-07T21:07:00.928" v="1511" actId="20577"/>
          <ac:spMkLst>
            <pc:docMk/>
            <pc:sldMk cId="3208778462" sldId="261"/>
            <ac:spMk id="3" creationId="{6595998B-D2DF-373E-9202-61FF9C98B537}"/>
          </ac:spMkLst>
        </pc:spChg>
        <pc:spChg chg="add del">
          <ac:chgData name="Trevor Maxwell" userId="5dc3676d6437fe12" providerId="LiveId" clId="{FCBED6A1-BB5C-4B71-9455-C89A9787E11B}" dt="2024-04-07T21:04:02.647" v="1322" actId="26606"/>
          <ac:spMkLst>
            <pc:docMk/>
            <pc:sldMk cId="3208778462" sldId="261"/>
            <ac:spMk id="15" creationId="{5B015324-98EE-4370-8001-85C1278A18ED}"/>
          </ac:spMkLst>
        </pc:spChg>
        <pc:picChg chg="del">
          <ac:chgData name="Trevor Maxwell" userId="5dc3676d6437fe12" providerId="LiveId" clId="{FCBED6A1-BB5C-4B71-9455-C89A9787E11B}" dt="2024-04-07T21:02:32.526" v="1315" actId="478"/>
          <ac:picMkLst>
            <pc:docMk/>
            <pc:sldMk cId="3208778462" sldId="261"/>
            <ac:picMk id="5" creationId="{91C35572-096C-2683-4725-ED8898772AEC}"/>
          </ac:picMkLst>
        </pc:picChg>
        <pc:picChg chg="del">
          <ac:chgData name="Trevor Maxwell" userId="5dc3676d6437fe12" providerId="LiveId" clId="{FCBED6A1-BB5C-4B71-9455-C89A9787E11B}" dt="2024-04-07T21:02:32.526" v="1315" actId="478"/>
          <ac:picMkLst>
            <pc:docMk/>
            <pc:sldMk cId="3208778462" sldId="261"/>
            <ac:picMk id="6" creationId="{E16F1222-21AB-093A-911D-29A5E06B5CB1}"/>
          </ac:picMkLst>
        </pc:picChg>
        <pc:picChg chg="del">
          <ac:chgData name="Trevor Maxwell" userId="5dc3676d6437fe12" providerId="LiveId" clId="{FCBED6A1-BB5C-4B71-9455-C89A9787E11B}" dt="2024-04-07T21:02:34.782" v="1316" actId="478"/>
          <ac:picMkLst>
            <pc:docMk/>
            <pc:sldMk cId="3208778462" sldId="261"/>
            <ac:picMk id="7" creationId="{63A38465-4B20-1072-C89A-E1C4BD06DF2D}"/>
          </ac:picMkLst>
        </pc:picChg>
        <pc:picChg chg="add mod">
          <ac:chgData name="Trevor Maxwell" userId="5dc3676d6437fe12" providerId="LiveId" clId="{FCBED6A1-BB5C-4B71-9455-C89A9787E11B}" dt="2024-04-07T21:04:49.671" v="1377" actId="1076"/>
          <ac:picMkLst>
            <pc:docMk/>
            <pc:sldMk cId="3208778462" sldId="261"/>
            <ac:picMk id="8" creationId="{6AE2C6CA-E74A-8356-C752-2360D05C3C14}"/>
          </ac:picMkLst>
        </pc:picChg>
        <pc:picChg chg="add del">
          <ac:chgData name="Trevor Maxwell" userId="5dc3676d6437fe12" providerId="LiveId" clId="{FCBED6A1-BB5C-4B71-9455-C89A9787E11B}" dt="2024-04-07T21:04:02.647" v="1322" actId="26606"/>
          <ac:picMkLst>
            <pc:docMk/>
            <pc:sldMk cId="3208778462" sldId="261"/>
            <ac:picMk id="13" creationId="{93E2C8F5-B35B-4728-AFAB-5111275C6C0E}"/>
          </ac:picMkLst>
        </pc:picChg>
        <pc:picChg chg="add del">
          <ac:chgData name="Trevor Maxwell" userId="5dc3676d6437fe12" providerId="LiveId" clId="{FCBED6A1-BB5C-4B71-9455-C89A9787E11B}" dt="2024-04-07T21:04:02.647" v="1322" actId="26606"/>
          <ac:picMkLst>
            <pc:docMk/>
            <pc:sldMk cId="3208778462" sldId="261"/>
            <ac:picMk id="17" creationId="{14E49BFF-40A2-4616-8638-9CBE4EC1F6AA}"/>
          </ac:picMkLst>
        </pc:picChg>
        <pc:picChg chg="add del">
          <ac:chgData name="Trevor Maxwell" userId="5dc3676d6437fe12" providerId="LiveId" clId="{FCBED6A1-BB5C-4B71-9455-C89A9787E11B}" dt="2024-04-07T21:04:06.668" v="1324" actId="26606"/>
          <ac:picMkLst>
            <pc:docMk/>
            <pc:sldMk cId="3208778462" sldId="261"/>
            <ac:picMk id="19" creationId="{15CC8773-0E3F-4D1C-A409-0353003E65C1}"/>
          </ac:picMkLst>
        </pc:picChg>
      </pc:sldChg>
      <pc:sldChg chg="addSp delSp modSp mod">
        <pc:chgData name="Trevor Maxwell" userId="5dc3676d6437fe12" providerId="LiveId" clId="{FCBED6A1-BB5C-4B71-9455-C89A9787E11B}" dt="2024-04-07T21:14:23.927" v="1778" actId="20577"/>
        <pc:sldMkLst>
          <pc:docMk/>
          <pc:sldMk cId="59881675" sldId="263"/>
        </pc:sldMkLst>
        <pc:spChg chg="mod">
          <ac:chgData name="Trevor Maxwell" userId="5dc3676d6437fe12" providerId="LiveId" clId="{FCBED6A1-BB5C-4B71-9455-C89A9787E11B}" dt="2024-04-07T21:14:23.927" v="1778" actId="20577"/>
          <ac:spMkLst>
            <pc:docMk/>
            <pc:sldMk cId="59881675" sldId="263"/>
            <ac:spMk id="3" creationId="{6595998B-D2DF-373E-9202-61FF9C98B537}"/>
          </ac:spMkLst>
        </pc:spChg>
        <pc:picChg chg="del">
          <ac:chgData name="Trevor Maxwell" userId="5dc3676d6437fe12" providerId="LiveId" clId="{FCBED6A1-BB5C-4B71-9455-C89A9787E11B}" dt="2024-04-07T21:11:19.997" v="1513" actId="478"/>
          <ac:picMkLst>
            <pc:docMk/>
            <pc:sldMk cId="59881675" sldId="263"/>
            <ac:picMk id="4" creationId="{2D562A10-EFF7-515A-9956-1412003420B7}"/>
          </ac:picMkLst>
        </pc:picChg>
        <pc:picChg chg="add del mod">
          <ac:chgData name="Trevor Maxwell" userId="5dc3676d6437fe12" providerId="LiveId" clId="{FCBED6A1-BB5C-4B71-9455-C89A9787E11B}" dt="2024-04-07T21:11:50.877" v="1515" actId="478"/>
          <ac:picMkLst>
            <pc:docMk/>
            <pc:sldMk cId="59881675" sldId="263"/>
            <ac:picMk id="5" creationId="{CABB2048-B0D1-E095-54EE-A673E46A452D}"/>
          </ac:picMkLst>
        </pc:picChg>
        <pc:picChg chg="add mod">
          <ac:chgData name="Trevor Maxwell" userId="5dc3676d6437fe12" providerId="LiveId" clId="{FCBED6A1-BB5C-4B71-9455-C89A9787E11B}" dt="2024-04-07T21:12:16.971" v="1523" actId="14100"/>
          <ac:picMkLst>
            <pc:docMk/>
            <pc:sldMk cId="59881675" sldId="263"/>
            <ac:picMk id="6" creationId="{440598BB-85C3-0832-CCCB-02E298922B3D}"/>
          </ac:picMkLst>
        </pc:picChg>
        <pc:picChg chg="add mod">
          <ac:chgData name="Trevor Maxwell" userId="5dc3676d6437fe12" providerId="LiveId" clId="{FCBED6A1-BB5C-4B71-9455-C89A9787E11B}" dt="2024-04-07T21:12:22.645" v="1525" actId="14100"/>
          <ac:picMkLst>
            <pc:docMk/>
            <pc:sldMk cId="59881675" sldId="263"/>
            <ac:picMk id="7" creationId="{551F3A77-297C-F0E0-0EB4-C13B9D6C930E}"/>
          </ac:picMkLst>
        </pc:picChg>
        <pc:picChg chg="add mod">
          <ac:chgData name="Trevor Maxwell" userId="5dc3676d6437fe12" providerId="LiveId" clId="{FCBED6A1-BB5C-4B71-9455-C89A9787E11B}" dt="2024-04-07T21:12:54.416" v="1530" actId="1076"/>
          <ac:picMkLst>
            <pc:docMk/>
            <pc:sldMk cId="59881675" sldId="263"/>
            <ac:picMk id="8" creationId="{99205208-B295-144A-EE5C-02E777B12863}"/>
          </ac:picMkLst>
        </pc:picChg>
      </pc:sldChg>
      <pc:sldChg chg="addSp delSp modSp mod">
        <pc:chgData name="Trevor Maxwell" userId="5dc3676d6437fe12" providerId="LiveId" clId="{FCBED6A1-BB5C-4B71-9455-C89A9787E11B}" dt="2024-04-07T21:35:26.415" v="1994" actId="20577"/>
        <pc:sldMkLst>
          <pc:docMk/>
          <pc:sldMk cId="366684896" sldId="264"/>
        </pc:sldMkLst>
        <pc:spChg chg="mod">
          <ac:chgData name="Trevor Maxwell" userId="5dc3676d6437fe12" providerId="LiveId" clId="{FCBED6A1-BB5C-4B71-9455-C89A9787E11B}" dt="2024-04-07T21:14:59.594" v="1781" actId="404"/>
          <ac:spMkLst>
            <pc:docMk/>
            <pc:sldMk cId="366684896" sldId="264"/>
            <ac:spMk id="2" creationId="{6692F620-E17A-2ECA-A56F-F5B7C005B949}"/>
          </ac:spMkLst>
        </pc:spChg>
        <pc:spChg chg="del">
          <ac:chgData name="Trevor Maxwell" userId="5dc3676d6437fe12" providerId="LiveId" clId="{FCBED6A1-BB5C-4B71-9455-C89A9787E11B}" dt="2024-04-07T21:16:02.536" v="1782" actId="478"/>
          <ac:spMkLst>
            <pc:docMk/>
            <pc:sldMk cId="366684896" sldId="264"/>
            <ac:spMk id="3" creationId="{45552BF3-5823-20DB-77DE-02A505C29273}"/>
          </ac:spMkLst>
        </pc:spChg>
        <pc:spChg chg="del">
          <ac:chgData name="Trevor Maxwell" userId="5dc3676d6437fe12" providerId="LiveId" clId="{FCBED6A1-BB5C-4B71-9455-C89A9787E11B}" dt="2024-04-07T21:16:02.536" v="1782" actId="478"/>
          <ac:spMkLst>
            <pc:docMk/>
            <pc:sldMk cId="366684896" sldId="264"/>
            <ac:spMk id="4" creationId="{6903BB1F-918A-10F3-43F5-7D982E6BDD6B}"/>
          </ac:spMkLst>
        </pc:spChg>
        <pc:spChg chg="add mod">
          <ac:chgData name="Trevor Maxwell" userId="5dc3676d6437fe12" providerId="LiveId" clId="{FCBED6A1-BB5C-4B71-9455-C89A9787E11B}" dt="2024-04-07T21:35:26.415" v="1994" actId="20577"/>
          <ac:spMkLst>
            <pc:docMk/>
            <pc:sldMk cId="366684896" sldId="264"/>
            <ac:spMk id="6" creationId="{A7BBBAA3-8A1D-1DBC-2EE7-168B55C82144}"/>
          </ac:spMkLst>
        </pc:spChg>
        <pc:spChg chg="del">
          <ac:chgData name="Trevor Maxwell" userId="5dc3676d6437fe12" providerId="LiveId" clId="{FCBED6A1-BB5C-4B71-9455-C89A9787E11B}" dt="2024-04-07T21:16:02.536" v="1782" actId="478"/>
          <ac:spMkLst>
            <pc:docMk/>
            <pc:sldMk cId="366684896" sldId="264"/>
            <ac:spMk id="7" creationId="{B438C85B-8A70-94FE-CAFE-11F347A7E796}"/>
          </ac:spMkLst>
        </pc:spChg>
        <pc:spChg chg="add del mod">
          <ac:chgData name="Trevor Maxwell" userId="5dc3676d6437fe12" providerId="LiveId" clId="{FCBED6A1-BB5C-4B71-9455-C89A9787E11B}" dt="2024-04-07T21:16:09.742" v="1783" actId="478"/>
          <ac:spMkLst>
            <pc:docMk/>
            <pc:sldMk cId="366684896" sldId="264"/>
            <ac:spMk id="9" creationId="{D6BDD382-A934-1085-5CA5-EA2F494B8837}"/>
          </ac:spMkLst>
        </pc:spChg>
        <pc:picChg chg="add mod">
          <ac:chgData name="Trevor Maxwell" userId="5dc3676d6437fe12" providerId="LiveId" clId="{FCBED6A1-BB5C-4B71-9455-C89A9787E11B}" dt="2024-04-07T21:16:58.148" v="1786" actId="14100"/>
          <ac:picMkLst>
            <pc:docMk/>
            <pc:sldMk cId="366684896" sldId="264"/>
            <ac:picMk id="11" creationId="{523380C7-EFB0-263C-4221-CBA96807EBE9}"/>
          </ac:picMkLst>
        </pc:picChg>
      </pc:sldChg>
      <pc:sldChg chg="addSp delSp modSp mod">
        <pc:chgData name="Trevor Maxwell" userId="5dc3676d6437fe12" providerId="LiveId" clId="{FCBED6A1-BB5C-4B71-9455-C89A9787E11B}" dt="2024-04-07T21:40:13.495" v="2051" actId="1076"/>
        <pc:sldMkLst>
          <pc:docMk/>
          <pc:sldMk cId="2192460274" sldId="265"/>
        </pc:sldMkLst>
        <pc:spChg chg="mod">
          <ac:chgData name="Trevor Maxwell" userId="5dc3676d6437fe12" providerId="LiveId" clId="{FCBED6A1-BB5C-4B71-9455-C89A9787E11B}" dt="2024-04-07T21:40:13.495" v="2051" actId="1076"/>
          <ac:spMkLst>
            <pc:docMk/>
            <pc:sldMk cId="2192460274" sldId="265"/>
            <ac:spMk id="2" creationId="{1BD44F85-51C7-7A90-90D7-397D930AC8F0}"/>
          </ac:spMkLst>
        </pc:spChg>
        <pc:spChg chg="del">
          <ac:chgData name="Trevor Maxwell" userId="5dc3676d6437fe12" providerId="LiveId" clId="{FCBED6A1-BB5C-4B71-9455-C89A9787E11B}" dt="2024-04-07T21:36:06.858" v="1996" actId="478"/>
          <ac:spMkLst>
            <pc:docMk/>
            <pc:sldMk cId="2192460274" sldId="265"/>
            <ac:spMk id="3" creationId="{EB4B4BD2-8898-54D5-F185-D39FF591215C}"/>
          </ac:spMkLst>
        </pc:spChg>
        <pc:spChg chg="add del mod">
          <ac:chgData name="Trevor Maxwell" userId="5dc3676d6437fe12" providerId="LiveId" clId="{FCBED6A1-BB5C-4B71-9455-C89A9787E11B}" dt="2024-04-07T21:36:08.647" v="1997" actId="478"/>
          <ac:spMkLst>
            <pc:docMk/>
            <pc:sldMk cId="2192460274" sldId="265"/>
            <ac:spMk id="6" creationId="{AF59A286-CCFD-9B1D-167F-7CA1BF3E3D3C}"/>
          </ac:spMkLst>
        </pc:spChg>
        <pc:spChg chg="add mod">
          <ac:chgData name="Trevor Maxwell" userId="5dc3676d6437fe12" providerId="LiveId" clId="{FCBED6A1-BB5C-4B71-9455-C89A9787E11B}" dt="2024-04-07T21:37:57.627" v="2021" actId="1076"/>
          <ac:spMkLst>
            <pc:docMk/>
            <pc:sldMk cId="2192460274" sldId="265"/>
            <ac:spMk id="9" creationId="{08C2564E-31A6-3351-7DE4-21CC617FEE0B}"/>
          </ac:spMkLst>
        </pc:spChg>
        <pc:picChg chg="del">
          <ac:chgData name="Trevor Maxwell" userId="5dc3676d6437fe12" providerId="LiveId" clId="{FCBED6A1-BB5C-4B71-9455-C89A9787E11B}" dt="2024-04-07T21:35:46.745" v="1995" actId="478"/>
          <ac:picMkLst>
            <pc:docMk/>
            <pc:sldMk cId="2192460274" sldId="265"/>
            <ac:picMk id="5" creationId="{F336B118-2C2B-8633-F0CB-A854ED377C86}"/>
          </ac:picMkLst>
        </pc:picChg>
        <pc:picChg chg="add mod">
          <ac:chgData name="Trevor Maxwell" userId="5dc3676d6437fe12" providerId="LiveId" clId="{FCBED6A1-BB5C-4B71-9455-C89A9787E11B}" dt="2024-04-07T21:37:22.695" v="2016" actId="1076"/>
          <ac:picMkLst>
            <pc:docMk/>
            <pc:sldMk cId="2192460274" sldId="265"/>
            <ac:picMk id="7" creationId="{D7459274-BE57-ACAC-1725-DA0633C4775D}"/>
          </ac:picMkLst>
        </pc:picChg>
        <pc:picChg chg="add mod">
          <ac:chgData name="Trevor Maxwell" userId="5dc3676d6437fe12" providerId="LiveId" clId="{FCBED6A1-BB5C-4B71-9455-C89A9787E11B}" dt="2024-04-07T21:37:16.708" v="2015" actId="1076"/>
          <ac:picMkLst>
            <pc:docMk/>
            <pc:sldMk cId="2192460274" sldId="265"/>
            <ac:picMk id="8" creationId="{21D53504-34F4-10E3-0005-336F8C9244F3}"/>
          </ac:picMkLst>
        </pc:picChg>
      </pc:sldChg>
      <pc:sldChg chg="modSp mod">
        <pc:chgData name="Trevor Maxwell" userId="5dc3676d6437fe12" providerId="LiveId" clId="{FCBED6A1-BB5C-4B71-9455-C89A9787E11B}" dt="2024-04-07T22:05:06.915" v="3215" actId="5793"/>
        <pc:sldMkLst>
          <pc:docMk/>
          <pc:sldMk cId="2561763882" sldId="266"/>
        </pc:sldMkLst>
        <pc:spChg chg="mod">
          <ac:chgData name="Trevor Maxwell" userId="5dc3676d6437fe12" providerId="LiveId" clId="{FCBED6A1-BB5C-4B71-9455-C89A9787E11B}" dt="2024-04-07T22:05:06.915" v="3215" actId="5793"/>
          <ac:spMkLst>
            <pc:docMk/>
            <pc:sldMk cId="2561763882" sldId="266"/>
            <ac:spMk id="3" creationId="{67AB1DC8-9E4F-8E06-C48C-BA9A24A7D885}"/>
          </ac:spMkLst>
        </pc:spChg>
      </pc:sldChg>
      <pc:sldChg chg="modSp mod">
        <pc:chgData name="Trevor Maxwell" userId="5dc3676d6437fe12" providerId="LiveId" clId="{FCBED6A1-BB5C-4B71-9455-C89A9787E11B}" dt="2024-04-07T22:06:23.993" v="3237" actId="5793"/>
        <pc:sldMkLst>
          <pc:docMk/>
          <pc:sldMk cId="3026402305" sldId="267"/>
        </pc:sldMkLst>
        <pc:spChg chg="mod">
          <ac:chgData name="Trevor Maxwell" userId="5dc3676d6437fe12" providerId="LiveId" clId="{FCBED6A1-BB5C-4B71-9455-C89A9787E11B}" dt="2024-04-07T22:06:23.993" v="3237" actId="5793"/>
          <ac:spMkLst>
            <pc:docMk/>
            <pc:sldMk cId="3026402305" sldId="267"/>
            <ac:spMk id="3" creationId="{9321A715-2E17-0831-49B3-91663DD07731}"/>
          </ac:spMkLst>
        </pc:spChg>
      </pc:sldChg>
      <pc:sldChg chg="addSp delSp modSp mod">
        <pc:chgData name="Trevor Maxwell" userId="5dc3676d6437fe12" providerId="LiveId" clId="{FCBED6A1-BB5C-4B71-9455-C89A9787E11B}" dt="2024-04-07T21:44:42.235" v="2070" actId="1076"/>
        <pc:sldMkLst>
          <pc:docMk/>
          <pc:sldMk cId="1898130178" sldId="268"/>
        </pc:sldMkLst>
        <pc:spChg chg="add del mod">
          <ac:chgData name="Trevor Maxwell" userId="5dc3676d6437fe12" providerId="LiveId" clId="{FCBED6A1-BB5C-4B71-9455-C89A9787E11B}" dt="2024-04-07T21:44:12.885" v="2068" actId="478"/>
          <ac:spMkLst>
            <pc:docMk/>
            <pc:sldMk cId="1898130178" sldId="268"/>
            <ac:spMk id="4" creationId="{B1A4FD12-FCE8-86A4-E69F-72B2DB4A101F}"/>
          </ac:spMkLst>
        </pc:spChg>
        <pc:picChg chg="add mod">
          <ac:chgData name="Trevor Maxwell" userId="5dc3676d6437fe12" providerId="LiveId" clId="{FCBED6A1-BB5C-4B71-9455-C89A9787E11B}" dt="2024-04-07T21:44:42.235" v="2070" actId="1076"/>
          <ac:picMkLst>
            <pc:docMk/>
            <pc:sldMk cId="1898130178" sldId="268"/>
            <ac:picMk id="6" creationId="{21B02DC5-0E2B-0288-4114-F42D42DA1F2F}"/>
          </ac:picMkLst>
        </pc:picChg>
        <pc:picChg chg="del">
          <ac:chgData name="Trevor Maxwell" userId="5dc3676d6437fe12" providerId="LiveId" clId="{FCBED6A1-BB5C-4B71-9455-C89A9787E11B}" dt="2024-04-07T21:44:08.457" v="2067" actId="478"/>
          <ac:picMkLst>
            <pc:docMk/>
            <pc:sldMk cId="1898130178" sldId="268"/>
            <ac:picMk id="9" creationId="{739D9C88-EF72-D105-7727-896903D36942}"/>
          </ac:picMkLst>
        </pc:picChg>
      </pc:sldChg>
      <pc:sldChg chg="addSp modSp new mod">
        <pc:chgData name="Trevor Maxwell" userId="5dc3676d6437fe12" providerId="LiveId" clId="{FCBED6A1-BB5C-4B71-9455-C89A9787E11B}" dt="2024-04-07T20:48:25.243" v="1007" actId="1076"/>
        <pc:sldMkLst>
          <pc:docMk/>
          <pc:sldMk cId="3826381627" sldId="269"/>
        </pc:sldMkLst>
        <pc:spChg chg="mod">
          <ac:chgData name="Trevor Maxwell" userId="5dc3676d6437fe12" providerId="LiveId" clId="{FCBED6A1-BB5C-4B71-9455-C89A9787E11B}" dt="2024-04-07T20:40:24.341" v="530" actId="20577"/>
          <ac:spMkLst>
            <pc:docMk/>
            <pc:sldMk cId="3826381627" sldId="269"/>
            <ac:spMk id="2" creationId="{9AF4EC25-E039-4C14-07E7-DABE8DE8BF8B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3" creationId="{B6192650-06A9-E7F2-5A0B-0B4DC26DAB17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4" creationId="{3AB74ADB-6B61-C70D-0CE7-CF77D8B423A2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5" creationId="{7D36AFAC-2CB3-0A40-480E-7B3E36F5F8D8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6" creationId="{386BD465-1715-8FAC-9E04-33DF0632FF68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7" creationId="{D8E0648B-A724-2BE6-5E1C-4CB3860F9700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8" creationId="{26FF142C-E88F-49C3-A13C-8AFCD7610D1F}"/>
          </ac:spMkLst>
        </pc:spChg>
        <pc:spChg chg="add mod">
          <ac:chgData name="Trevor Maxwell" userId="5dc3676d6437fe12" providerId="LiveId" clId="{FCBED6A1-BB5C-4B71-9455-C89A9787E11B}" dt="2024-04-07T20:48:14.981" v="1006" actId="20577"/>
          <ac:spMkLst>
            <pc:docMk/>
            <pc:sldMk cId="3826381627" sldId="269"/>
            <ac:spMk id="9" creationId="{E3053938-77D3-B09B-F7E1-A1B4B88870B7}"/>
          </ac:spMkLst>
        </pc:spChg>
      </pc:sldChg>
      <pc:sldChg chg="addSp delSp modSp add mod">
        <pc:chgData name="Trevor Maxwell" userId="5dc3676d6437fe12" providerId="LiveId" clId="{FCBED6A1-BB5C-4B71-9455-C89A9787E11B}" dt="2024-04-07T21:40:26.008" v="2052" actId="1076"/>
        <pc:sldMkLst>
          <pc:docMk/>
          <pc:sldMk cId="1918518786" sldId="270"/>
        </pc:sldMkLst>
        <pc:spChg chg="mod">
          <ac:chgData name="Trevor Maxwell" userId="5dc3676d6437fe12" providerId="LiveId" clId="{FCBED6A1-BB5C-4B71-9455-C89A9787E11B}" dt="2024-04-07T21:40:26.008" v="2052" actId="1076"/>
          <ac:spMkLst>
            <pc:docMk/>
            <pc:sldMk cId="1918518786" sldId="270"/>
            <ac:spMk id="2" creationId="{1BD44F85-51C7-7A90-90D7-397D930AC8F0}"/>
          </ac:spMkLst>
        </pc:spChg>
        <pc:picChg chg="add mod">
          <ac:chgData name="Trevor Maxwell" userId="5dc3676d6437fe12" providerId="LiveId" clId="{FCBED6A1-BB5C-4B71-9455-C89A9787E11B}" dt="2024-04-07T21:38:57.767" v="2041" actId="1076"/>
          <ac:picMkLst>
            <pc:docMk/>
            <pc:sldMk cId="1918518786" sldId="270"/>
            <ac:picMk id="3" creationId="{E50CAD8F-295E-6160-E25E-9BA9493F22D8}"/>
          </ac:picMkLst>
        </pc:picChg>
        <pc:picChg chg="add mod">
          <ac:chgData name="Trevor Maxwell" userId="5dc3676d6437fe12" providerId="LiveId" clId="{FCBED6A1-BB5C-4B71-9455-C89A9787E11B}" dt="2024-04-07T21:39:41.725" v="2049" actId="1076"/>
          <ac:picMkLst>
            <pc:docMk/>
            <pc:sldMk cId="1918518786" sldId="270"/>
            <ac:picMk id="4" creationId="{963E10A1-B53A-C8F9-9D92-F340EB83E575}"/>
          </ac:picMkLst>
        </pc:picChg>
        <pc:picChg chg="del">
          <ac:chgData name="Trevor Maxwell" userId="5dc3676d6437fe12" providerId="LiveId" clId="{FCBED6A1-BB5C-4B71-9455-C89A9787E11B}" dt="2024-04-07T21:38:33.495" v="2035" actId="478"/>
          <ac:picMkLst>
            <pc:docMk/>
            <pc:sldMk cId="1918518786" sldId="270"/>
            <ac:picMk id="7" creationId="{D7459274-BE57-ACAC-1725-DA0633C4775D}"/>
          </ac:picMkLst>
        </pc:picChg>
        <pc:picChg chg="del">
          <ac:chgData name="Trevor Maxwell" userId="5dc3676d6437fe12" providerId="LiveId" clId="{FCBED6A1-BB5C-4B71-9455-C89A9787E11B}" dt="2024-04-07T21:38:59.786" v="2042" actId="478"/>
          <ac:picMkLst>
            <pc:docMk/>
            <pc:sldMk cId="1918518786" sldId="270"/>
            <ac:picMk id="8" creationId="{21D53504-34F4-10E3-0005-336F8C9244F3}"/>
          </ac:picMkLst>
        </pc:picChg>
      </pc:sldChg>
      <pc:sldChg chg="addSp delSp modSp add mod">
        <pc:chgData name="Trevor Maxwell" userId="5dc3676d6437fe12" providerId="LiveId" clId="{FCBED6A1-BB5C-4B71-9455-C89A9787E11B}" dt="2024-04-07T21:42:39.645" v="2066" actId="14100"/>
        <pc:sldMkLst>
          <pc:docMk/>
          <pc:sldMk cId="899859072" sldId="271"/>
        </pc:sldMkLst>
        <pc:picChg chg="add del">
          <ac:chgData name="Trevor Maxwell" userId="5dc3676d6437fe12" providerId="LiveId" clId="{FCBED6A1-BB5C-4B71-9455-C89A9787E11B}" dt="2024-04-07T21:41:18.515" v="2056" actId="478"/>
          <ac:picMkLst>
            <pc:docMk/>
            <pc:sldMk cId="899859072" sldId="271"/>
            <ac:picMk id="3" creationId="{E50CAD8F-295E-6160-E25E-9BA9493F22D8}"/>
          </ac:picMkLst>
        </pc:picChg>
        <pc:picChg chg="del">
          <ac:chgData name="Trevor Maxwell" userId="5dc3676d6437fe12" providerId="LiveId" clId="{FCBED6A1-BB5C-4B71-9455-C89A9787E11B}" dt="2024-04-07T21:41:59.195" v="2061" actId="478"/>
          <ac:picMkLst>
            <pc:docMk/>
            <pc:sldMk cId="899859072" sldId="271"/>
            <ac:picMk id="4" creationId="{963E10A1-B53A-C8F9-9D92-F340EB83E575}"/>
          </ac:picMkLst>
        </pc:picChg>
        <pc:picChg chg="add mod">
          <ac:chgData name="Trevor Maxwell" userId="5dc3676d6437fe12" providerId="LiveId" clId="{FCBED6A1-BB5C-4B71-9455-C89A9787E11B}" dt="2024-04-07T21:42:39.645" v="2066" actId="14100"/>
          <ac:picMkLst>
            <pc:docMk/>
            <pc:sldMk cId="899859072" sldId="271"/>
            <ac:picMk id="5" creationId="{47DBF520-3D4C-22E7-1445-9D6F25D8807E}"/>
          </ac:picMkLst>
        </pc:picChg>
        <pc:picChg chg="add mod">
          <ac:chgData name="Trevor Maxwell" userId="5dc3676d6437fe12" providerId="LiveId" clId="{FCBED6A1-BB5C-4B71-9455-C89A9787E11B}" dt="2024-04-07T21:42:29.708" v="2065" actId="14100"/>
          <ac:picMkLst>
            <pc:docMk/>
            <pc:sldMk cId="899859072" sldId="271"/>
            <ac:picMk id="6" creationId="{2DC87669-0D02-6A73-6375-12F9654CA410}"/>
          </ac:picMkLst>
        </pc:picChg>
      </pc:sldChg>
      <pc:sldChg chg="delSp add del mod">
        <pc:chgData name="Trevor Maxwell" userId="5dc3676d6437fe12" providerId="LiveId" clId="{FCBED6A1-BB5C-4B71-9455-C89A9787E11B}" dt="2024-04-07T21:53:03.564" v="2370" actId="47"/>
        <pc:sldMkLst>
          <pc:docMk/>
          <pc:sldMk cId="3671540766" sldId="272"/>
        </pc:sldMkLst>
        <pc:spChg chg="del">
          <ac:chgData name="Trevor Maxwell" userId="5dc3676d6437fe12" providerId="LiveId" clId="{FCBED6A1-BB5C-4B71-9455-C89A9787E11B}" dt="2024-04-07T21:48:22.511" v="2073" actId="478"/>
          <ac:spMkLst>
            <pc:docMk/>
            <pc:sldMk cId="3671540766" sldId="272"/>
            <ac:spMk id="9" creationId="{08C2564E-31A6-3351-7DE4-21CC617FEE0B}"/>
          </ac:spMkLst>
        </pc:spChg>
        <pc:picChg chg="del">
          <ac:chgData name="Trevor Maxwell" userId="5dc3676d6437fe12" providerId="LiveId" clId="{FCBED6A1-BB5C-4B71-9455-C89A9787E11B}" dt="2024-04-07T21:48:21.791" v="2072" actId="478"/>
          <ac:picMkLst>
            <pc:docMk/>
            <pc:sldMk cId="3671540766" sldId="272"/>
            <ac:picMk id="5" creationId="{47DBF520-3D4C-22E7-1445-9D6F25D8807E}"/>
          </ac:picMkLst>
        </pc:picChg>
        <pc:picChg chg="del">
          <ac:chgData name="Trevor Maxwell" userId="5dc3676d6437fe12" providerId="LiveId" clId="{FCBED6A1-BB5C-4B71-9455-C89A9787E11B}" dt="2024-04-07T21:48:22.960" v="2074" actId="478"/>
          <ac:picMkLst>
            <pc:docMk/>
            <pc:sldMk cId="3671540766" sldId="272"/>
            <ac:picMk id="6" creationId="{2DC87669-0D02-6A73-6375-12F9654CA410}"/>
          </ac:picMkLst>
        </pc:picChg>
      </pc:sldChg>
      <pc:sldChg chg="addSp delSp modSp new mod">
        <pc:chgData name="Trevor Maxwell" userId="5dc3676d6437fe12" providerId="LiveId" clId="{FCBED6A1-BB5C-4B71-9455-C89A9787E11B}" dt="2024-04-07T21:53:52.015" v="2385" actId="5793"/>
        <pc:sldMkLst>
          <pc:docMk/>
          <pc:sldMk cId="1272036261" sldId="273"/>
        </pc:sldMkLst>
        <pc:spChg chg="del mod">
          <ac:chgData name="Trevor Maxwell" userId="5dc3676d6437fe12" providerId="LiveId" clId="{FCBED6A1-BB5C-4B71-9455-C89A9787E11B}" dt="2024-04-07T21:49:07.444" v="2097" actId="478"/>
          <ac:spMkLst>
            <pc:docMk/>
            <pc:sldMk cId="1272036261" sldId="273"/>
            <ac:spMk id="2" creationId="{DE7C2F2E-14E4-667E-06D7-4C171D4F92CC}"/>
          </ac:spMkLst>
        </pc:spChg>
        <pc:spChg chg="mod">
          <ac:chgData name="Trevor Maxwell" userId="5dc3676d6437fe12" providerId="LiveId" clId="{FCBED6A1-BB5C-4B71-9455-C89A9787E11B}" dt="2024-04-07T21:53:52.015" v="2385" actId="5793"/>
          <ac:spMkLst>
            <pc:docMk/>
            <pc:sldMk cId="1272036261" sldId="273"/>
            <ac:spMk id="3" creationId="{3B2BCBA0-E20D-7DA8-462F-85403ED2FC93}"/>
          </ac:spMkLst>
        </pc:spChg>
        <pc:spChg chg="del">
          <ac:chgData name="Trevor Maxwell" userId="5dc3676d6437fe12" providerId="LiveId" clId="{FCBED6A1-BB5C-4B71-9455-C89A9787E11B}" dt="2024-04-07T21:49:23.392" v="2100" actId="478"/>
          <ac:spMkLst>
            <pc:docMk/>
            <pc:sldMk cId="1272036261" sldId="273"/>
            <ac:spMk id="4" creationId="{E391130D-C0EE-7851-E3D6-A651F1E01BAD}"/>
          </ac:spMkLst>
        </pc:spChg>
        <pc:spChg chg="add del mod">
          <ac:chgData name="Trevor Maxwell" userId="5dc3676d6437fe12" providerId="LiveId" clId="{FCBED6A1-BB5C-4B71-9455-C89A9787E11B}" dt="2024-04-07T21:49:13.131" v="2098" actId="478"/>
          <ac:spMkLst>
            <pc:docMk/>
            <pc:sldMk cId="1272036261" sldId="273"/>
            <ac:spMk id="6" creationId="{A5C693AB-977F-3776-72D0-FE3F76002E6C}"/>
          </ac:spMkLst>
        </pc:spChg>
        <pc:spChg chg="add mod">
          <ac:chgData name="Trevor Maxwell" userId="5dc3676d6437fe12" providerId="LiveId" clId="{FCBED6A1-BB5C-4B71-9455-C89A9787E11B}" dt="2024-04-07T21:49:20.158" v="2099"/>
          <ac:spMkLst>
            <pc:docMk/>
            <pc:sldMk cId="1272036261" sldId="273"/>
            <ac:spMk id="7" creationId="{0AB9B71D-F8FD-F953-ED96-D752D8D7C588}"/>
          </ac:spMkLst>
        </pc:spChg>
        <pc:picChg chg="add mod">
          <ac:chgData name="Trevor Maxwell" userId="5dc3676d6437fe12" providerId="LiveId" clId="{FCBED6A1-BB5C-4B71-9455-C89A9787E11B}" dt="2024-04-07T21:50:14.915" v="2115" actId="14100"/>
          <ac:picMkLst>
            <pc:docMk/>
            <pc:sldMk cId="1272036261" sldId="273"/>
            <ac:picMk id="8" creationId="{18321D5A-501C-08B6-8C6A-8B307A1D2D29}"/>
          </ac:picMkLst>
        </pc:picChg>
        <pc:picChg chg="add mod">
          <ac:chgData name="Trevor Maxwell" userId="5dc3676d6437fe12" providerId="LiveId" clId="{FCBED6A1-BB5C-4B71-9455-C89A9787E11B}" dt="2024-04-07T21:50:08.591" v="2113" actId="1076"/>
          <ac:picMkLst>
            <pc:docMk/>
            <pc:sldMk cId="1272036261" sldId="273"/>
            <ac:picMk id="9" creationId="{337EC33F-BC01-243C-D4CA-CE8B96FA082A}"/>
          </ac:picMkLst>
        </pc:picChg>
      </pc:sldChg>
    </pc:docChg>
  </pc:docChgLst>
  <pc:docChgLst>
    <pc:chgData name="Trevor Maxwell" userId="5dc3676d6437fe12" providerId="LiveId" clId="{918B6173-C465-400D-AA52-62E13D33B2F5}"/>
    <pc:docChg chg="undo redo custSel addSld delSld modSld">
      <pc:chgData name="Trevor Maxwell" userId="5dc3676d6437fe12" providerId="LiveId" clId="{918B6173-C465-400D-AA52-62E13D33B2F5}" dt="2024-05-31T02:02:08.141" v="2688" actId="20577"/>
      <pc:docMkLst>
        <pc:docMk/>
      </pc:docMkLst>
      <pc:sldChg chg="modSp mod">
        <pc:chgData name="Trevor Maxwell" userId="5dc3676d6437fe12" providerId="LiveId" clId="{918B6173-C465-400D-AA52-62E13D33B2F5}" dt="2024-05-31T00:50:43.273" v="1625"/>
        <pc:sldMkLst>
          <pc:docMk/>
          <pc:sldMk cId="1930044758" sldId="256"/>
        </pc:sldMkLst>
        <pc:spChg chg="mod">
          <ac:chgData name="Trevor Maxwell" userId="5dc3676d6437fe12" providerId="LiveId" clId="{918B6173-C465-400D-AA52-62E13D33B2F5}" dt="2024-05-31T00:50:43.273" v="1625"/>
          <ac:spMkLst>
            <pc:docMk/>
            <pc:sldMk cId="1930044758" sldId="256"/>
            <ac:spMk id="2" creationId="{93EF38D6-45FF-A097-17AF-D7CCF69D84F1}"/>
          </ac:spMkLst>
        </pc:spChg>
        <pc:spChg chg="mod">
          <ac:chgData name="Trevor Maxwell" userId="5dc3676d6437fe12" providerId="LiveId" clId="{918B6173-C465-400D-AA52-62E13D33B2F5}" dt="2024-05-31T00:50:43.273" v="1625"/>
          <ac:spMkLst>
            <pc:docMk/>
            <pc:sldMk cId="1930044758" sldId="256"/>
            <ac:spMk id="3" creationId="{3C447BD0-F55B-2EC1-EBE4-BC58CC0CD735}"/>
          </ac:spMkLst>
        </pc:spChg>
      </pc:sldChg>
      <pc:sldChg chg="modSp mod">
        <pc:chgData name="Trevor Maxwell" userId="5dc3676d6437fe12" providerId="LiveId" clId="{918B6173-C465-400D-AA52-62E13D33B2F5}" dt="2024-05-31T00:50:43.273" v="1625"/>
        <pc:sldMkLst>
          <pc:docMk/>
          <pc:sldMk cId="1896206183" sldId="257"/>
        </pc:sldMkLst>
        <pc:spChg chg="mod">
          <ac:chgData name="Trevor Maxwell" userId="5dc3676d6437fe12" providerId="LiveId" clId="{918B6173-C465-400D-AA52-62E13D33B2F5}" dt="2024-05-31T00:50:43.273" v="1625"/>
          <ac:spMkLst>
            <pc:docMk/>
            <pc:sldMk cId="1896206183" sldId="257"/>
            <ac:spMk id="2" creationId="{4C86C4AB-F500-186F-E5EE-10DE557DCA1A}"/>
          </ac:spMkLst>
        </pc:spChg>
        <pc:spChg chg="mod">
          <ac:chgData name="Trevor Maxwell" userId="5dc3676d6437fe12" providerId="LiveId" clId="{918B6173-C465-400D-AA52-62E13D33B2F5}" dt="2024-05-31T00:50:43.273" v="1625"/>
          <ac:spMkLst>
            <pc:docMk/>
            <pc:sldMk cId="1896206183" sldId="257"/>
            <ac:spMk id="3" creationId="{83223307-7CC4-6175-BAFA-9084D1C24014}"/>
          </ac:spMkLst>
        </pc:spChg>
      </pc:sldChg>
      <pc:sldChg chg="modSp mod">
        <pc:chgData name="Trevor Maxwell" userId="5dc3676d6437fe12" providerId="LiveId" clId="{918B6173-C465-400D-AA52-62E13D33B2F5}" dt="2024-05-31T00:24:27.892" v="679" actId="20577"/>
        <pc:sldMkLst>
          <pc:docMk/>
          <pc:sldMk cId="3952511155" sldId="258"/>
        </pc:sldMkLst>
        <pc:spChg chg="mod">
          <ac:chgData name="Trevor Maxwell" userId="5dc3676d6437fe12" providerId="LiveId" clId="{918B6173-C465-400D-AA52-62E13D33B2F5}" dt="2024-05-30T23:38:44.907" v="115" actId="20577"/>
          <ac:spMkLst>
            <pc:docMk/>
            <pc:sldMk cId="3952511155" sldId="258"/>
            <ac:spMk id="2" creationId="{460AC014-BE09-E00F-7C1A-2E49ED85DF5B}"/>
          </ac:spMkLst>
        </pc:spChg>
        <pc:spChg chg="mod">
          <ac:chgData name="Trevor Maxwell" userId="5dc3676d6437fe12" providerId="LiveId" clId="{918B6173-C465-400D-AA52-62E13D33B2F5}" dt="2024-05-31T00:24:27.892" v="679" actId="20577"/>
          <ac:spMkLst>
            <pc:docMk/>
            <pc:sldMk cId="3952511155" sldId="258"/>
            <ac:spMk id="3" creationId="{8F6173DF-A62F-8CA7-89C7-38ABA546539E}"/>
          </ac:spMkLst>
        </pc:spChg>
      </pc:sldChg>
      <pc:sldChg chg="addSp delSp modSp mod">
        <pc:chgData name="Trevor Maxwell" userId="5dc3676d6437fe12" providerId="LiveId" clId="{918B6173-C465-400D-AA52-62E13D33B2F5}" dt="2024-05-31T00:50:43.273" v="1625"/>
        <pc:sldMkLst>
          <pc:docMk/>
          <pc:sldMk cId="3083233712" sldId="260"/>
        </pc:sldMkLst>
        <pc:spChg chg="mod">
          <ac:chgData name="Trevor Maxwell" userId="5dc3676d6437fe12" providerId="LiveId" clId="{918B6173-C465-400D-AA52-62E13D33B2F5}" dt="2024-05-31T00:50:43.273" v="1625"/>
          <ac:spMkLst>
            <pc:docMk/>
            <pc:sldMk cId="3083233712" sldId="260"/>
            <ac:spMk id="2" creationId="{9D1F5734-7C31-D6B8-5A7B-FA3BB5D6B693}"/>
          </ac:spMkLst>
        </pc:spChg>
        <pc:spChg chg="del">
          <ac:chgData name="Trevor Maxwell" userId="5dc3676d6437fe12" providerId="LiveId" clId="{918B6173-C465-400D-AA52-62E13D33B2F5}" dt="2024-05-31T00:38:05.614" v="1131" actId="478"/>
          <ac:spMkLst>
            <pc:docMk/>
            <pc:sldMk cId="3083233712" sldId="260"/>
            <ac:spMk id="3" creationId="{2234EF63-3444-520B-D6C9-BAD3BA9749E1}"/>
          </ac:spMkLst>
        </pc:spChg>
        <pc:spChg chg="add del mod">
          <ac:chgData name="Trevor Maxwell" userId="5dc3676d6437fe12" providerId="LiveId" clId="{918B6173-C465-400D-AA52-62E13D33B2F5}" dt="2024-05-31T00:38:13.977" v="1132" actId="478"/>
          <ac:spMkLst>
            <pc:docMk/>
            <pc:sldMk cId="3083233712" sldId="260"/>
            <ac:spMk id="6" creationId="{2232FA75-980F-486C-A586-926523F3D229}"/>
          </ac:spMkLst>
        </pc:spChg>
        <pc:spChg chg="add mod">
          <ac:chgData name="Trevor Maxwell" userId="5dc3676d6437fe12" providerId="LiveId" clId="{918B6173-C465-400D-AA52-62E13D33B2F5}" dt="2024-05-31T00:42:02.291" v="1354" actId="20577"/>
          <ac:spMkLst>
            <pc:docMk/>
            <pc:sldMk cId="3083233712" sldId="260"/>
            <ac:spMk id="9" creationId="{903CA687-6346-DCC2-0296-13C97BB162E9}"/>
          </ac:spMkLst>
        </pc:spChg>
        <pc:picChg chg="del">
          <ac:chgData name="Trevor Maxwell" userId="5dc3676d6437fe12" providerId="LiveId" clId="{918B6173-C465-400D-AA52-62E13D33B2F5}" dt="2024-05-31T00:38:05.614" v="1131" actId="478"/>
          <ac:picMkLst>
            <pc:docMk/>
            <pc:sldMk cId="3083233712" sldId="260"/>
            <ac:picMk id="4" creationId="{B0AB6F1F-B183-4C3B-FCCF-9C93A2EB55C8}"/>
          </ac:picMkLst>
        </pc:picChg>
        <pc:picChg chg="add mod">
          <ac:chgData name="Trevor Maxwell" userId="5dc3676d6437fe12" providerId="LiveId" clId="{918B6173-C465-400D-AA52-62E13D33B2F5}" dt="2024-05-31T00:38:56.321" v="1135" actId="1076"/>
          <ac:picMkLst>
            <pc:docMk/>
            <pc:sldMk cId="3083233712" sldId="260"/>
            <ac:picMk id="8" creationId="{8F4BFFAE-9C3E-A0A4-F170-CF62F425582D}"/>
          </ac:picMkLst>
        </pc:picChg>
      </pc:sldChg>
      <pc:sldChg chg="addSp delSp modSp mod setBg">
        <pc:chgData name="Trevor Maxwell" userId="5dc3676d6437fe12" providerId="LiveId" clId="{918B6173-C465-400D-AA52-62E13D33B2F5}" dt="2024-05-31T02:02:08.141" v="2688" actId="20577"/>
        <pc:sldMkLst>
          <pc:docMk/>
          <pc:sldMk cId="3208778462" sldId="261"/>
        </pc:sldMkLst>
        <pc:spChg chg="mod ord">
          <ac:chgData name="Trevor Maxwell" userId="5dc3676d6437fe12" providerId="LiveId" clId="{918B6173-C465-400D-AA52-62E13D33B2F5}" dt="2024-05-31T00:48:55.923" v="1621" actId="1076"/>
          <ac:spMkLst>
            <pc:docMk/>
            <pc:sldMk cId="3208778462" sldId="261"/>
            <ac:spMk id="2" creationId="{85448BF9-48D9-E197-2CA4-32925D0F4AEB}"/>
          </ac:spMkLst>
        </pc:spChg>
        <pc:spChg chg="mod">
          <ac:chgData name="Trevor Maxwell" userId="5dc3676d6437fe12" providerId="LiveId" clId="{918B6173-C465-400D-AA52-62E13D33B2F5}" dt="2024-05-31T02:02:08.141" v="2688" actId="20577"/>
          <ac:spMkLst>
            <pc:docMk/>
            <pc:sldMk cId="3208778462" sldId="261"/>
            <ac:spMk id="3" creationId="{6595998B-D2DF-373E-9202-61FF9C98B537}"/>
          </ac:spMkLst>
        </pc:spChg>
        <pc:spChg chg="add del">
          <ac:chgData name="Trevor Maxwell" userId="5dc3676d6437fe12" providerId="LiveId" clId="{918B6173-C465-400D-AA52-62E13D33B2F5}" dt="2024-05-31T00:48:38.132" v="1607" actId="26606"/>
          <ac:spMkLst>
            <pc:docMk/>
            <pc:sldMk cId="3208778462" sldId="261"/>
            <ac:spMk id="9" creationId="{6170C6A3-18B6-424F-BF1E-57CF9592F106}"/>
          </ac:spMkLst>
        </pc:spChg>
        <pc:spChg chg="add del">
          <ac:chgData name="Trevor Maxwell" userId="5dc3676d6437fe12" providerId="LiveId" clId="{918B6173-C465-400D-AA52-62E13D33B2F5}" dt="2024-05-31T00:48:38.132" v="1607" actId="26606"/>
          <ac:spMkLst>
            <pc:docMk/>
            <pc:sldMk cId="3208778462" sldId="261"/>
            <ac:spMk id="12" creationId="{1EBC9354-419F-4A43-932F-2C276FBF9BC5}"/>
          </ac:spMkLst>
        </pc:spChg>
        <pc:spChg chg="add del">
          <ac:chgData name="Trevor Maxwell" userId="5dc3676d6437fe12" providerId="LiveId" clId="{918B6173-C465-400D-AA52-62E13D33B2F5}" dt="2024-05-31T00:48:38.132" v="1607" actId="26606"/>
          <ac:spMkLst>
            <pc:docMk/>
            <pc:sldMk cId="3208778462" sldId="261"/>
            <ac:spMk id="14" creationId="{7F4B0439-E8F9-46EC-833D-B1BACE120850}"/>
          </ac:spMkLst>
        </pc:spChg>
        <pc:spChg chg="add del">
          <ac:chgData name="Trevor Maxwell" userId="5dc3676d6437fe12" providerId="LiveId" clId="{918B6173-C465-400D-AA52-62E13D33B2F5}" dt="2024-05-31T00:48:43.765" v="1611" actId="26606"/>
          <ac:spMkLst>
            <pc:docMk/>
            <pc:sldMk cId="3208778462" sldId="261"/>
            <ac:spMk id="20" creationId="{EEFE00F9-25AA-4C04-9C70-B14F6B44863D}"/>
          </ac:spMkLst>
        </pc:spChg>
        <pc:spChg chg="add del">
          <ac:chgData name="Trevor Maxwell" userId="5dc3676d6437fe12" providerId="LiveId" clId="{918B6173-C465-400D-AA52-62E13D33B2F5}" dt="2024-05-31T00:48:43.765" v="1611" actId="26606"/>
          <ac:spMkLst>
            <pc:docMk/>
            <pc:sldMk cId="3208778462" sldId="261"/>
            <ac:spMk id="22" creationId="{48225205-1CFE-4766-8676-F48ADE6D537C}"/>
          </ac:spMkLst>
        </pc:spChg>
        <pc:spChg chg="add del">
          <ac:chgData name="Trevor Maxwell" userId="5dc3676d6437fe12" providerId="LiveId" clId="{918B6173-C465-400D-AA52-62E13D33B2F5}" dt="2024-05-31T00:48:47.723" v="1613" actId="26606"/>
          <ac:spMkLst>
            <pc:docMk/>
            <pc:sldMk cId="3208778462" sldId="261"/>
            <ac:spMk id="25" creationId="{5FD77F76-CCBF-4BE2-B941-D4B480BA6C26}"/>
          </ac:spMkLst>
        </pc:spChg>
        <pc:spChg chg="add del">
          <ac:chgData name="Trevor Maxwell" userId="5dc3676d6437fe12" providerId="LiveId" clId="{918B6173-C465-400D-AA52-62E13D33B2F5}" dt="2024-05-31T00:48:47.723" v="1613" actId="26606"/>
          <ac:spMkLst>
            <pc:docMk/>
            <pc:sldMk cId="3208778462" sldId="261"/>
            <ac:spMk id="26" creationId="{2EA00767-8B28-474A-AB04-4BD14E21F6FA}"/>
          </ac:spMkLst>
        </pc:spChg>
        <pc:spChg chg="add del">
          <ac:chgData name="Trevor Maxwell" userId="5dc3676d6437fe12" providerId="LiveId" clId="{918B6173-C465-400D-AA52-62E13D33B2F5}" dt="2024-05-31T00:48:47.723" v="1613" actId="26606"/>
          <ac:spMkLst>
            <pc:docMk/>
            <pc:sldMk cId="3208778462" sldId="261"/>
            <ac:spMk id="27" creationId="{D31CE914-6643-4A6E-BF72-6266AAAC52D6}"/>
          </ac:spMkLst>
        </pc:spChg>
        <pc:spChg chg="add del">
          <ac:chgData name="Trevor Maxwell" userId="5dc3676d6437fe12" providerId="LiveId" clId="{918B6173-C465-400D-AA52-62E13D33B2F5}" dt="2024-05-31T00:48:47.723" v="1613" actId="26606"/>
          <ac:spMkLst>
            <pc:docMk/>
            <pc:sldMk cId="3208778462" sldId="261"/>
            <ac:spMk id="29" creationId="{22C9838B-6ECD-4A54-9950-731DE1E72273}"/>
          </ac:spMkLst>
        </pc:spChg>
        <pc:picChg chg="del">
          <ac:chgData name="Trevor Maxwell" userId="5dc3676d6437fe12" providerId="LiveId" clId="{918B6173-C465-400D-AA52-62E13D33B2F5}" dt="2024-05-31T00:44:39.875" v="1355" actId="478"/>
          <ac:picMkLst>
            <pc:docMk/>
            <pc:sldMk cId="3208778462" sldId="261"/>
            <ac:picMk id="4" creationId="{1FB2B533-2292-C307-F4EA-43E3E4B45331}"/>
          </ac:picMkLst>
        </pc:picChg>
        <pc:picChg chg="add mod ord">
          <ac:chgData name="Trevor Maxwell" userId="5dc3676d6437fe12" providerId="LiveId" clId="{918B6173-C465-400D-AA52-62E13D33B2F5}" dt="2024-05-31T00:52:41.861" v="1642" actId="1076"/>
          <ac:picMkLst>
            <pc:docMk/>
            <pc:sldMk cId="3208778462" sldId="261"/>
            <ac:picMk id="5" creationId="{16B940AA-2964-BAF9-4B2F-ADC9EBB3DE63}"/>
          </ac:picMkLst>
        </pc:picChg>
        <pc:picChg chg="add mod">
          <ac:chgData name="Trevor Maxwell" userId="5dc3676d6437fe12" providerId="LiveId" clId="{918B6173-C465-400D-AA52-62E13D33B2F5}" dt="2024-05-31T00:48:47.723" v="1613" actId="26606"/>
          <ac:picMkLst>
            <pc:docMk/>
            <pc:sldMk cId="3208778462" sldId="261"/>
            <ac:picMk id="6" creationId="{6E60F581-CB9A-EA14-4160-2F13B9CFD664}"/>
          </ac:picMkLst>
        </pc:picChg>
        <pc:picChg chg="add del">
          <ac:chgData name="Trevor Maxwell" userId="5dc3676d6437fe12" providerId="LiveId" clId="{918B6173-C465-400D-AA52-62E13D33B2F5}" dt="2024-05-31T00:48:38.132" v="1607" actId="26606"/>
          <ac:picMkLst>
            <pc:docMk/>
            <pc:sldMk cId="3208778462" sldId="261"/>
            <ac:picMk id="10" creationId="{316F3102-D394-4F37-A4B8-E09923261923}"/>
          </ac:picMkLst>
        </pc:picChg>
        <pc:picChg chg="add del">
          <ac:chgData name="Trevor Maxwell" userId="5dc3676d6437fe12" providerId="LiveId" clId="{918B6173-C465-400D-AA52-62E13D33B2F5}" dt="2024-05-31T00:48:38.132" v="1607" actId="26606"/>
          <ac:picMkLst>
            <pc:docMk/>
            <pc:sldMk cId="3208778462" sldId="261"/>
            <ac:picMk id="11" creationId="{EE253802-2FE2-4F1F-B256-423BEF09FB90}"/>
          </ac:picMkLst>
        </pc:picChg>
        <pc:picChg chg="add del">
          <ac:chgData name="Trevor Maxwell" userId="5dc3676d6437fe12" providerId="LiveId" clId="{918B6173-C465-400D-AA52-62E13D33B2F5}" dt="2024-05-31T00:48:41.302" v="1609" actId="26606"/>
          <ac:picMkLst>
            <pc:docMk/>
            <pc:sldMk cId="3208778462" sldId="261"/>
            <ac:picMk id="16" creationId="{EC3BBC63-DC19-41B8-AB81-E30CC21AEB8B}"/>
          </ac:picMkLst>
        </pc:picChg>
        <pc:picChg chg="add del">
          <ac:chgData name="Trevor Maxwell" userId="5dc3676d6437fe12" providerId="LiveId" clId="{918B6173-C465-400D-AA52-62E13D33B2F5}" dt="2024-05-31T00:48:43.765" v="1611" actId="26606"/>
          <ac:picMkLst>
            <pc:docMk/>
            <pc:sldMk cId="3208778462" sldId="261"/>
            <ac:picMk id="18" creationId="{FA35858E-C655-495F-A059-1FC809995793}"/>
          </ac:picMkLst>
        </pc:picChg>
        <pc:picChg chg="add del">
          <ac:chgData name="Trevor Maxwell" userId="5dc3676d6437fe12" providerId="LiveId" clId="{918B6173-C465-400D-AA52-62E13D33B2F5}" dt="2024-05-31T00:48:43.765" v="1611" actId="26606"/>
          <ac:picMkLst>
            <pc:docMk/>
            <pc:sldMk cId="3208778462" sldId="261"/>
            <ac:picMk id="21" creationId="{14585FB4-7006-4452-B3E3-F93CDC12B4A0}"/>
          </ac:picMkLst>
        </pc:picChg>
        <pc:picChg chg="add del">
          <ac:chgData name="Trevor Maxwell" userId="5dc3676d6437fe12" providerId="LiveId" clId="{918B6173-C465-400D-AA52-62E13D33B2F5}" dt="2024-05-31T00:48:47.723" v="1613" actId="26606"/>
          <ac:picMkLst>
            <pc:docMk/>
            <pc:sldMk cId="3208778462" sldId="261"/>
            <ac:picMk id="24" creationId="{EE253802-2FE2-4F1F-B256-423BEF09FB90}"/>
          </ac:picMkLst>
        </pc:picChg>
        <pc:picChg chg="add del">
          <ac:chgData name="Trevor Maxwell" userId="5dc3676d6437fe12" providerId="LiveId" clId="{918B6173-C465-400D-AA52-62E13D33B2F5}" dt="2024-05-31T00:48:47.723" v="1613" actId="26606"/>
          <ac:picMkLst>
            <pc:docMk/>
            <pc:sldMk cId="3208778462" sldId="261"/>
            <ac:picMk id="28" creationId="{FDCCE6B0-0EAB-44AC-822C-7996AD08D7B8}"/>
          </ac:picMkLst>
        </pc:picChg>
      </pc:sldChg>
      <pc:sldChg chg="addSp delSp modSp mod">
        <pc:chgData name="Trevor Maxwell" userId="5dc3676d6437fe12" providerId="LiveId" clId="{918B6173-C465-400D-AA52-62E13D33B2F5}" dt="2024-05-31T01:30:22.789" v="1997" actId="1076"/>
        <pc:sldMkLst>
          <pc:docMk/>
          <pc:sldMk cId="59881675" sldId="263"/>
        </pc:sldMkLst>
        <pc:spChg chg="del mod">
          <ac:chgData name="Trevor Maxwell" userId="5dc3676d6437fe12" providerId="LiveId" clId="{918B6173-C465-400D-AA52-62E13D33B2F5}" dt="2024-05-31T01:23:45.309" v="1809" actId="478"/>
          <ac:spMkLst>
            <pc:docMk/>
            <pc:sldMk cId="59881675" sldId="263"/>
            <ac:spMk id="3" creationId="{6595998B-D2DF-373E-9202-61FF9C98B537}"/>
          </ac:spMkLst>
        </pc:spChg>
        <pc:spChg chg="add del mod">
          <ac:chgData name="Trevor Maxwell" userId="5dc3676d6437fe12" providerId="LiveId" clId="{918B6173-C465-400D-AA52-62E13D33B2F5}" dt="2024-05-31T01:30:22.789" v="1997" actId="1076"/>
          <ac:spMkLst>
            <pc:docMk/>
            <pc:sldMk cId="59881675" sldId="263"/>
            <ac:spMk id="6" creationId="{D1D34538-C576-510F-704D-5AA8CC68BBCE}"/>
          </ac:spMkLst>
        </pc:spChg>
        <pc:picChg chg="del">
          <ac:chgData name="Trevor Maxwell" userId="5dc3676d6437fe12" providerId="LiveId" clId="{918B6173-C465-400D-AA52-62E13D33B2F5}" dt="2024-05-31T00:51:37.323" v="1626" actId="478"/>
          <ac:picMkLst>
            <pc:docMk/>
            <pc:sldMk cId="59881675" sldId="263"/>
            <ac:picMk id="4" creationId="{0C7A7BEE-5003-13D2-EC90-EC6D88DBDA6D}"/>
          </ac:picMkLst>
        </pc:picChg>
        <pc:picChg chg="add mod">
          <ac:chgData name="Trevor Maxwell" userId="5dc3676d6437fe12" providerId="LiveId" clId="{918B6173-C465-400D-AA52-62E13D33B2F5}" dt="2024-05-31T01:24:05.391" v="1814"/>
          <ac:picMkLst>
            <pc:docMk/>
            <pc:sldMk cId="59881675" sldId="263"/>
            <ac:picMk id="8" creationId="{29642858-4543-7773-0852-FD12473CBE43}"/>
          </ac:picMkLst>
        </pc:picChg>
        <pc:picChg chg="add mod">
          <ac:chgData name="Trevor Maxwell" userId="5dc3676d6437fe12" providerId="LiveId" clId="{918B6173-C465-400D-AA52-62E13D33B2F5}" dt="2024-05-31T01:24:07.689" v="1816"/>
          <ac:picMkLst>
            <pc:docMk/>
            <pc:sldMk cId="59881675" sldId="263"/>
            <ac:picMk id="10" creationId="{C36F960A-7D3E-828C-F6AE-3B8B754A0657}"/>
          </ac:picMkLst>
        </pc:picChg>
        <pc:picChg chg="add mod modCrop">
          <ac:chgData name="Trevor Maxwell" userId="5dc3676d6437fe12" providerId="LiveId" clId="{918B6173-C465-400D-AA52-62E13D33B2F5}" dt="2024-05-31T01:24:54.823" v="1824" actId="732"/>
          <ac:picMkLst>
            <pc:docMk/>
            <pc:sldMk cId="59881675" sldId="263"/>
            <ac:picMk id="11" creationId="{B3293180-0324-367F-79DC-5576F4F387AF}"/>
          </ac:picMkLst>
        </pc:picChg>
      </pc:sldChg>
      <pc:sldChg chg="addSp modSp mod">
        <pc:chgData name="Trevor Maxwell" userId="5dc3676d6437fe12" providerId="LiveId" clId="{918B6173-C465-400D-AA52-62E13D33B2F5}" dt="2024-05-31T01:40:54.835" v="2440" actId="20577"/>
        <pc:sldMkLst>
          <pc:docMk/>
          <pc:sldMk cId="366684896" sldId="264"/>
        </pc:sldMkLst>
        <pc:spChg chg="add">
          <ac:chgData name="Trevor Maxwell" userId="5dc3676d6437fe12" providerId="LiveId" clId="{918B6173-C465-400D-AA52-62E13D33B2F5}" dt="2024-05-31T01:32:33.462" v="2050"/>
          <ac:spMkLst>
            <pc:docMk/>
            <pc:sldMk cId="366684896" sldId="264"/>
            <ac:spMk id="2" creationId="{1AA424E4-C5FF-00A7-D84D-7C89165A3904}"/>
          </ac:spMkLst>
        </pc:spChg>
        <pc:spChg chg="add mod">
          <ac:chgData name="Trevor Maxwell" userId="5dc3676d6437fe12" providerId="LiveId" clId="{918B6173-C465-400D-AA52-62E13D33B2F5}" dt="2024-05-31T01:36:02.929" v="2279" actId="20577"/>
          <ac:spMkLst>
            <pc:docMk/>
            <pc:sldMk cId="366684896" sldId="264"/>
            <ac:spMk id="3" creationId="{3CB1AB46-BCAB-E13C-579D-ADAD604A1898}"/>
          </ac:spMkLst>
        </pc:spChg>
        <pc:spChg chg="mod">
          <ac:chgData name="Trevor Maxwell" userId="5dc3676d6437fe12" providerId="LiveId" clId="{918B6173-C465-400D-AA52-62E13D33B2F5}" dt="2024-05-31T00:50:43.273" v="1625"/>
          <ac:spMkLst>
            <pc:docMk/>
            <pc:sldMk cId="366684896" sldId="264"/>
            <ac:spMk id="8" creationId="{BB8DD817-FA32-8D20-E318-A47DA0584125}"/>
          </ac:spMkLst>
        </pc:spChg>
        <pc:spChg chg="mod">
          <ac:chgData name="Trevor Maxwell" userId="5dc3676d6437fe12" providerId="LiveId" clId="{918B6173-C465-400D-AA52-62E13D33B2F5}" dt="2024-05-31T01:40:54.835" v="2440" actId="20577"/>
          <ac:spMkLst>
            <pc:docMk/>
            <pc:sldMk cId="366684896" sldId="264"/>
            <ac:spMk id="9" creationId="{0A2DD2C8-65DF-463B-4EF5-F7D0F22A8661}"/>
          </ac:spMkLst>
        </pc:spChg>
        <pc:spChg chg="mod">
          <ac:chgData name="Trevor Maxwell" userId="5dc3676d6437fe12" providerId="LiveId" clId="{918B6173-C465-400D-AA52-62E13D33B2F5}" dt="2024-05-31T01:40:53.590" v="2439" actId="20577"/>
          <ac:spMkLst>
            <pc:docMk/>
            <pc:sldMk cId="366684896" sldId="264"/>
            <ac:spMk id="10" creationId="{818F0943-CDE6-FD6F-8774-D02C20209916}"/>
          </ac:spMkLst>
        </pc:spChg>
        <pc:spChg chg="mod">
          <ac:chgData name="Trevor Maxwell" userId="5dc3676d6437fe12" providerId="LiveId" clId="{918B6173-C465-400D-AA52-62E13D33B2F5}" dt="2024-05-31T01:40:52.229" v="2438" actId="20577"/>
          <ac:spMkLst>
            <pc:docMk/>
            <pc:sldMk cId="366684896" sldId="264"/>
            <ac:spMk id="12" creationId="{D7E49937-9FB9-B533-3084-2AA51DDE9B7E}"/>
          </ac:spMkLst>
        </pc:spChg>
      </pc:sldChg>
      <pc:sldChg chg="modSp mod">
        <pc:chgData name="Trevor Maxwell" userId="5dc3676d6437fe12" providerId="LiveId" clId="{918B6173-C465-400D-AA52-62E13D33B2F5}" dt="2024-05-31T01:50:24.068" v="2681" actId="5793"/>
        <pc:sldMkLst>
          <pc:docMk/>
          <pc:sldMk cId="3026402305" sldId="267"/>
        </pc:sldMkLst>
        <pc:spChg chg="mod">
          <ac:chgData name="Trevor Maxwell" userId="5dc3676d6437fe12" providerId="LiveId" clId="{918B6173-C465-400D-AA52-62E13D33B2F5}" dt="2024-05-31T00:50:43.273" v="1625"/>
          <ac:spMkLst>
            <pc:docMk/>
            <pc:sldMk cId="3026402305" sldId="267"/>
            <ac:spMk id="2" creationId="{0BB1AAB0-B7FE-934E-06CE-E0BB2A854BAC}"/>
          </ac:spMkLst>
        </pc:spChg>
        <pc:spChg chg="mod">
          <ac:chgData name="Trevor Maxwell" userId="5dc3676d6437fe12" providerId="LiveId" clId="{918B6173-C465-400D-AA52-62E13D33B2F5}" dt="2024-05-31T01:50:24.068" v="2681" actId="5793"/>
          <ac:spMkLst>
            <pc:docMk/>
            <pc:sldMk cId="3026402305" sldId="267"/>
            <ac:spMk id="3" creationId="{9321A715-2E17-0831-49B3-91663DD07731}"/>
          </ac:spMkLst>
        </pc:spChg>
      </pc:sldChg>
      <pc:sldChg chg="modSp mod">
        <pc:chgData name="Trevor Maxwell" userId="5dc3676d6437fe12" providerId="LiveId" clId="{918B6173-C465-400D-AA52-62E13D33B2F5}" dt="2024-05-31T01:50:48.091" v="2684" actId="20577"/>
        <pc:sldMkLst>
          <pc:docMk/>
          <pc:sldMk cId="1898130178" sldId="268"/>
        </pc:sldMkLst>
        <pc:spChg chg="mod">
          <ac:chgData name="Trevor Maxwell" userId="5dc3676d6437fe12" providerId="LiveId" clId="{918B6173-C465-400D-AA52-62E13D33B2F5}" dt="2024-05-31T00:50:43.273" v="1625"/>
          <ac:spMkLst>
            <pc:docMk/>
            <pc:sldMk cId="1898130178" sldId="268"/>
            <ac:spMk id="2" creationId="{37D6CFA3-A3D7-186F-A25B-8E6554CC9B09}"/>
          </ac:spMkLst>
        </pc:spChg>
        <pc:spChg chg="mod">
          <ac:chgData name="Trevor Maxwell" userId="5dc3676d6437fe12" providerId="LiveId" clId="{918B6173-C465-400D-AA52-62E13D33B2F5}" dt="2024-05-31T01:50:48.091" v="2684" actId="20577"/>
          <ac:spMkLst>
            <pc:docMk/>
            <pc:sldMk cId="1898130178" sldId="268"/>
            <ac:spMk id="7" creationId="{FBDF2162-6A7F-135B-4ACC-B3AA8A9AABC0}"/>
          </ac:spMkLst>
        </pc:spChg>
      </pc:sldChg>
      <pc:sldChg chg="modSp mod">
        <pc:chgData name="Trevor Maxwell" userId="5dc3676d6437fe12" providerId="LiveId" clId="{918B6173-C465-400D-AA52-62E13D33B2F5}" dt="2024-05-31T01:54:41.165" v="2685" actId="6549"/>
        <pc:sldMkLst>
          <pc:docMk/>
          <pc:sldMk cId="3826381627" sldId="269"/>
        </pc:sldMkLst>
        <pc:spChg chg="mod">
          <ac:chgData name="Trevor Maxwell" userId="5dc3676d6437fe12" providerId="LiveId" clId="{918B6173-C465-400D-AA52-62E13D33B2F5}" dt="2024-05-31T00:50:43.273" v="1625"/>
          <ac:spMkLst>
            <pc:docMk/>
            <pc:sldMk cId="3826381627" sldId="269"/>
            <ac:spMk id="2" creationId="{9AF4EC25-E039-4C14-07E7-DABE8DE8BF8B}"/>
          </ac:spMkLst>
        </pc:spChg>
        <pc:spChg chg="mod">
          <ac:chgData name="Trevor Maxwell" userId="5dc3676d6437fe12" providerId="LiveId" clId="{918B6173-C465-400D-AA52-62E13D33B2F5}" dt="2024-05-31T00:32:54.290" v="751" actId="20577"/>
          <ac:spMkLst>
            <pc:docMk/>
            <pc:sldMk cId="3826381627" sldId="269"/>
            <ac:spMk id="3" creationId="{B6192650-06A9-E7F2-5A0B-0B4DC26DAB17}"/>
          </ac:spMkLst>
        </pc:spChg>
        <pc:spChg chg="mod">
          <ac:chgData name="Trevor Maxwell" userId="5dc3676d6437fe12" providerId="LiveId" clId="{918B6173-C465-400D-AA52-62E13D33B2F5}" dt="2024-05-31T00:36:54.240" v="1130" actId="27636"/>
          <ac:spMkLst>
            <pc:docMk/>
            <pc:sldMk cId="3826381627" sldId="269"/>
            <ac:spMk id="4" creationId="{3AB74ADB-6B61-C70D-0CE7-CF77D8B423A2}"/>
          </ac:spMkLst>
        </pc:spChg>
        <pc:spChg chg="mod">
          <ac:chgData name="Trevor Maxwell" userId="5dc3676d6437fe12" providerId="LiveId" clId="{918B6173-C465-400D-AA52-62E13D33B2F5}" dt="2024-05-31T01:54:41.165" v="2685" actId="6549"/>
          <ac:spMkLst>
            <pc:docMk/>
            <pc:sldMk cId="3826381627" sldId="269"/>
            <ac:spMk id="5" creationId="{7D36AFAC-2CB3-0A40-480E-7B3E36F5F8D8}"/>
          </ac:spMkLst>
        </pc:spChg>
        <pc:spChg chg="mod">
          <ac:chgData name="Trevor Maxwell" userId="5dc3676d6437fe12" providerId="LiveId" clId="{918B6173-C465-400D-AA52-62E13D33B2F5}" dt="2024-05-31T00:36:30.543" v="1115" actId="403"/>
          <ac:spMkLst>
            <pc:docMk/>
            <pc:sldMk cId="3826381627" sldId="269"/>
            <ac:spMk id="6" creationId="{386BD465-1715-8FAC-9E04-33DF0632FF68}"/>
          </ac:spMkLst>
        </pc:spChg>
        <pc:spChg chg="mod">
          <ac:chgData name="Trevor Maxwell" userId="5dc3676d6437fe12" providerId="LiveId" clId="{918B6173-C465-400D-AA52-62E13D33B2F5}" dt="2024-05-31T00:36:27.824" v="1114" actId="403"/>
          <ac:spMkLst>
            <pc:docMk/>
            <pc:sldMk cId="3826381627" sldId="269"/>
            <ac:spMk id="8" creationId="{26FF142C-E88F-49C3-A13C-8AFCD7610D1F}"/>
          </ac:spMkLst>
        </pc:spChg>
        <pc:spChg chg="mod">
          <ac:chgData name="Trevor Maxwell" userId="5dc3676d6437fe12" providerId="LiveId" clId="{918B6173-C465-400D-AA52-62E13D33B2F5}" dt="2024-05-31T00:31:43.323" v="689" actId="20577"/>
          <ac:spMkLst>
            <pc:docMk/>
            <pc:sldMk cId="3826381627" sldId="269"/>
            <ac:spMk id="9" creationId="{E3053938-77D3-B09B-F7E1-A1B4B88870B7}"/>
          </ac:spMkLst>
        </pc:spChg>
      </pc:sldChg>
      <pc:sldChg chg="del">
        <pc:chgData name="Trevor Maxwell" userId="5dc3676d6437fe12" providerId="LiveId" clId="{918B6173-C465-400D-AA52-62E13D33B2F5}" dt="2024-05-31T01:31:25.309" v="1998" actId="2696"/>
        <pc:sldMkLst>
          <pc:docMk/>
          <pc:sldMk cId="3195644843" sldId="274"/>
        </pc:sldMkLst>
      </pc:sldChg>
      <pc:sldChg chg="addSp delSp modSp mod">
        <pc:chgData name="Trevor Maxwell" userId="5dc3676d6437fe12" providerId="LiveId" clId="{918B6173-C465-400D-AA52-62E13D33B2F5}" dt="2024-05-31T01:41:49.579" v="2441" actId="113"/>
        <pc:sldMkLst>
          <pc:docMk/>
          <pc:sldMk cId="166592680" sldId="275"/>
        </pc:sldMkLst>
        <pc:spChg chg="mod">
          <ac:chgData name="Trevor Maxwell" userId="5dc3676d6437fe12" providerId="LiveId" clId="{918B6173-C465-400D-AA52-62E13D33B2F5}" dt="2024-05-31T01:41:49.579" v="2441" actId="113"/>
          <ac:spMkLst>
            <pc:docMk/>
            <pc:sldMk cId="166592680" sldId="275"/>
            <ac:spMk id="3" creationId="{EB4B4BD2-8898-54D5-F185-D39FF591215C}"/>
          </ac:spMkLst>
        </pc:spChg>
        <pc:picChg chg="del">
          <ac:chgData name="Trevor Maxwell" userId="5dc3676d6437fe12" providerId="LiveId" clId="{918B6173-C465-400D-AA52-62E13D33B2F5}" dt="2024-05-31T01:36:52.209" v="2282" actId="478"/>
          <ac:picMkLst>
            <pc:docMk/>
            <pc:sldMk cId="166592680" sldId="275"/>
            <ac:picMk id="4" creationId="{DB34A027-794F-0ECD-9A2C-F93764C449E7}"/>
          </ac:picMkLst>
        </pc:picChg>
        <pc:picChg chg="add mod">
          <ac:chgData name="Trevor Maxwell" userId="5dc3676d6437fe12" providerId="LiveId" clId="{918B6173-C465-400D-AA52-62E13D33B2F5}" dt="2024-05-31T01:37:25.374" v="2286" actId="1076"/>
          <ac:picMkLst>
            <pc:docMk/>
            <pc:sldMk cId="166592680" sldId="275"/>
            <ac:picMk id="5" creationId="{8165767E-3DB9-3DA4-5127-3A136711B049}"/>
          </ac:picMkLst>
        </pc:picChg>
      </pc:sldChg>
      <pc:sldChg chg="modSp mod">
        <pc:chgData name="Trevor Maxwell" userId="5dc3676d6437fe12" providerId="LiveId" clId="{918B6173-C465-400D-AA52-62E13D33B2F5}" dt="2024-05-31T01:49:16.004" v="2667" actId="20577"/>
        <pc:sldMkLst>
          <pc:docMk/>
          <pc:sldMk cId="3802679313" sldId="276"/>
        </pc:sldMkLst>
        <pc:spChg chg="mod">
          <ac:chgData name="Trevor Maxwell" userId="5dc3676d6437fe12" providerId="LiveId" clId="{918B6173-C465-400D-AA52-62E13D33B2F5}" dt="2024-05-31T00:50:43.273" v="1625"/>
          <ac:spMkLst>
            <pc:docMk/>
            <pc:sldMk cId="3802679313" sldId="276"/>
            <ac:spMk id="2" creationId="{7E495F40-1B35-5975-A5CD-D3AE09032D15}"/>
          </ac:spMkLst>
        </pc:spChg>
        <pc:spChg chg="mod">
          <ac:chgData name="Trevor Maxwell" userId="5dc3676d6437fe12" providerId="LiveId" clId="{918B6173-C465-400D-AA52-62E13D33B2F5}" dt="2024-05-31T01:49:16.004" v="2667" actId="20577"/>
          <ac:spMkLst>
            <pc:docMk/>
            <pc:sldMk cId="3802679313" sldId="276"/>
            <ac:spMk id="3" creationId="{67AB1DC8-9E4F-8E06-C48C-BA9A24A7D885}"/>
          </ac:spMkLst>
        </pc:spChg>
      </pc:sldChg>
      <pc:sldChg chg="addSp delSp modSp add mod">
        <pc:chgData name="Trevor Maxwell" userId="5dc3676d6437fe12" providerId="LiveId" clId="{918B6173-C465-400D-AA52-62E13D33B2F5}" dt="2024-05-31T01:20:47.024" v="1807" actId="20577"/>
        <pc:sldMkLst>
          <pc:docMk/>
          <pc:sldMk cId="175856800" sldId="277"/>
        </pc:sldMkLst>
        <pc:spChg chg="mod">
          <ac:chgData name="Trevor Maxwell" userId="5dc3676d6437fe12" providerId="LiveId" clId="{918B6173-C465-400D-AA52-62E13D33B2F5}" dt="2024-05-31T01:20:47.024" v="1807" actId="20577"/>
          <ac:spMkLst>
            <pc:docMk/>
            <pc:sldMk cId="175856800" sldId="277"/>
            <ac:spMk id="3" creationId="{6595998B-D2DF-373E-9202-61FF9C98B537}"/>
          </ac:spMkLst>
        </pc:spChg>
        <pc:picChg chg="add mod">
          <ac:chgData name="Trevor Maxwell" userId="5dc3676d6437fe12" providerId="LiveId" clId="{918B6173-C465-400D-AA52-62E13D33B2F5}" dt="2024-05-31T00:53:25.542" v="1647" actId="1076"/>
          <ac:picMkLst>
            <pc:docMk/>
            <pc:sldMk cId="175856800" sldId="277"/>
            <ac:picMk id="4" creationId="{888BBC3C-9C65-86AB-E1C7-08C0AD3109D9}"/>
          </ac:picMkLst>
        </pc:picChg>
        <pc:picChg chg="del">
          <ac:chgData name="Trevor Maxwell" userId="5dc3676d6437fe12" providerId="LiveId" clId="{918B6173-C465-400D-AA52-62E13D33B2F5}" dt="2024-05-31T00:51:44.012" v="1628" actId="478"/>
          <ac:picMkLst>
            <pc:docMk/>
            <pc:sldMk cId="175856800" sldId="277"/>
            <ac:picMk id="5" creationId="{16B940AA-2964-BAF9-4B2F-ADC9EBB3DE63}"/>
          </ac:picMkLst>
        </pc:picChg>
        <pc:picChg chg="del">
          <ac:chgData name="Trevor Maxwell" userId="5dc3676d6437fe12" providerId="LiveId" clId="{918B6173-C465-400D-AA52-62E13D33B2F5}" dt="2024-05-31T00:51:44.642" v="1629" actId="478"/>
          <ac:picMkLst>
            <pc:docMk/>
            <pc:sldMk cId="175856800" sldId="277"/>
            <ac:picMk id="6" creationId="{6E60F581-CB9A-EA14-4160-2F13B9CFD664}"/>
          </ac:picMkLst>
        </pc:picChg>
        <pc:picChg chg="add mod">
          <ac:chgData name="Trevor Maxwell" userId="5dc3676d6437fe12" providerId="LiveId" clId="{918B6173-C465-400D-AA52-62E13D33B2F5}" dt="2024-05-31T00:53:12.492" v="1645" actId="1076"/>
          <ac:picMkLst>
            <pc:docMk/>
            <pc:sldMk cId="175856800" sldId="277"/>
            <ac:picMk id="7" creationId="{158782B7-3F36-EA80-AEDE-504E59FB377E}"/>
          </ac:picMkLst>
        </pc:picChg>
      </pc:sldChg>
    </pc:docChg>
  </pc:docChgLst>
  <pc:docChgLst>
    <pc:chgData name="Trevor Maxwell" userId="5dc3676d6437fe12" providerId="LiveId" clId="{58C4EF3E-A89D-4BC2-8D40-10D7493062AD}"/>
    <pc:docChg chg="undo custSel addSld delSld modSld">
      <pc:chgData name="Trevor Maxwell" userId="5dc3676d6437fe12" providerId="LiveId" clId="{58C4EF3E-A89D-4BC2-8D40-10D7493062AD}" dt="2024-05-06T02:23:27.617" v="2769" actId="113"/>
      <pc:docMkLst>
        <pc:docMk/>
      </pc:docMkLst>
      <pc:sldChg chg="modSp mod">
        <pc:chgData name="Trevor Maxwell" userId="5dc3676d6437fe12" providerId="LiveId" clId="{58C4EF3E-A89D-4BC2-8D40-10D7493062AD}" dt="2024-05-05T23:25:23.141" v="51" actId="20577"/>
        <pc:sldMkLst>
          <pc:docMk/>
          <pc:sldMk cId="1930044758" sldId="256"/>
        </pc:sldMkLst>
        <pc:spChg chg="mod">
          <ac:chgData name="Trevor Maxwell" userId="5dc3676d6437fe12" providerId="LiveId" clId="{58C4EF3E-A89D-4BC2-8D40-10D7493062AD}" dt="2024-05-05T23:25:18.787" v="43" actId="27636"/>
          <ac:spMkLst>
            <pc:docMk/>
            <pc:sldMk cId="1930044758" sldId="256"/>
            <ac:spMk id="2" creationId="{93EF38D6-45FF-A097-17AF-D7CCF69D84F1}"/>
          </ac:spMkLst>
        </pc:spChg>
        <pc:spChg chg="mod">
          <ac:chgData name="Trevor Maxwell" userId="5dc3676d6437fe12" providerId="LiveId" clId="{58C4EF3E-A89D-4BC2-8D40-10D7493062AD}" dt="2024-05-05T23:25:23.141" v="51" actId="20577"/>
          <ac:spMkLst>
            <pc:docMk/>
            <pc:sldMk cId="1930044758" sldId="256"/>
            <ac:spMk id="3" creationId="{3C447BD0-F55B-2EC1-EBE4-BC58CC0CD735}"/>
          </ac:spMkLst>
        </pc:spChg>
      </pc:sldChg>
      <pc:sldChg chg="modSp mod">
        <pc:chgData name="Trevor Maxwell" userId="5dc3676d6437fe12" providerId="LiveId" clId="{58C4EF3E-A89D-4BC2-8D40-10D7493062AD}" dt="2024-05-06T00:35:54.847" v="2583" actId="20577"/>
        <pc:sldMkLst>
          <pc:docMk/>
          <pc:sldMk cId="1896206183" sldId="257"/>
        </pc:sldMkLst>
        <pc:spChg chg="mod">
          <ac:chgData name="Trevor Maxwell" userId="5dc3676d6437fe12" providerId="LiveId" clId="{58C4EF3E-A89D-4BC2-8D40-10D7493062AD}" dt="2024-05-06T00:35:54.847" v="2583" actId="20577"/>
          <ac:spMkLst>
            <pc:docMk/>
            <pc:sldMk cId="1896206183" sldId="257"/>
            <ac:spMk id="3" creationId="{83223307-7CC4-6175-BAFA-9084D1C24014}"/>
          </ac:spMkLst>
        </pc:spChg>
      </pc:sldChg>
      <pc:sldChg chg="modSp mod">
        <pc:chgData name="Trevor Maxwell" userId="5dc3676d6437fe12" providerId="LiveId" clId="{58C4EF3E-A89D-4BC2-8D40-10D7493062AD}" dt="2024-05-05T23:50:20.074" v="1229" actId="27636"/>
        <pc:sldMkLst>
          <pc:docMk/>
          <pc:sldMk cId="3952511155" sldId="258"/>
        </pc:sldMkLst>
        <pc:spChg chg="mod">
          <ac:chgData name="Trevor Maxwell" userId="5dc3676d6437fe12" providerId="LiveId" clId="{58C4EF3E-A89D-4BC2-8D40-10D7493062AD}" dt="2024-05-05T23:27:25.084" v="126" actId="20577"/>
          <ac:spMkLst>
            <pc:docMk/>
            <pc:sldMk cId="3952511155" sldId="258"/>
            <ac:spMk id="2" creationId="{460AC014-BE09-E00F-7C1A-2E49ED85DF5B}"/>
          </ac:spMkLst>
        </pc:spChg>
        <pc:spChg chg="mod">
          <ac:chgData name="Trevor Maxwell" userId="5dc3676d6437fe12" providerId="LiveId" clId="{58C4EF3E-A89D-4BC2-8D40-10D7493062AD}" dt="2024-05-05T23:50:20.074" v="1229" actId="27636"/>
          <ac:spMkLst>
            <pc:docMk/>
            <pc:sldMk cId="3952511155" sldId="258"/>
            <ac:spMk id="3" creationId="{8F6173DF-A62F-8CA7-89C7-38ABA546539E}"/>
          </ac:spMkLst>
        </pc:spChg>
      </pc:sldChg>
      <pc:sldChg chg="addSp delSp modSp mod">
        <pc:chgData name="Trevor Maxwell" userId="5dc3676d6437fe12" providerId="LiveId" clId="{58C4EF3E-A89D-4BC2-8D40-10D7493062AD}" dt="2024-05-06T00:03:03.490" v="2213" actId="20577"/>
        <pc:sldMkLst>
          <pc:docMk/>
          <pc:sldMk cId="3083233712" sldId="260"/>
        </pc:sldMkLst>
        <pc:spChg chg="mod">
          <ac:chgData name="Trevor Maxwell" userId="5dc3676d6437fe12" providerId="LiveId" clId="{58C4EF3E-A89D-4BC2-8D40-10D7493062AD}" dt="2024-05-06T00:03:03.490" v="2213" actId="20577"/>
          <ac:spMkLst>
            <pc:docMk/>
            <pc:sldMk cId="3083233712" sldId="260"/>
            <ac:spMk id="3" creationId="{2234EF63-3444-520B-D6C9-BAD3BA9749E1}"/>
          </ac:spMkLst>
        </pc:spChg>
        <pc:picChg chg="add mod">
          <ac:chgData name="Trevor Maxwell" userId="5dc3676d6437fe12" providerId="LiveId" clId="{58C4EF3E-A89D-4BC2-8D40-10D7493062AD}" dt="2024-05-06T00:00:36.261" v="1818" actId="14100"/>
          <ac:picMkLst>
            <pc:docMk/>
            <pc:sldMk cId="3083233712" sldId="260"/>
            <ac:picMk id="4" creationId="{B0AB6F1F-B183-4C3B-FCCF-9C93A2EB55C8}"/>
          </ac:picMkLst>
        </pc:picChg>
        <pc:picChg chg="del">
          <ac:chgData name="Trevor Maxwell" userId="5dc3676d6437fe12" providerId="LiveId" clId="{58C4EF3E-A89D-4BC2-8D40-10D7493062AD}" dt="2024-05-06T00:00:27.175" v="1815" actId="478"/>
          <ac:picMkLst>
            <pc:docMk/>
            <pc:sldMk cId="3083233712" sldId="260"/>
            <ac:picMk id="6" creationId="{A106A497-AE9A-BD4F-FBB3-947CDC7EBF2B}"/>
          </ac:picMkLst>
        </pc:picChg>
      </pc:sldChg>
      <pc:sldChg chg="addSp delSp modSp mod">
        <pc:chgData name="Trevor Maxwell" userId="5dc3676d6437fe12" providerId="LiveId" clId="{58C4EF3E-A89D-4BC2-8D40-10D7493062AD}" dt="2024-05-06T00:16:19.014" v="2360" actId="1076"/>
        <pc:sldMkLst>
          <pc:docMk/>
          <pc:sldMk cId="3208778462" sldId="261"/>
        </pc:sldMkLst>
        <pc:spChg chg="mod">
          <ac:chgData name="Trevor Maxwell" userId="5dc3676d6437fe12" providerId="LiveId" clId="{58C4EF3E-A89D-4BC2-8D40-10D7493062AD}" dt="2024-05-06T00:15:46.764" v="2357" actId="14100"/>
          <ac:spMkLst>
            <pc:docMk/>
            <pc:sldMk cId="3208778462" sldId="261"/>
            <ac:spMk id="2" creationId="{85448BF9-48D9-E197-2CA4-32925D0F4AEB}"/>
          </ac:spMkLst>
        </pc:spChg>
        <pc:spChg chg="mod">
          <ac:chgData name="Trevor Maxwell" userId="5dc3676d6437fe12" providerId="LiveId" clId="{58C4EF3E-A89D-4BC2-8D40-10D7493062AD}" dt="2024-05-06T00:16:00.128" v="2359" actId="1076"/>
          <ac:spMkLst>
            <pc:docMk/>
            <pc:sldMk cId="3208778462" sldId="261"/>
            <ac:spMk id="3" creationId="{6595998B-D2DF-373E-9202-61FF9C98B537}"/>
          </ac:spMkLst>
        </pc:spChg>
        <pc:picChg chg="add mod">
          <ac:chgData name="Trevor Maxwell" userId="5dc3676d6437fe12" providerId="LiveId" clId="{58C4EF3E-A89D-4BC2-8D40-10D7493062AD}" dt="2024-05-06T00:16:19.014" v="2360" actId="1076"/>
          <ac:picMkLst>
            <pc:docMk/>
            <pc:sldMk cId="3208778462" sldId="261"/>
            <ac:picMk id="4" creationId="{1FB2B533-2292-C307-F4EA-43E3E4B45331}"/>
          </ac:picMkLst>
        </pc:picChg>
        <pc:picChg chg="del">
          <ac:chgData name="Trevor Maxwell" userId="5dc3676d6437fe12" providerId="LiveId" clId="{58C4EF3E-A89D-4BC2-8D40-10D7493062AD}" dt="2024-05-06T00:07:16.136" v="2214" actId="478"/>
          <ac:picMkLst>
            <pc:docMk/>
            <pc:sldMk cId="3208778462" sldId="261"/>
            <ac:picMk id="8" creationId="{6AE2C6CA-E74A-8356-C752-2360D05C3C14}"/>
          </ac:picMkLst>
        </pc:picChg>
      </pc:sldChg>
      <pc:sldChg chg="addSp delSp modSp mod">
        <pc:chgData name="Trevor Maxwell" userId="5dc3676d6437fe12" providerId="LiveId" clId="{58C4EF3E-A89D-4BC2-8D40-10D7493062AD}" dt="2024-05-06T00:33:14.901" v="2548" actId="6549"/>
        <pc:sldMkLst>
          <pc:docMk/>
          <pc:sldMk cId="59881675" sldId="263"/>
        </pc:sldMkLst>
        <pc:spChg chg="mod">
          <ac:chgData name="Trevor Maxwell" userId="5dc3676d6437fe12" providerId="LiveId" clId="{58C4EF3E-A89D-4BC2-8D40-10D7493062AD}" dt="2024-05-06T00:21:51.068" v="2539" actId="14100"/>
          <ac:spMkLst>
            <pc:docMk/>
            <pc:sldMk cId="59881675" sldId="263"/>
            <ac:spMk id="2" creationId="{85448BF9-48D9-E197-2CA4-32925D0F4AEB}"/>
          </ac:spMkLst>
        </pc:spChg>
        <pc:spChg chg="mod">
          <ac:chgData name="Trevor Maxwell" userId="5dc3676d6437fe12" providerId="LiveId" clId="{58C4EF3E-A89D-4BC2-8D40-10D7493062AD}" dt="2024-05-06T00:33:14.901" v="2548" actId="6549"/>
          <ac:spMkLst>
            <pc:docMk/>
            <pc:sldMk cId="59881675" sldId="263"/>
            <ac:spMk id="3" creationId="{6595998B-D2DF-373E-9202-61FF9C98B537}"/>
          </ac:spMkLst>
        </pc:spChg>
        <pc:picChg chg="add mod">
          <ac:chgData name="Trevor Maxwell" userId="5dc3676d6437fe12" providerId="LiveId" clId="{58C4EF3E-A89D-4BC2-8D40-10D7493062AD}" dt="2024-05-06T00:16:47.255" v="2365" actId="1076"/>
          <ac:picMkLst>
            <pc:docMk/>
            <pc:sldMk cId="59881675" sldId="263"/>
            <ac:picMk id="4" creationId="{0C7A7BEE-5003-13D2-EC90-EC6D88DBDA6D}"/>
          </ac:picMkLst>
        </pc:picChg>
        <pc:picChg chg="del">
          <ac:chgData name="Trevor Maxwell" userId="5dc3676d6437fe12" providerId="LiveId" clId="{58C4EF3E-A89D-4BC2-8D40-10D7493062AD}" dt="2024-05-06T00:15:05.714" v="2354" actId="478"/>
          <ac:picMkLst>
            <pc:docMk/>
            <pc:sldMk cId="59881675" sldId="263"/>
            <ac:picMk id="6" creationId="{440598BB-85C3-0832-CCCB-02E298922B3D}"/>
          </ac:picMkLst>
        </pc:picChg>
        <pc:picChg chg="del">
          <ac:chgData name="Trevor Maxwell" userId="5dc3676d6437fe12" providerId="LiveId" clId="{58C4EF3E-A89D-4BC2-8D40-10D7493062AD}" dt="2024-05-06T00:15:07.560" v="2355" actId="478"/>
          <ac:picMkLst>
            <pc:docMk/>
            <pc:sldMk cId="59881675" sldId="263"/>
            <ac:picMk id="7" creationId="{551F3A77-297C-F0E0-0EB4-C13B9D6C930E}"/>
          </ac:picMkLst>
        </pc:picChg>
        <pc:picChg chg="del">
          <ac:chgData name="Trevor Maxwell" userId="5dc3676d6437fe12" providerId="LiveId" clId="{58C4EF3E-A89D-4BC2-8D40-10D7493062AD}" dt="2024-05-06T00:15:10.670" v="2356" actId="478"/>
          <ac:picMkLst>
            <pc:docMk/>
            <pc:sldMk cId="59881675" sldId="263"/>
            <ac:picMk id="8" creationId="{99205208-B295-144A-EE5C-02E777B12863}"/>
          </ac:picMkLst>
        </pc:picChg>
      </pc:sldChg>
      <pc:sldChg chg="addSp delSp modSp mod">
        <pc:chgData name="Trevor Maxwell" userId="5dc3676d6437fe12" providerId="LiveId" clId="{58C4EF3E-A89D-4BC2-8D40-10D7493062AD}" dt="2024-05-06T00:39:06.712" v="2591"/>
        <pc:sldMkLst>
          <pc:docMk/>
          <pc:sldMk cId="366684896" sldId="264"/>
        </pc:sldMkLst>
        <pc:spChg chg="del">
          <ac:chgData name="Trevor Maxwell" userId="5dc3676d6437fe12" providerId="LiveId" clId="{58C4EF3E-A89D-4BC2-8D40-10D7493062AD}" dt="2024-05-06T00:35:28.772" v="2572" actId="478"/>
          <ac:spMkLst>
            <pc:docMk/>
            <pc:sldMk cId="366684896" sldId="264"/>
            <ac:spMk id="2" creationId="{6692F620-E17A-2ECA-A56F-F5B7C005B949}"/>
          </ac:spMkLst>
        </pc:spChg>
        <pc:spChg chg="add del mod">
          <ac:chgData name="Trevor Maxwell" userId="5dc3676d6437fe12" providerId="LiveId" clId="{58C4EF3E-A89D-4BC2-8D40-10D7493062AD}" dt="2024-05-06T00:35:33.863" v="2573" actId="478"/>
          <ac:spMkLst>
            <pc:docMk/>
            <pc:sldMk cId="366684896" sldId="264"/>
            <ac:spMk id="4" creationId="{E2F37105-1166-5DF4-14DE-134CB6DBFF9E}"/>
          </ac:spMkLst>
        </pc:spChg>
        <pc:spChg chg="del">
          <ac:chgData name="Trevor Maxwell" userId="5dc3676d6437fe12" providerId="LiveId" clId="{58C4EF3E-A89D-4BC2-8D40-10D7493062AD}" dt="2024-05-06T00:35:28.772" v="2572" actId="478"/>
          <ac:spMkLst>
            <pc:docMk/>
            <pc:sldMk cId="366684896" sldId="264"/>
            <ac:spMk id="6" creationId="{A7BBBAA3-8A1D-1DBC-2EE7-168B55C82144}"/>
          </ac:spMkLst>
        </pc:spChg>
        <pc:spChg chg="add del mod">
          <ac:chgData name="Trevor Maxwell" userId="5dc3676d6437fe12" providerId="LiveId" clId="{58C4EF3E-A89D-4BC2-8D40-10D7493062AD}" dt="2024-05-06T00:35:36.304" v="2574" actId="478"/>
          <ac:spMkLst>
            <pc:docMk/>
            <pc:sldMk cId="366684896" sldId="264"/>
            <ac:spMk id="7" creationId="{D9A675E7-9F79-F275-2D96-364FA496411F}"/>
          </ac:spMkLst>
        </pc:spChg>
        <pc:spChg chg="add mod">
          <ac:chgData name="Trevor Maxwell" userId="5dc3676d6437fe12" providerId="LiveId" clId="{58C4EF3E-A89D-4BC2-8D40-10D7493062AD}" dt="2024-05-06T00:35:38.386" v="2575"/>
          <ac:spMkLst>
            <pc:docMk/>
            <pc:sldMk cId="366684896" sldId="264"/>
            <ac:spMk id="8" creationId="{BB8DD817-FA32-8D20-E318-A47DA0584125}"/>
          </ac:spMkLst>
        </pc:spChg>
        <pc:spChg chg="add mod">
          <ac:chgData name="Trevor Maxwell" userId="5dc3676d6437fe12" providerId="LiveId" clId="{58C4EF3E-A89D-4BC2-8D40-10D7493062AD}" dt="2024-05-06T00:38:52.653" v="2589" actId="20577"/>
          <ac:spMkLst>
            <pc:docMk/>
            <pc:sldMk cId="366684896" sldId="264"/>
            <ac:spMk id="9" creationId="{0A2DD2C8-65DF-463B-4EF5-F7D0F22A8661}"/>
          </ac:spMkLst>
        </pc:spChg>
        <pc:spChg chg="add mod">
          <ac:chgData name="Trevor Maxwell" userId="5dc3676d6437fe12" providerId="LiveId" clId="{58C4EF3E-A89D-4BC2-8D40-10D7493062AD}" dt="2024-05-06T00:38:16.983" v="2585"/>
          <ac:spMkLst>
            <pc:docMk/>
            <pc:sldMk cId="366684896" sldId="264"/>
            <ac:spMk id="10" creationId="{818F0943-CDE6-FD6F-8774-D02C20209916}"/>
          </ac:spMkLst>
        </pc:spChg>
        <pc:spChg chg="add mod">
          <ac:chgData name="Trevor Maxwell" userId="5dc3676d6437fe12" providerId="LiveId" clId="{58C4EF3E-A89D-4BC2-8D40-10D7493062AD}" dt="2024-05-06T00:39:06.712" v="2591"/>
          <ac:spMkLst>
            <pc:docMk/>
            <pc:sldMk cId="366684896" sldId="264"/>
            <ac:spMk id="12" creationId="{D7E49937-9FB9-B533-3084-2AA51DDE9B7E}"/>
          </ac:spMkLst>
        </pc:spChg>
        <pc:picChg chg="del">
          <ac:chgData name="Trevor Maxwell" userId="5dc3676d6437fe12" providerId="LiveId" clId="{58C4EF3E-A89D-4BC2-8D40-10D7493062AD}" dt="2024-05-06T00:35:28.772" v="2572" actId="478"/>
          <ac:picMkLst>
            <pc:docMk/>
            <pc:sldMk cId="366684896" sldId="264"/>
            <ac:picMk id="11" creationId="{523380C7-EFB0-263C-4221-CBA96807EBE9}"/>
          </ac:picMkLst>
        </pc:picChg>
      </pc:sldChg>
      <pc:sldChg chg="del">
        <pc:chgData name="Trevor Maxwell" userId="5dc3676d6437fe12" providerId="LiveId" clId="{58C4EF3E-A89D-4BC2-8D40-10D7493062AD}" dt="2024-05-06T00:51:25.923" v="2636" actId="47"/>
        <pc:sldMkLst>
          <pc:docMk/>
          <pc:sldMk cId="2192460274" sldId="265"/>
        </pc:sldMkLst>
      </pc:sldChg>
      <pc:sldChg chg="addSp delSp modSp del mod">
        <pc:chgData name="Trevor Maxwell" userId="5dc3676d6437fe12" providerId="LiveId" clId="{58C4EF3E-A89D-4BC2-8D40-10D7493062AD}" dt="2024-05-06T01:05:09.741" v="2645" actId="47"/>
        <pc:sldMkLst>
          <pc:docMk/>
          <pc:sldMk cId="2561763882" sldId="266"/>
        </pc:sldMkLst>
        <pc:spChg chg="del">
          <ac:chgData name="Trevor Maxwell" userId="5dc3676d6437fe12" providerId="LiveId" clId="{58C4EF3E-A89D-4BC2-8D40-10D7493062AD}" dt="2024-05-06T00:53:07.342" v="2641" actId="478"/>
          <ac:spMkLst>
            <pc:docMk/>
            <pc:sldMk cId="2561763882" sldId="266"/>
            <ac:spMk id="2" creationId="{7E495F40-1B35-5975-A5CD-D3AE09032D15}"/>
          </ac:spMkLst>
        </pc:spChg>
        <pc:spChg chg="del mod">
          <ac:chgData name="Trevor Maxwell" userId="5dc3676d6437fe12" providerId="LiveId" clId="{58C4EF3E-A89D-4BC2-8D40-10D7493062AD}" dt="2024-05-06T00:53:07.342" v="2641" actId="478"/>
          <ac:spMkLst>
            <pc:docMk/>
            <pc:sldMk cId="2561763882" sldId="266"/>
            <ac:spMk id="3" creationId="{67AB1DC8-9E4F-8E06-C48C-BA9A24A7D885}"/>
          </ac:spMkLst>
        </pc:spChg>
        <pc:spChg chg="add del mod">
          <ac:chgData name="Trevor Maxwell" userId="5dc3676d6437fe12" providerId="LiveId" clId="{58C4EF3E-A89D-4BC2-8D40-10D7493062AD}" dt="2024-05-06T00:53:13.792" v="2642" actId="478"/>
          <ac:spMkLst>
            <pc:docMk/>
            <pc:sldMk cId="2561763882" sldId="266"/>
            <ac:spMk id="5" creationId="{BB9D4E58-EEB2-FEE5-2770-3A8946C856BC}"/>
          </ac:spMkLst>
        </pc:spChg>
        <pc:spChg chg="add mod">
          <ac:chgData name="Trevor Maxwell" userId="5dc3676d6437fe12" providerId="LiveId" clId="{58C4EF3E-A89D-4BC2-8D40-10D7493062AD}" dt="2024-05-06T00:53:14.214" v="2643"/>
          <ac:spMkLst>
            <pc:docMk/>
            <pc:sldMk cId="2561763882" sldId="266"/>
            <ac:spMk id="6" creationId="{2C0EBB95-ECD8-B527-9CEE-59B47B2488E3}"/>
          </ac:spMkLst>
        </pc:spChg>
        <pc:spChg chg="add mod">
          <ac:chgData name="Trevor Maxwell" userId="5dc3676d6437fe12" providerId="LiveId" clId="{58C4EF3E-A89D-4BC2-8D40-10D7493062AD}" dt="2024-05-06T00:53:14.214" v="2643"/>
          <ac:spMkLst>
            <pc:docMk/>
            <pc:sldMk cId="2561763882" sldId="266"/>
            <ac:spMk id="7" creationId="{70904C5A-EF25-FC53-9C0D-640F6096215A}"/>
          </ac:spMkLst>
        </pc:spChg>
      </pc:sldChg>
      <pc:sldChg chg="modSp mod">
        <pc:chgData name="Trevor Maxwell" userId="5dc3676d6437fe12" providerId="LiveId" clId="{58C4EF3E-A89D-4BC2-8D40-10D7493062AD}" dt="2024-05-06T01:11:48.381" v="2730" actId="20577"/>
        <pc:sldMkLst>
          <pc:docMk/>
          <pc:sldMk cId="3026402305" sldId="267"/>
        </pc:sldMkLst>
        <pc:spChg chg="mod">
          <ac:chgData name="Trevor Maxwell" userId="5dc3676d6437fe12" providerId="LiveId" clId="{58C4EF3E-A89D-4BC2-8D40-10D7493062AD}" dt="2024-05-06T01:11:48.381" v="2730" actId="20577"/>
          <ac:spMkLst>
            <pc:docMk/>
            <pc:sldMk cId="3026402305" sldId="267"/>
            <ac:spMk id="3" creationId="{9321A715-2E17-0831-49B3-91663DD07731}"/>
          </ac:spMkLst>
        </pc:spChg>
      </pc:sldChg>
      <pc:sldChg chg="addSp delSp modSp mod">
        <pc:chgData name="Trevor Maxwell" userId="5dc3676d6437fe12" providerId="LiveId" clId="{58C4EF3E-A89D-4BC2-8D40-10D7493062AD}" dt="2024-05-06T01:12:27.740" v="2735" actId="20577"/>
        <pc:sldMkLst>
          <pc:docMk/>
          <pc:sldMk cId="1898130178" sldId="268"/>
        </pc:sldMkLst>
        <pc:spChg chg="add mod">
          <ac:chgData name="Trevor Maxwell" userId="5dc3676d6437fe12" providerId="LiveId" clId="{58C4EF3E-A89D-4BC2-8D40-10D7493062AD}" dt="2024-05-06T01:12:27.740" v="2735" actId="20577"/>
          <ac:spMkLst>
            <pc:docMk/>
            <pc:sldMk cId="1898130178" sldId="268"/>
            <ac:spMk id="7" creationId="{FBDF2162-6A7F-135B-4ACC-B3AA8A9AABC0}"/>
          </ac:spMkLst>
        </pc:spChg>
        <pc:picChg chg="add del">
          <ac:chgData name="Trevor Maxwell" userId="5dc3676d6437fe12" providerId="LiveId" clId="{58C4EF3E-A89D-4BC2-8D40-10D7493062AD}" dt="2024-05-06T01:12:14.280" v="2733" actId="22"/>
          <ac:picMkLst>
            <pc:docMk/>
            <pc:sldMk cId="1898130178" sldId="268"/>
            <ac:picMk id="4" creationId="{A0C6AA41-0EA9-7A2D-ACCF-DCFE1AC0FF65}"/>
          </ac:picMkLst>
        </pc:picChg>
        <pc:picChg chg="del">
          <ac:chgData name="Trevor Maxwell" userId="5dc3676d6437fe12" providerId="LiveId" clId="{58C4EF3E-A89D-4BC2-8D40-10D7493062AD}" dt="2024-05-06T01:11:55.679" v="2731" actId="478"/>
          <ac:picMkLst>
            <pc:docMk/>
            <pc:sldMk cId="1898130178" sldId="268"/>
            <ac:picMk id="6" creationId="{21B02DC5-0E2B-0288-4114-F42D42DA1F2F}"/>
          </ac:picMkLst>
        </pc:picChg>
      </pc:sldChg>
      <pc:sldChg chg="modSp mod">
        <pc:chgData name="Trevor Maxwell" userId="5dc3676d6437fe12" providerId="LiveId" clId="{58C4EF3E-A89D-4BC2-8D40-10D7493062AD}" dt="2024-05-05T23:58:46.616" v="1814" actId="6549"/>
        <pc:sldMkLst>
          <pc:docMk/>
          <pc:sldMk cId="3826381627" sldId="269"/>
        </pc:sldMkLst>
        <pc:spChg chg="mod">
          <ac:chgData name="Trevor Maxwell" userId="5dc3676d6437fe12" providerId="LiveId" clId="{58C4EF3E-A89D-4BC2-8D40-10D7493062AD}" dt="2024-05-05T23:51:22.591" v="1350" actId="20577"/>
          <ac:spMkLst>
            <pc:docMk/>
            <pc:sldMk cId="3826381627" sldId="269"/>
            <ac:spMk id="4" creationId="{3AB74ADB-6B61-C70D-0CE7-CF77D8B423A2}"/>
          </ac:spMkLst>
        </pc:spChg>
        <pc:spChg chg="mod">
          <ac:chgData name="Trevor Maxwell" userId="5dc3676d6437fe12" providerId="LiveId" clId="{58C4EF3E-A89D-4BC2-8D40-10D7493062AD}" dt="2024-05-05T23:52:51.763" v="1382" actId="20577"/>
          <ac:spMkLst>
            <pc:docMk/>
            <pc:sldMk cId="3826381627" sldId="269"/>
            <ac:spMk id="5" creationId="{7D36AFAC-2CB3-0A40-480E-7B3E36F5F8D8}"/>
          </ac:spMkLst>
        </pc:spChg>
        <pc:spChg chg="mod">
          <ac:chgData name="Trevor Maxwell" userId="5dc3676d6437fe12" providerId="LiveId" clId="{58C4EF3E-A89D-4BC2-8D40-10D7493062AD}" dt="2024-05-05T23:57:11.110" v="1703" actId="20577"/>
          <ac:spMkLst>
            <pc:docMk/>
            <pc:sldMk cId="3826381627" sldId="269"/>
            <ac:spMk id="6" creationId="{386BD465-1715-8FAC-9E04-33DF0632FF68}"/>
          </ac:spMkLst>
        </pc:spChg>
        <pc:spChg chg="mod">
          <ac:chgData name="Trevor Maxwell" userId="5dc3676d6437fe12" providerId="LiveId" clId="{58C4EF3E-A89D-4BC2-8D40-10D7493062AD}" dt="2024-05-05T23:57:35.993" v="1721" actId="14100"/>
          <ac:spMkLst>
            <pc:docMk/>
            <pc:sldMk cId="3826381627" sldId="269"/>
            <ac:spMk id="7" creationId="{D8E0648B-A724-2BE6-5E1C-4CB3860F9700}"/>
          </ac:spMkLst>
        </pc:spChg>
        <pc:spChg chg="mod">
          <ac:chgData name="Trevor Maxwell" userId="5dc3676d6437fe12" providerId="LiveId" clId="{58C4EF3E-A89D-4BC2-8D40-10D7493062AD}" dt="2024-05-05T23:58:04.480" v="1803" actId="20577"/>
          <ac:spMkLst>
            <pc:docMk/>
            <pc:sldMk cId="3826381627" sldId="269"/>
            <ac:spMk id="8" creationId="{26FF142C-E88F-49C3-A13C-8AFCD7610D1F}"/>
          </ac:spMkLst>
        </pc:spChg>
        <pc:spChg chg="mod">
          <ac:chgData name="Trevor Maxwell" userId="5dc3676d6437fe12" providerId="LiveId" clId="{58C4EF3E-A89D-4BC2-8D40-10D7493062AD}" dt="2024-05-05T23:58:46.616" v="1814" actId="6549"/>
          <ac:spMkLst>
            <pc:docMk/>
            <pc:sldMk cId="3826381627" sldId="269"/>
            <ac:spMk id="9" creationId="{E3053938-77D3-B09B-F7E1-A1B4B88870B7}"/>
          </ac:spMkLst>
        </pc:spChg>
      </pc:sldChg>
      <pc:sldChg chg="del">
        <pc:chgData name="Trevor Maxwell" userId="5dc3676d6437fe12" providerId="LiveId" clId="{58C4EF3E-A89D-4BC2-8D40-10D7493062AD}" dt="2024-05-06T00:51:27.180" v="2637" actId="47"/>
        <pc:sldMkLst>
          <pc:docMk/>
          <pc:sldMk cId="1918518786" sldId="270"/>
        </pc:sldMkLst>
      </pc:sldChg>
      <pc:sldChg chg="del">
        <pc:chgData name="Trevor Maxwell" userId="5dc3676d6437fe12" providerId="LiveId" clId="{58C4EF3E-A89D-4BC2-8D40-10D7493062AD}" dt="2024-05-06T00:51:28.645" v="2638" actId="47"/>
        <pc:sldMkLst>
          <pc:docMk/>
          <pc:sldMk cId="899859072" sldId="271"/>
        </pc:sldMkLst>
      </pc:sldChg>
      <pc:sldChg chg="del">
        <pc:chgData name="Trevor Maxwell" userId="5dc3676d6437fe12" providerId="LiveId" clId="{58C4EF3E-A89D-4BC2-8D40-10D7493062AD}" dt="2024-05-06T00:51:30.285" v="2639" actId="47"/>
        <pc:sldMkLst>
          <pc:docMk/>
          <pc:sldMk cId="1272036261" sldId="273"/>
        </pc:sldMkLst>
      </pc:sldChg>
      <pc:sldChg chg="addSp delSp modSp add mod">
        <pc:chgData name="Trevor Maxwell" userId="5dc3676d6437fe12" providerId="LiveId" clId="{58C4EF3E-A89D-4BC2-8D40-10D7493062AD}" dt="2024-05-06T00:34:24.739" v="2571" actId="115"/>
        <pc:sldMkLst>
          <pc:docMk/>
          <pc:sldMk cId="3195644843" sldId="274"/>
        </pc:sldMkLst>
        <pc:spChg chg="mod">
          <ac:chgData name="Trevor Maxwell" userId="5dc3676d6437fe12" providerId="LiveId" clId="{58C4EF3E-A89D-4BC2-8D40-10D7493062AD}" dt="2024-05-06T00:34:24.739" v="2571" actId="115"/>
          <ac:spMkLst>
            <pc:docMk/>
            <pc:sldMk cId="3195644843" sldId="274"/>
            <ac:spMk id="3" creationId="{6595998B-D2DF-373E-9202-61FF9C98B537}"/>
          </ac:spMkLst>
        </pc:spChg>
        <pc:picChg chg="del">
          <ac:chgData name="Trevor Maxwell" userId="5dc3676d6437fe12" providerId="LiveId" clId="{58C4EF3E-A89D-4BC2-8D40-10D7493062AD}" dt="2024-05-06T00:25:50.716" v="2544" actId="478"/>
          <ac:picMkLst>
            <pc:docMk/>
            <pc:sldMk cId="3195644843" sldId="274"/>
            <ac:picMk id="4" creationId="{0C7A7BEE-5003-13D2-EC90-EC6D88DBDA6D}"/>
          </ac:picMkLst>
        </pc:picChg>
        <pc:picChg chg="add mod">
          <ac:chgData name="Trevor Maxwell" userId="5dc3676d6437fe12" providerId="LiveId" clId="{58C4EF3E-A89D-4BC2-8D40-10D7493062AD}" dt="2024-05-06T00:26:00.525" v="2547" actId="14100"/>
          <ac:picMkLst>
            <pc:docMk/>
            <pc:sldMk cId="3195644843" sldId="274"/>
            <ac:picMk id="5" creationId="{2C640538-9632-AC00-BD63-9D5437F32BFE}"/>
          </ac:picMkLst>
        </pc:picChg>
      </pc:sldChg>
      <pc:sldChg chg="addSp delSp modSp mod">
        <pc:chgData name="Trevor Maxwell" userId="5dc3676d6437fe12" providerId="LiveId" clId="{58C4EF3E-A89D-4BC2-8D40-10D7493062AD}" dt="2024-05-06T02:23:27.617" v="2769" actId="113"/>
        <pc:sldMkLst>
          <pc:docMk/>
          <pc:sldMk cId="166592680" sldId="275"/>
        </pc:sldMkLst>
        <pc:spChg chg="mod">
          <ac:chgData name="Trevor Maxwell" userId="5dc3676d6437fe12" providerId="LiveId" clId="{58C4EF3E-A89D-4BC2-8D40-10D7493062AD}" dt="2024-05-06T00:48:25.618" v="2627" actId="14100"/>
          <ac:spMkLst>
            <pc:docMk/>
            <pc:sldMk cId="166592680" sldId="275"/>
            <ac:spMk id="2" creationId="{1BD44F85-51C7-7A90-90D7-397D930AC8F0}"/>
          </ac:spMkLst>
        </pc:spChg>
        <pc:spChg chg="mod">
          <ac:chgData name="Trevor Maxwell" userId="5dc3676d6437fe12" providerId="LiveId" clId="{58C4EF3E-A89D-4BC2-8D40-10D7493062AD}" dt="2024-05-06T02:23:27.617" v="2769" actId="113"/>
          <ac:spMkLst>
            <pc:docMk/>
            <pc:sldMk cId="166592680" sldId="275"/>
            <ac:spMk id="3" creationId="{EB4B4BD2-8898-54D5-F185-D39FF591215C}"/>
          </ac:spMkLst>
        </pc:spChg>
        <pc:picChg chg="add mod">
          <ac:chgData name="Trevor Maxwell" userId="5dc3676d6437fe12" providerId="LiveId" clId="{58C4EF3E-A89D-4BC2-8D40-10D7493062AD}" dt="2024-05-06T00:42:49.115" v="2596" actId="1076"/>
          <ac:picMkLst>
            <pc:docMk/>
            <pc:sldMk cId="166592680" sldId="275"/>
            <ac:picMk id="4" creationId="{DB34A027-794F-0ECD-9A2C-F93764C449E7}"/>
          </ac:picMkLst>
        </pc:picChg>
        <pc:picChg chg="del">
          <ac:chgData name="Trevor Maxwell" userId="5dc3676d6437fe12" providerId="LiveId" clId="{58C4EF3E-A89D-4BC2-8D40-10D7493062AD}" dt="2024-05-06T00:42:26.294" v="2592" actId="478"/>
          <ac:picMkLst>
            <pc:docMk/>
            <pc:sldMk cId="166592680" sldId="275"/>
            <ac:picMk id="5" creationId="{F336B118-2C2B-8633-F0CB-A854ED377C86}"/>
          </ac:picMkLst>
        </pc:picChg>
      </pc:sldChg>
      <pc:sldChg chg="modSp add mod">
        <pc:chgData name="Trevor Maxwell" userId="5dc3676d6437fe12" providerId="LiveId" clId="{58C4EF3E-A89D-4BC2-8D40-10D7493062AD}" dt="2024-05-06T02:16:09.452" v="2767" actId="20577"/>
        <pc:sldMkLst>
          <pc:docMk/>
          <pc:sldMk cId="3802679313" sldId="276"/>
        </pc:sldMkLst>
        <pc:spChg chg="mod">
          <ac:chgData name="Trevor Maxwell" userId="5dc3676d6437fe12" providerId="LiveId" clId="{58C4EF3E-A89D-4BC2-8D40-10D7493062AD}" dt="2024-05-06T02:16:09.452" v="2767" actId="20577"/>
          <ac:spMkLst>
            <pc:docMk/>
            <pc:sldMk cId="3802679313" sldId="276"/>
            <ac:spMk id="3" creationId="{67AB1DC8-9E4F-8E06-C48C-BA9A24A7D8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23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786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4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02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9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1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8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6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0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8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05CF-8722-4ACC-A506-35B7AB71E13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4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38D6-45FF-A097-17AF-D7CCF69D8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 Series Forecasting for national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47BD0-F55B-2EC1-EBE4-BC58CC0CD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Trevor Maxwell</a:t>
            </a:r>
          </a:p>
          <a:p>
            <a:r>
              <a:rPr lang="en-US" dirty="0"/>
              <a:t>2024-05-30</a:t>
            </a:r>
          </a:p>
        </p:txBody>
      </p:sp>
    </p:spTree>
    <p:extLst>
      <p:ext uri="{BB962C8B-B14F-4D97-AF65-F5344CB8AC3E}">
        <p14:creationId xmlns:p14="http://schemas.microsoft.com/office/powerpoint/2010/main" val="193004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4F85-51C7-7A90-90D7-397D930A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376" y="764373"/>
            <a:ext cx="7354824" cy="129302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4BD2-8898-54D5-F185-D39FF5912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781939" cy="4024125"/>
          </a:xfrm>
        </p:spPr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Training Data: 2015 – 2017</a:t>
            </a:r>
          </a:p>
          <a:p>
            <a:pPr lvl="1"/>
            <a:r>
              <a:rPr lang="en-US" dirty="0"/>
              <a:t>Test data: 2018</a:t>
            </a:r>
          </a:p>
          <a:p>
            <a:endParaRPr lang="en-US" dirty="0"/>
          </a:p>
          <a:p>
            <a:r>
              <a:rPr lang="en-US" b="1" dirty="0"/>
              <a:t>RMSE: $18,575.05</a:t>
            </a:r>
          </a:p>
        </p:txBody>
      </p: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8165767E-3DB9-3DA4-5127-3A136711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95" y="2674683"/>
            <a:ext cx="5943600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5F40-1B35-5975-A5CD-D3AE0903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1DC8-9E4F-8E06-C48C-BA9A24A7D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model was the best model for time series forecasting of national sales</a:t>
            </a:r>
          </a:p>
          <a:p>
            <a:pPr lvl="1"/>
            <a:r>
              <a:rPr lang="en-US" dirty="0"/>
              <a:t>Based on RMSE</a:t>
            </a:r>
          </a:p>
          <a:p>
            <a:endParaRPr lang="en-US" dirty="0"/>
          </a:p>
          <a:p>
            <a:r>
              <a:rPr lang="en-US" dirty="0"/>
              <a:t>Use cases of the model: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Set sales targets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Trend markets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Set inventory levels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Allocate resources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Manage cashflow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7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AAB0-B7FE-934E-06CE-E0BB2A85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A715-2E17-0831-49B3-91663DD07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forecast is not accurate enough, the organization could deploy inaccurate planning for its operations and hinder the business.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also important to be transparent and state the margins of error predicted in the forecast. </a:t>
            </a:r>
          </a:p>
        </p:txBody>
      </p:sp>
    </p:spTree>
    <p:extLst>
      <p:ext uri="{BB962C8B-B14F-4D97-AF65-F5344CB8AC3E}">
        <p14:creationId xmlns:p14="http://schemas.microsoft.com/office/powerpoint/2010/main" val="302640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CFA3-A3D7-186F-A25B-8E6554CC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F2162-6A7F-135B-4ACC-B3AA8A9AABC0}"/>
              </a:ext>
            </a:extLst>
          </p:cNvPr>
          <p:cNvSpPr txBox="1"/>
          <p:nvPr/>
        </p:nvSpPr>
        <p:spPr>
          <a:xfrm>
            <a:off x="3048778" y="2136339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marR="0" indent="-360045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Fildes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Robert, and Paul Goodwin. “Against your better judgment? how organizations can improve their use of management judgment in forecasting.”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37, no. 6, 1 Dec. 2007, pp. 570–576, https://doi.org/10.1287/inte.1070.0309. </a:t>
            </a:r>
          </a:p>
          <a:p>
            <a:pPr marL="360045" marR="0" indent="-360045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 marR="0" indent="-360045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Prevedere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“3 Real-World Market Demand Forecasting Success Stories.”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Prevedere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 Dec. 2022, prevedere.com/3-real-world-market-demand-forecasting-stories/. </a:t>
            </a:r>
          </a:p>
        </p:txBody>
      </p:sp>
    </p:spTree>
    <p:extLst>
      <p:ext uri="{BB962C8B-B14F-4D97-AF65-F5344CB8AC3E}">
        <p14:creationId xmlns:p14="http://schemas.microsoft.com/office/powerpoint/2010/main" val="189813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C4AB-F500-186F-E5EE-10DE557D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3307-7CC4-6175-BAFA-9084D1C2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Forecasting and Analytics </a:t>
            </a:r>
          </a:p>
          <a:p>
            <a:r>
              <a:rPr lang="en-US" dirty="0"/>
              <a:t>Dataset Used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Models Deployed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 and Next Steps</a:t>
            </a:r>
          </a:p>
          <a:p>
            <a:r>
              <a:rPr lang="en-US" dirty="0"/>
              <a:t>Ethical Considerations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0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014-BE09-E00F-7C1A-2E49ED85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80909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Forecasting and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73DF-A62F-8CA7-89C7-38ABA5465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93391"/>
            <a:ext cx="10820400" cy="4498849"/>
          </a:xfrm>
        </p:spPr>
        <p:txBody>
          <a:bodyPr>
            <a:normAutofit/>
          </a:bodyPr>
          <a:lstStyle/>
          <a:p>
            <a:r>
              <a:rPr lang="en-US" dirty="0"/>
              <a:t>Forecasting:</a:t>
            </a:r>
          </a:p>
          <a:p>
            <a:pPr lvl="1"/>
            <a:r>
              <a:rPr lang="en-US" dirty="0"/>
              <a:t>Using historical data and trends to make predictions in the future.</a:t>
            </a:r>
          </a:p>
          <a:p>
            <a:pPr lvl="1"/>
            <a:r>
              <a:rPr lang="en-US" dirty="0"/>
              <a:t>Can be performed in several business functions:</a:t>
            </a:r>
          </a:p>
          <a:p>
            <a:pPr lvl="2"/>
            <a:r>
              <a:rPr lang="en-US" dirty="0"/>
              <a:t>Sales</a:t>
            </a:r>
          </a:p>
          <a:p>
            <a:pPr lvl="2"/>
            <a:r>
              <a:rPr lang="en-US" dirty="0"/>
              <a:t>Supply chain</a:t>
            </a:r>
          </a:p>
          <a:p>
            <a:pPr lvl="2"/>
            <a:r>
              <a:rPr lang="en-US" dirty="0"/>
              <a:t>Finance</a:t>
            </a:r>
          </a:p>
          <a:p>
            <a:pPr lvl="2"/>
            <a:r>
              <a:rPr lang="en-US" dirty="0"/>
              <a:t>Marketing</a:t>
            </a:r>
          </a:p>
          <a:p>
            <a:r>
              <a:rPr lang="en-US" dirty="0"/>
              <a:t>Machine learning algorithms can supplement and enhance forecasting for businesses.</a:t>
            </a:r>
          </a:p>
          <a:p>
            <a:pPr lvl="1"/>
            <a:r>
              <a:rPr lang="en-US" dirty="0"/>
              <a:t>Strategic planning</a:t>
            </a:r>
          </a:p>
          <a:p>
            <a:pPr lvl="1"/>
            <a:r>
              <a:rPr lang="en-US" dirty="0"/>
              <a:t>Create sales initiatives and KPIs</a:t>
            </a:r>
          </a:p>
          <a:p>
            <a:pPr lvl="1"/>
            <a:r>
              <a:rPr lang="en-US" dirty="0"/>
              <a:t>Anticipate changes</a:t>
            </a:r>
          </a:p>
          <a:p>
            <a:pPr lvl="1"/>
            <a:r>
              <a:rPr lang="en-US" dirty="0"/>
              <a:t>Make informed decisions</a:t>
            </a:r>
          </a:p>
        </p:txBody>
      </p:sp>
    </p:spTree>
    <p:extLst>
      <p:ext uri="{BB962C8B-B14F-4D97-AF65-F5344CB8AC3E}">
        <p14:creationId xmlns:p14="http://schemas.microsoft.com/office/powerpoint/2010/main" val="395251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EC25-E039-4C14-07E7-DABE8DE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92650-06A9-E7F2-5A0B-0B4DC26DA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784" y="3166496"/>
            <a:ext cx="3456432" cy="385679"/>
          </a:xfrm>
        </p:spPr>
        <p:txBody>
          <a:bodyPr/>
          <a:lstStyle/>
          <a:p>
            <a:r>
              <a:rPr lang="en-US" dirty="0"/>
              <a:t>Customer attributes include: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74ADB-6B61-C70D-0CE7-CF77D8B423A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4783" y="3868981"/>
            <a:ext cx="3456432" cy="222701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Shipping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Zip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Postal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6AFAC-2CB3-0A40-480E-7B3E36F5F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7784" y="2816352"/>
            <a:ext cx="3456432" cy="740834"/>
          </a:xfrm>
        </p:spPr>
        <p:txBody>
          <a:bodyPr/>
          <a:lstStyle/>
          <a:p>
            <a:r>
              <a:rPr lang="en-US" dirty="0"/>
              <a:t>Order attributes include: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6BD465-1715-8FAC-9E04-33DF0632FF6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65842" y="3868483"/>
            <a:ext cx="3456432" cy="20708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Order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Ship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Product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Product category and sub-category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E0648B-A724-2BE6-5E1C-4CB3860F9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0784" y="2807885"/>
            <a:ext cx="2345944" cy="740834"/>
          </a:xfrm>
        </p:spPr>
        <p:txBody>
          <a:bodyPr/>
          <a:lstStyle/>
          <a:p>
            <a:r>
              <a:rPr lang="en-US" dirty="0"/>
              <a:t>Target attribute: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FF142C-E88F-49C3-A13C-8AFCD7610D1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50785" y="3868982"/>
            <a:ext cx="3456432" cy="2070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sale amount of the 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Will become summed by month-year at modeling 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53938-77D3-B09B-F7E1-A1B4B88870B7}"/>
              </a:ext>
            </a:extLst>
          </p:cNvPr>
          <p:cNvSpPr txBox="1"/>
          <p:nvPr/>
        </p:nvSpPr>
        <p:spPr>
          <a:xfrm>
            <a:off x="836258" y="205760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includes 9,800 observations and 18 features.</a:t>
            </a:r>
          </a:p>
        </p:txBody>
      </p:sp>
    </p:spTree>
    <p:extLst>
      <p:ext uri="{BB962C8B-B14F-4D97-AF65-F5344CB8AC3E}">
        <p14:creationId xmlns:p14="http://schemas.microsoft.com/office/powerpoint/2010/main" val="382638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5734-7C31-D6B8-5A7B-FA3BB5D6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Exploratory Data analysis (</a:t>
            </a:r>
            <a:r>
              <a:rPr lang="en-US" sz="3600" dirty="0" err="1"/>
              <a:t>eda</a:t>
            </a:r>
            <a:r>
              <a:rPr lang="en-US" sz="3600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4BFFAE-9C3E-A0A4-F170-CF62F425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1747603"/>
            <a:ext cx="9059539" cy="3362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3CA687-6346-DCC2-0296-13C97BB162E9}"/>
              </a:ext>
            </a:extLst>
          </p:cNvPr>
          <p:cNvSpPr txBox="1"/>
          <p:nvPr/>
        </p:nvSpPr>
        <p:spPr>
          <a:xfrm>
            <a:off x="374904" y="5422392"/>
            <a:ext cx="1162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data from 2015 through 2018 appears seasonal every 12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Appears to increase during 2017 and 2018.</a:t>
            </a:r>
          </a:p>
        </p:txBody>
      </p:sp>
    </p:spTree>
    <p:extLst>
      <p:ext uri="{BB962C8B-B14F-4D97-AF65-F5344CB8AC3E}">
        <p14:creationId xmlns:p14="http://schemas.microsoft.com/office/powerpoint/2010/main" val="308323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8BF9-48D9-E197-2CA4-32925D0F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352" y="117435"/>
            <a:ext cx="8817864" cy="1614933"/>
          </a:xfrm>
        </p:spPr>
        <p:txBody>
          <a:bodyPr>
            <a:normAutofit/>
          </a:bodyPr>
          <a:lstStyle/>
          <a:p>
            <a:r>
              <a:rPr lang="en-US" sz="3200"/>
              <a:t>Exploratory Data analysis (continued)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998B-D2DF-373E-9202-61FF9C98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215" y="2107994"/>
            <a:ext cx="4551398" cy="3667655"/>
          </a:xfrm>
        </p:spPr>
        <p:txBody>
          <a:bodyPr>
            <a:normAutofit/>
          </a:bodyPr>
          <a:lstStyle/>
          <a:p>
            <a:r>
              <a:rPr lang="en-US" dirty="0"/>
              <a:t>Top performing category:</a:t>
            </a:r>
          </a:p>
          <a:p>
            <a:pPr lvl="1"/>
            <a:r>
              <a:rPr lang="en-US" b="1" dirty="0"/>
              <a:t>Technology</a:t>
            </a:r>
          </a:p>
          <a:p>
            <a:endParaRPr lang="en-US" b="1" dirty="0"/>
          </a:p>
          <a:p>
            <a:r>
              <a:rPr lang="en-US" dirty="0"/>
              <a:t>Average sale for </a:t>
            </a:r>
            <a:r>
              <a:rPr lang="en-US" b="1" dirty="0"/>
              <a:t>Office Supplies</a:t>
            </a:r>
            <a:r>
              <a:rPr lang="en-US" dirty="0"/>
              <a:t> is significantly lower than the other two.</a:t>
            </a:r>
          </a:p>
          <a:p>
            <a:pPr lvl="1"/>
            <a:r>
              <a:rPr lang="en-US" dirty="0"/>
              <a:t>However, the total sales is only slightly less than </a:t>
            </a:r>
            <a:r>
              <a:rPr lang="en-US" b="1" dirty="0"/>
              <a:t>Furniture.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graph of sales by category&#10;&#10;Description automatically generated">
            <a:extLst>
              <a:ext uri="{FF2B5EF4-FFF2-40B4-BE49-F238E27FC236}">
                <a16:creationId xmlns:a16="http://schemas.microsoft.com/office/drawing/2014/main" id="{16B940AA-2964-BAF9-4B2F-ADC9EBB3D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08" y="2414677"/>
            <a:ext cx="3379673" cy="3239674"/>
          </a:xfrm>
          <a:prstGeom prst="rect">
            <a:avLst/>
          </a:prstGeom>
        </p:spPr>
      </p:pic>
      <p:pic>
        <p:nvPicPr>
          <p:cNvPr id="6" name="Picture 5" descr="A graph of sales&#10;&#10;Description automatically generated">
            <a:extLst>
              <a:ext uri="{FF2B5EF4-FFF2-40B4-BE49-F238E27FC236}">
                <a16:creationId xmlns:a16="http://schemas.microsoft.com/office/drawing/2014/main" id="{6E60F581-CB9A-EA14-4160-2F13B9CFD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56" y="2414677"/>
            <a:ext cx="3401329" cy="323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7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8BF9-48D9-E197-2CA4-32925D0F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352" y="117435"/>
            <a:ext cx="8817864" cy="1614933"/>
          </a:xfrm>
        </p:spPr>
        <p:txBody>
          <a:bodyPr>
            <a:normAutofit/>
          </a:bodyPr>
          <a:lstStyle/>
          <a:p>
            <a:r>
              <a:rPr lang="en-US" sz="3200"/>
              <a:t>Exploratory Data analysis (continued)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998B-D2DF-373E-9202-61FF9C98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215" y="2107994"/>
            <a:ext cx="4551398" cy="3667655"/>
          </a:xfrm>
        </p:spPr>
        <p:txBody>
          <a:bodyPr>
            <a:normAutofit/>
          </a:bodyPr>
          <a:lstStyle/>
          <a:p>
            <a:r>
              <a:rPr lang="en-US" dirty="0"/>
              <a:t>Top performing regions:</a:t>
            </a:r>
          </a:p>
          <a:p>
            <a:pPr lvl="1"/>
            <a:r>
              <a:rPr lang="en-US" b="1" dirty="0"/>
              <a:t>East</a:t>
            </a:r>
          </a:p>
          <a:p>
            <a:pPr lvl="1"/>
            <a:r>
              <a:rPr lang="en-US" b="1" dirty="0"/>
              <a:t>West</a:t>
            </a:r>
          </a:p>
          <a:p>
            <a:endParaRPr lang="en-US" b="1" dirty="0"/>
          </a:p>
          <a:p>
            <a:r>
              <a:rPr lang="en-US" b="1" dirty="0"/>
              <a:t>South</a:t>
            </a:r>
            <a:r>
              <a:rPr lang="en-US" dirty="0"/>
              <a:t> region has the lowest total sales and highest average</a:t>
            </a:r>
            <a:endParaRPr lang="en-US" b="1" dirty="0"/>
          </a:p>
          <a:p>
            <a:pPr lvl="1"/>
            <a:r>
              <a:rPr lang="en-US" dirty="0"/>
              <a:t>Worst performing region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graph of blue bars&#10;&#10;Description automatically generated">
            <a:extLst>
              <a:ext uri="{FF2B5EF4-FFF2-40B4-BE49-F238E27FC236}">
                <a16:creationId xmlns:a16="http://schemas.microsoft.com/office/drawing/2014/main" id="{888BBC3C-9C65-86AB-E1C7-08C0AD310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084" y="2355458"/>
            <a:ext cx="3310764" cy="3172726"/>
          </a:xfrm>
          <a:prstGeom prst="rect">
            <a:avLst/>
          </a:prstGeom>
        </p:spPr>
      </p:pic>
      <p:pic>
        <p:nvPicPr>
          <p:cNvPr id="7" name="Picture 6" descr="A graph of blue bars&#10;&#10;Description automatically generated">
            <a:extLst>
              <a:ext uri="{FF2B5EF4-FFF2-40B4-BE49-F238E27FC236}">
                <a16:creationId xmlns:a16="http://schemas.microsoft.com/office/drawing/2014/main" id="{158782B7-3F36-EA80-AEDE-504E59FB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319" y="2355458"/>
            <a:ext cx="3330466" cy="31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8BF9-48D9-E197-2CA4-32925D0F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064" y="220072"/>
            <a:ext cx="8772144" cy="1614933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 (continued)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4538-C576-510F-704D-5AA8CC68B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862" y="2563045"/>
            <a:ext cx="4758177" cy="2120841"/>
          </a:xfrm>
        </p:spPr>
        <p:txBody>
          <a:bodyPr/>
          <a:lstStyle/>
          <a:p>
            <a:r>
              <a:rPr lang="en-US" dirty="0"/>
              <a:t>Top performing states:</a:t>
            </a:r>
          </a:p>
          <a:p>
            <a:pPr lvl="1"/>
            <a:r>
              <a:rPr lang="en-US" dirty="0"/>
              <a:t>California – $446.3k</a:t>
            </a:r>
          </a:p>
          <a:p>
            <a:pPr lvl="1"/>
            <a:r>
              <a:rPr lang="en-US" dirty="0"/>
              <a:t>New York – $306.4k</a:t>
            </a:r>
          </a:p>
          <a:p>
            <a:pPr lvl="1"/>
            <a:r>
              <a:rPr lang="en-US" dirty="0"/>
              <a:t>Texas – $186.6k</a:t>
            </a:r>
          </a:p>
          <a:p>
            <a:pPr lvl="1"/>
            <a:r>
              <a:rPr lang="en-US" dirty="0"/>
              <a:t>Washington – $135.2k</a:t>
            </a:r>
          </a:p>
          <a:p>
            <a:pPr lvl="1"/>
            <a:r>
              <a:rPr lang="en-US" dirty="0"/>
              <a:t>Pennsylvania – $116.3k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293180-0324-367F-79DC-5576F4F38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47" b="12657"/>
          <a:stretch/>
        </p:blipFill>
        <p:spPr>
          <a:xfrm>
            <a:off x="5215812" y="1611404"/>
            <a:ext cx="6969968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8DD817-FA32-8D20-E318-A47DA058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deployed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2DD2C8-65DF-463B-4EF5-F7D0F22A8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3760638"/>
            <a:ext cx="3249168" cy="1310951"/>
          </a:xfrm>
        </p:spPr>
        <p:txBody>
          <a:bodyPr/>
          <a:lstStyle/>
          <a:p>
            <a:r>
              <a:rPr lang="en-US" dirty="0"/>
              <a:t>ARIMA</a:t>
            </a:r>
          </a:p>
          <a:p>
            <a:pPr lvl="1"/>
            <a:r>
              <a:rPr lang="en-US" dirty="0"/>
              <a:t>RMSE:</a:t>
            </a:r>
          </a:p>
          <a:p>
            <a:pPr lvl="2"/>
            <a:r>
              <a:rPr lang="en-US" dirty="0"/>
              <a:t>$31,268.55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18F0943-CDE6-FD6F-8774-D02C20209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7032" y="3760638"/>
            <a:ext cx="3249168" cy="1310951"/>
          </a:xfrm>
        </p:spPr>
        <p:txBody>
          <a:bodyPr/>
          <a:lstStyle/>
          <a:p>
            <a:r>
              <a:rPr lang="en-US" b="1" dirty="0"/>
              <a:t>XGBOOST</a:t>
            </a:r>
          </a:p>
          <a:p>
            <a:pPr lvl="1"/>
            <a:r>
              <a:rPr lang="en-US" b="1" dirty="0"/>
              <a:t>RMSE:</a:t>
            </a:r>
          </a:p>
          <a:p>
            <a:pPr lvl="2"/>
            <a:r>
              <a:rPr lang="en-US" b="1" dirty="0"/>
              <a:t>$18,575.05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E49937-9FB9-B533-3084-2AA51DDE9B7E}"/>
              </a:ext>
            </a:extLst>
          </p:cNvPr>
          <p:cNvSpPr txBox="1">
            <a:spLocks/>
          </p:cNvSpPr>
          <p:nvPr/>
        </p:nvSpPr>
        <p:spPr>
          <a:xfrm>
            <a:off x="4395216" y="3760638"/>
            <a:ext cx="3249168" cy="1310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SARIMA</a:t>
            </a:r>
          </a:p>
          <a:p>
            <a:pPr lvl="1"/>
            <a:r>
              <a:rPr lang="en-US" dirty="0"/>
              <a:t>RMSE:</a:t>
            </a:r>
          </a:p>
          <a:p>
            <a:pPr lvl="2"/>
            <a:r>
              <a:rPr lang="en-US" dirty="0"/>
              <a:t>$19,670.13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1AB46-BCAB-E13C-579D-ADAD604A1898}"/>
              </a:ext>
            </a:extLst>
          </p:cNvPr>
          <p:cNvSpPr txBox="1"/>
          <p:nvPr/>
        </p:nvSpPr>
        <p:spPr>
          <a:xfrm>
            <a:off x="533400" y="2174033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Mean Square Error (RMSE)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difference between predicted value and the true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Estimation of how well the model predicts the target value</a:t>
            </a:r>
          </a:p>
        </p:txBody>
      </p:sp>
    </p:spTree>
    <p:extLst>
      <p:ext uri="{BB962C8B-B14F-4D97-AF65-F5344CB8AC3E}">
        <p14:creationId xmlns:p14="http://schemas.microsoft.com/office/powerpoint/2010/main" val="3666848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Words>481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Times New Roman</vt:lpstr>
      <vt:lpstr>Vapor Trail</vt:lpstr>
      <vt:lpstr>Time Series Forecasting for national sales</vt:lpstr>
      <vt:lpstr>contents</vt:lpstr>
      <vt:lpstr>Introduction to Forecasting and analytics</vt:lpstr>
      <vt:lpstr>Dataset Used</vt:lpstr>
      <vt:lpstr>Exploratory Data analysis (eda)</vt:lpstr>
      <vt:lpstr>Exploratory Data analysis (continued)</vt:lpstr>
      <vt:lpstr>Exploratory Data analysis (continued)</vt:lpstr>
      <vt:lpstr>Exploratory Data analysis (continued)</vt:lpstr>
      <vt:lpstr>Models deployed</vt:lpstr>
      <vt:lpstr>Results</vt:lpstr>
      <vt:lpstr>Conclusion and next steps</vt:lpstr>
      <vt:lpstr>Ethical implications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Mortality by Heart Failure</dc:title>
  <dc:creator>Trevor Maxwell</dc:creator>
  <cp:lastModifiedBy>Trevor Maxwell</cp:lastModifiedBy>
  <cp:revision>2</cp:revision>
  <dcterms:created xsi:type="dcterms:W3CDTF">2024-03-02T00:46:17Z</dcterms:created>
  <dcterms:modified xsi:type="dcterms:W3CDTF">2024-05-31T02:02:11Z</dcterms:modified>
</cp:coreProperties>
</file>