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5612"/>
    <p:restoredTop sz="94710"/>
  </p:normalViewPr>
  <p:slideViewPr>
    <p:cSldViewPr snapToGrid="0" snapToObjects="1">
      <p:cViewPr varScale="1">
        <p:scale>
          <a:sx n="143" d="100"/>
          <a:sy n="143" d="100"/>
        </p:scale>
        <p:origin x="2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197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CC73C-67FC-6B4F-A92E-E730DB5879D9}" type="datetimeFigureOut">
              <a:rPr lang="en-US" smtClean="0"/>
              <a:t>4/23/21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7FA5A-4CE2-7341-9A2A-F597B627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1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2.png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7FA5A-4CE2-7341-9A2A-F597B6278106}" type="slidenum">
              <a:rPr lang="en-US" smtClean="0"/>
              <a:t>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78543D-35DD-F444-8220-182265E56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4135"/>
            <a:ext cx="6858000" cy="21485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49C122-D651-FE4C-9712-661DFE258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07365"/>
            <a:ext cx="6856413" cy="21610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62655B-B7AB-F944-9AEB-0181BA8483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53090"/>
            <a:ext cx="6893275" cy="2161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098221-2473-6E46-822D-2BBAB339E0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67409"/>
            <a:ext cx="6856412" cy="4143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119776-C1CE-254B-87F0-64AA8154582A}"/>
                  </a:ext>
                </a:extLst>
              </p:cNvPr>
              <p:cNvSpPr txBox="1"/>
              <p:nvPr/>
            </p:nvSpPr>
            <p:spPr>
              <a:xfrm>
                <a:off x="861390" y="228746"/>
                <a:ext cx="51336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Peak Flux Density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𝑚𝐽𝑦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𝑏𝑒𝑎𝑚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119776-C1CE-254B-87F0-64AA81545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90" y="228746"/>
                <a:ext cx="5133629" cy="400110"/>
              </a:xfrm>
              <a:prstGeom prst="rect">
                <a:avLst/>
              </a:prstGeom>
              <a:blipFill>
                <a:blip r:embed="rId7"/>
                <a:stretch>
                  <a:fillRect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9B9F3B2-CF0C-074D-A7A2-B415D19F48FB}"/>
              </a:ext>
            </a:extLst>
          </p:cNvPr>
          <p:cNvSpPr txBox="1"/>
          <p:nvPr/>
        </p:nvSpPr>
        <p:spPr>
          <a:xfrm>
            <a:off x="0" y="551911"/>
            <a:ext cx="6856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 0	        1	             2		 3	     4 	        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5C48B1-A570-5746-8866-4063B4C35D8C}"/>
              </a:ext>
            </a:extLst>
          </p:cNvPr>
          <p:cNvSpPr txBox="1"/>
          <p:nvPr/>
        </p:nvSpPr>
        <p:spPr>
          <a:xfrm>
            <a:off x="0" y="1474135"/>
            <a:ext cx="1881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A00"/>
                </a:solidFill>
              </a:rPr>
              <a:t>J1017+1516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56A58E-A199-454C-A03B-83E57549437C}"/>
              </a:ext>
            </a:extLst>
          </p:cNvPr>
          <p:cNvSpPr txBox="1"/>
          <p:nvPr/>
        </p:nvSpPr>
        <p:spPr>
          <a:xfrm>
            <a:off x="0" y="1797301"/>
            <a:ext cx="1387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1.4 GHz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1999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94C54-BFD0-3E46-89B5-06C7975BD26F}"/>
              </a:ext>
            </a:extLst>
          </p:cNvPr>
          <p:cNvSpPr txBox="1"/>
          <p:nvPr/>
        </p:nvSpPr>
        <p:spPr>
          <a:xfrm>
            <a:off x="586526" y="3061488"/>
            <a:ext cx="1056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106 kpc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BA3A26-63BF-A141-B14B-24CA5FD11FD2}"/>
              </a:ext>
            </a:extLst>
          </p:cNvPr>
          <p:cNvSpPr txBox="1"/>
          <p:nvPr/>
        </p:nvSpPr>
        <p:spPr>
          <a:xfrm>
            <a:off x="2973642" y="3056306"/>
            <a:ext cx="1056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116 kpc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575233-3C5E-5A45-945D-D832065CED40}"/>
              </a:ext>
            </a:extLst>
          </p:cNvPr>
          <p:cNvSpPr txBox="1"/>
          <p:nvPr/>
        </p:nvSpPr>
        <p:spPr>
          <a:xfrm>
            <a:off x="5302654" y="3065807"/>
            <a:ext cx="1056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55 kpc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03719F-8B62-5F4A-85A4-9F7AB226039B}"/>
              </a:ext>
            </a:extLst>
          </p:cNvPr>
          <p:cNvSpPr txBox="1"/>
          <p:nvPr/>
        </p:nvSpPr>
        <p:spPr>
          <a:xfrm>
            <a:off x="3089812" y="1480341"/>
            <a:ext cx="1387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</a:rPr>
              <a:t>6 GHz</a:t>
            </a:r>
          </a:p>
          <a:p>
            <a:pPr algn="r"/>
            <a:r>
              <a:rPr lang="en-US" sz="2000" b="1" dirty="0">
                <a:solidFill>
                  <a:schemeClr val="bg1"/>
                </a:solidFill>
              </a:rPr>
              <a:t>2011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755D4E-0795-DF4B-835F-B7036F7CA0D9}"/>
              </a:ext>
            </a:extLst>
          </p:cNvPr>
          <p:cNvSpPr txBox="1"/>
          <p:nvPr/>
        </p:nvSpPr>
        <p:spPr>
          <a:xfrm>
            <a:off x="5381181" y="1488140"/>
            <a:ext cx="1387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</a:rPr>
              <a:t>3 GHz</a:t>
            </a:r>
          </a:p>
          <a:p>
            <a:pPr algn="r"/>
            <a:r>
              <a:rPr lang="en-US" sz="2000" b="1" dirty="0">
                <a:solidFill>
                  <a:schemeClr val="bg1"/>
                </a:solidFill>
              </a:rPr>
              <a:t>2017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F80847-D005-474E-A5CF-1483C6EF2CD3}"/>
              </a:ext>
            </a:extLst>
          </p:cNvPr>
          <p:cNvSpPr txBox="1"/>
          <p:nvPr/>
        </p:nvSpPr>
        <p:spPr>
          <a:xfrm>
            <a:off x="-12395" y="3807365"/>
            <a:ext cx="1881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A00"/>
                </a:solidFill>
              </a:rPr>
              <a:t>J1511+1009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3CB039-364F-3343-9A4B-1BE5A84AA349}"/>
              </a:ext>
            </a:extLst>
          </p:cNvPr>
          <p:cNvSpPr txBox="1"/>
          <p:nvPr/>
        </p:nvSpPr>
        <p:spPr>
          <a:xfrm>
            <a:off x="0" y="4149231"/>
            <a:ext cx="1387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1.4 GHz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2000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1D4314-815B-E546-89E3-1D5E99B48F2C}"/>
              </a:ext>
            </a:extLst>
          </p:cNvPr>
          <p:cNvSpPr txBox="1"/>
          <p:nvPr/>
        </p:nvSpPr>
        <p:spPr>
          <a:xfrm>
            <a:off x="586526" y="5429815"/>
            <a:ext cx="1056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118 kpc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6D6A69-E5E3-8548-ADE6-5910A6EED8BD}"/>
              </a:ext>
            </a:extLst>
          </p:cNvPr>
          <p:cNvSpPr txBox="1"/>
          <p:nvPr/>
        </p:nvSpPr>
        <p:spPr>
          <a:xfrm>
            <a:off x="3089812" y="3827479"/>
            <a:ext cx="1387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</a:rPr>
              <a:t>6 GHz</a:t>
            </a:r>
          </a:p>
          <a:p>
            <a:pPr algn="r"/>
            <a:r>
              <a:rPr lang="en-US" sz="2000" b="1" dirty="0">
                <a:solidFill>
                  <a:schemeClr val="bg1"/>
                </a:solidFill>
              </a:rPr>
              <a:t>2011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7D4549-A6E5-2649-9AD3-79D98DF1C543}"/>
              </a:ext>
            </a:extLst>
          </p:cNvPr>
          <p:cNvSpPr txBox="1"/>
          <p:nvPr/>
        </p:nvSpPr>
        <p:spPr>
          <a:xfrm>
            <a:off x="2973642" y="5429815"/>
            <a:ext cx="1056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128 kpc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00CDB3-CFE2-B646-BF8D-D1C7408686FA}"/>
              </a:ext>
            </a:extLst>
          </p:cNvPr>
          <p:cNvSpPr txBox="1"/>
          <p:nvPr/>
        </p:nvSpPr>
        <p:spPr>
          <a:xfrm>
            <a:off x="5423654" y="3827479"/>
            <a:ext cx="1387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</a:rPr>
              <a:t>3 GHz</a:t>
            </a:r>
          </a:p>
          <a:p>
            <a:pPr algn="r"/>
            <a:r>
              <a:rPr lang="en-US" sz="2000" b="1" dirty="0">
                <a:solidFill>
                  <a:schemeClr val="bg1"/>
                </a:solidFill>
              </a:rPr>
              <a:t>2019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7883DF-8029-B141-94DA-578B81449ACA}"/>
              </a:ext>
            </a:extLst>
          </p:cNvPr>
          <p:cNvSpPr txBox="1"/>
          <p:nvPr/>
        </p:nvSpPr>
        <p:spPr>
          <a:xfrm>
            <a:off x="5381181" y="5381917"/>
            <a:ext cx="1056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55 kpc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9CA0EE-44A5-1042-A002-354167847BFF}"/>
              </a:ext>
            </a:extLst>
          </p:cNvPr>
          <p:cNvSpPr txBox="1"/>
          <p:nvPr/>
        </p:nvSpPr>
        <p:spPr>
          <a:xfrm>
            <a:off x="0" y="6171790"/>
            <a:ext cx="1881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A00"/>
                </a:solidFill>
              </a:rPr>
              <a:t>J1513+2623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957107-E7F6-C341-8831-3330B0A94923}"/>
              </a:ext>
            </a:extLst>
          </p:cNvPr>
          <p:cNvSpPr txBox="1"/>
          <p:nvPr/>
        </p:nvSpPr>
        <p:spPr>
          <a:xfrm>
            <a:off x="857" y="6525734"/>
            <a:ext cx="1387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1.4 GHz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1995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33A09B-E856-A346-86FB-01AFEF7E51A0}"/>
              </a:ext>
            </a:extLst>
          </p:cNvPr>
          <p:cNvSpPr txBox="1"/>
          <p:nvPr/>
        </p:nvSpPr>
        <p:spPr>
          <a:xfrm>
            <a:off x="586526" y="7696369"/>
            <a:ext cx="1056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92 kpc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436D7E-50AC-7941-A765-A5934D3124A6}"/>
              </a:ext>
            </a:extLst>
          </p:cNvPr>
          <p:cNvSpPr txBox="1"/>
          <p:nvPr/>
        </p:nvSpPr>
        <p:spPr>
          <a:xfrm>
            <a:off x="2973642" y="7696369"/>
            <a:ext cx="1056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100 kpc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6A9613-FE69-1B4C-9E90-394CEF42D4C1}"/>
              </a:ext>
            </a:extLst>
          </p:cNvPr>
          <p:cNvSpPr txBox="1"/>
          <p:nvPr/>
        </p:nvSpPr>
        <p:spPr>
          <a:xfrm>
            <a:off x="3089812" y="6167185"/>
            <a:ext cx="1387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</a:rPr>
              <a:t>6 GHz</a:t>
            </a:r>
          </a:p>
          <a:p>
            <a:pPr algn="r"/>
            <a:r>
              <a:rPr lang="en-US" sz="2000" b="1" dirty="0">
                <a:solidFill>
                  <a:schemeClr val="bg1"/>
                </a:solidFill>
              </a:rPr>
              <a:t>2011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EC1ECB-955F-EB45-B2D2-0AEBE452DE6F}"/>
              </a:ext>
            </a:extLst>
          </p:cNvPr>
          <p:cNvSpPr txBox="1"/>
          <p:nvPr/>
        </p:nvSpPr>
        <p:spPr>
          <a:xfrm>
            <a:off x="5302654" y="7725680"/>
            <a:ext cx="1056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48 kpc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D3D5CE-11A6-FE4C-B595-9367D338411E}"/>
              </a:ext>
            </a:extLst>
          </p:cNvPr>
          <p:cNvSpPr txBox="1"/>
          <p:nvPr/>
        </p:nvSpPr>
        <p:spPr>
          <a:xfrm>
            <a:off x="5433535" y="6169441"/>
            <a:ext cx="1387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</a:rPr>
              <a:t>3 GHz</a:t>
            </a:r>
          </a:p>
          <a:p>
            <a:pPr algn="r"/>
            <a:r>
              <a:rPr lang="en-US" sz="2000" b="1" dirty="0">
                <a:solidFill>
                  <a:schemeClr val="bg1"/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861428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7FA5A-4CE2-7341-9A2A-F597B62781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71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7FA5A-4CE2-7341-9A2A-F597B62781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39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7FA5A-4CE2-7341-9A2A-F597B62781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31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7FA5A-4CE2-7341-9A2A-F597B62781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3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C6221A-C3BF-E847-BD06-8113537A7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" y="1048573"/>
            <a:ext cx="6856412" cy="3268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FC4F6C-BB30-6A42-B13D-044C4E4A052D}"/>
                  </a:ext>
                </a:extLst>
              </p:cNvPr>
              <p:cNvSpPr txBox="1"/>
              <p:nvPr/>
            </p:nvSpPr>
            <p:spPr>
              <a:xfrm>
                <a:off x="1" y="410818"/>
                <a:ext cx="68564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Peak Flux Density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𝑚𝐽𝑦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𝑏𝑒𝑎𝑚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     0   	          1	               2		  3	      4	           5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FC4F6C-BB30-6A42-B13D-044C4E4A0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410818"/>
                <a:ext cx="6856411" cy="646331"/>
              </a:xfrm>
              <a:prstGeom prst="rect">
                <a:avLst/>
              </a:prstGeom>
              <a:blipFill>
                <a:blip r:embed="rId4"/>
                <a:stretch>
                  <a:fillRect t="-192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B03D7BB1-EA42-B24A-AF21-D46F8CFFD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8" y="1516264"/>
            <a:ext cx="6856412" cy="21480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09641C-A1D5-E04E-8B60-B06127F98A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039" y="3805126"/>
            <a:ext cx="6863039" cy="21631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0B9A99-8A28-174B-909B-E621E37900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8" y="6109070"/>
            <a:ext cx="6854824" cy="214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45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64B92-33DB-E041-98F6-DCAB2A4D6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E725D-4F61-2E4C-9DC8-2E8B90EE9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1677C-D1D8-C943-AF3B-75FA7E3F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98D5-C6F9-1448-BC78-866BC7F1643A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3B29B-AAF3-874A-AEAC-28B74A77E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73590-CC2D-BE4A-BD26-6925D9EFB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F8D0-9CBE-7F40-BF9D-DC1AC1903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90CD-3769-3E45-9D7D-0304D0E0C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EF7E7-A08D-7241-857A-998409A6F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92AD5-C798-1442-B6D8-90A56026D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98D5-C6F9-1448-BC78-866BC7F1643A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8FA4A-7FC1-D149-84DF-05159D760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785F6-4312-204C-A112-65696CC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F8D0-9CBE-7F40-BF9D-DC1AC1903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8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262533-FF63-1947-9E45-A75C38D85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94118-7100-C541-8ED1-F93DC48D1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4E6C8-0F88-6C4D-8048-9160CA61E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98D5-C6F9-1448-BC78-866BC7F1643A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86BFA-9997-F64C-9C57-CC2B9B2C4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624E5-8F11-F245-88F7-2F7BC113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F8D0-9CBE-7F40-BF9D-DC1AC1903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6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6A51-2D5E-244C-8BF5-74450CDB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C68B1-DC70-7741-A2C4-335768D81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2243A-246C-824E-BC2E-911F404B4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98D5-C6F9-1448-BC78-866BC7F1643A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E43A2-D94D-184F-96EC-AC2013F2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3B1B0-060B-C540-B353-D5347B3E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F8D0-9CBE-7F40-BF9D-DC1AC1903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6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5978-94EB-8E4E-B8D2-538D07981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5A93-71D8-8647-ADEA-9E4A6027A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D799E-C8C1-C345-83ED-EE6EE9D9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98D5-C6F9-1448-BC78-866BC7F1643A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2AC94-5DEA-804E-96A5-66755ED7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9160E-2B6D-3548-AFB8-D1F2B3DF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F8D0-9CBE-7F40-BF9D-DC1AC1903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9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9DBA-6C33-4844-9B70-48AC4531A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F8852-E014-EE4B-8528-C6D351994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074B6-6CAA-FB4C-A281-005E5074D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B689F-D22E-F94B-ADD5-54D2894B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98D5-C6F9-1448-BC78-866BC7F1643A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58145-25AA-544B-9F19-D62BAB67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99A7C-7D54-1B4B-9FCC-1E48E09C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F8D0-9CBE-7F40-BF9D-DC1AC1903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7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9346-68ED-3243-B17D-AF7796142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A4E82-08A1-344E-B52D-62932D24F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DD9C8-305E-D142-9CFF-7CD84D6B2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43A0EC-92C7-0D45-AB7B-05EF4C48A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867182-0DAF-2943-88B0-DAA06D28C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EC422D-2AF4-1041-8DD5-B64ADB459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98D5-C6F9-1448-BC78-866BC7F1643A}" type="datetimeFigureOut">
              <a:rPr lang="en-US" smtClean="0"/>
              <a:t>4/23/21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42F59F-E960-3143-B6F8-AF3DEF98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D8675D-9BA8-E94C-84F4-30EBDE49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F8D0-9CBE-7F40-BF9D-DC1AC1903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16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56A6-AE8C-7E43-9B3C-69270FCA1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BB0ED-D596-4045-BD1B-AB5CA037A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98D5-C6F9-1448-BC78-866BC7F1643A}" type="datetimeFigureOut">
              <a:rPr lang="en-US" smtClean="0"/>
              <a:t>4/23/21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26806-D195-9A47-AE0F-EC7D11F8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E268F-ACF9-C048-AC26-047E5F72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F8D0-9CBE-7F40-BF9D-DC1AC1903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5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777FA8-8562-6445-9732-904DE1EB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98D5-C6F9-1448-BC78-866BC7F1643A}" type="datetimeFigureOut">
              <a:rPr lang="en-US" smtClean="0"/>
              <a:t>4/23/21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FB90A-BA1F-3E4E-AB21-C5766E95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5F366-AF21-3048-B73C-64600EB2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F8D0-9CBE-7F40-BF9D-DC1AC1903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1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043C-7A7D-9947-87F4-4D85E390F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9220-4505-3440-B0CD-2D1A567D5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FB6A4-9520-944A-A97B-B06DFD282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C115D-6818-F742-B4FC-1BB33A102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98D5-C6F9-1448-BC78-866BC7F1643A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0E7C8-2244-2A45-9908-5D87A5FF7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4339B-4C92-494E-9AE8-3E3D7D41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F8D0-9CBE-7F40-BF9D-DC1AC1903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1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915E-980E-4A40-A879-4EC0CBA40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33D822-BF20-914A-AE0F-FCBBA9549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5FE3D-2380-8C4E-8919-72DBD935B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51C0F-773D-F24F-A77B-1F420BF9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98D5-C6F9-1448-BC78-866BC7F1643A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AC99A-66F9-0649-86E8-CFF477CF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9C2A9-82B7-5244-82B8-110D3DBD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F8D0-9CBE-7F40-BF9D-DC1AC1903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3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8DE8E2-D395-F246-B923-7187BC46E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F2AF4-3F1A-3A40-8B65-3D930681E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43C0B-ECF3-064C-9C5C-25DBB7C17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298D5-C6F9-1448-BC78-866BC7F1643A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A3C6-A8EA-6344-9048-42874D03F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38BA7-4370-EB42-9689-44981CBDD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7F8D0-9CBE-7F40-BF9D-DC1AC1903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3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760E-C564-3B41-A19B-3F7F8412C3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97E42-DCA3-6041-973D-AB452F7BE9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09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3948-747F-0845-8544-CEBA38B2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9CC69-FFB2-A444-857C-04840D6FA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2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3532-DD02-EB4F-A623-85CC75BD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B87A2-20A8-494A-802C-D74DCAB6F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58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F8431-DB79-B14C-8913-95E725D1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8C3C7-944B-514B-93C3-7921957DE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4C61-D969-E94B-81B6-4F99A412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AAA2B-9403-E944-8976-7BDC63816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4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7921-8BBF-644C-9056-8D114AA8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E6F06-1BE0-7C47-B3AE-DE45C95CF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2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69</Words>
  <Application>Microsoft Macintosh PowerPoint</Application>
  <PresentationFormat>Widescreen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McCaffrey,Trevor</dc:creator>
  <cp:lastModifiedBy>McCaffrey,Trevor</cp:lastModifiedBy>
  <cp:revision>4</cp:revision>
  <cp:lastPrinted>2021-04-23T17:40:32Z</cp:lastPrinted>
  <dcterms:created xsi:type="dcterms:W3CDTF">2021-04-02T17:44:37Z</dcterms:created>
  <dcterms:modified xsi:type="dcterms:W3CDTF">2021-04-24T14:15:08Z</dcterms:modified>
</cp:coreProperties>
</file>