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0600-1AB7-C441-A3B5-42543853A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C8E50-DD20-D643-8BED-46414CA8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8E25-CB75-6D43-AB25-43991595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3E78-675D-2E47-A505-2BDBE9BE7367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FC16-F67C-1B4F-8E0C-4EDDCCAA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F15F-6F60-B44F-9785-CE7B6903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483-CA24-B64C-9265-36B19143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E88D-B155-8941-B7A3-B4D8CDAF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09FBA-9097-FB44-A4A7-C2527B7B1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4641-3B91-A445-A496-AAFB3E87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3E78-675D-2E47-A505-2BDBE9BE7367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EEAE-2DCD-E346-A37F-94F1D5B2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233C-FDDC-1C49-A7CC-30BA6BC1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483-CA24-B64C-9265-36B19143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0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4A950-E7F7-534F-AF69-1E16E059B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13368-504B-DB40-BE1B-BA2833B50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18C64-E08F-394D-97B1-B2AA3C87B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3E78-675D-2E47-A505-2BDBE9BE7367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2DB2-B129-D648-81A5-CC9D9CAB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24F7-8311-5740-82BB-81E1DE87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483-CA24-B64C-9265-36B19143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0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77-B7A2-3341-A796-107216D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C058-EB75-DA44-AA8F-79F6052FF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94511-BB8D-B140-B002-2D15C6C7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3E78-675D-2E47-A505-2BDBE9BE7367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05EA5-D9EF-C74A-BE54-C054AAFB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6FD6-F7E5-B040-BA0C-3D0B0671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483-CA24-B64C-9265-36B19143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43CB-A657-EB47-A206-4FDBA091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6EE9F-8E74-164D-9DA4-8C66C6C5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13B2E-9819-E04B-8745-C61FBBB5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3E78-675D-2E47-A505-2BDBE9BE7367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22F4-B92F-234C-87FA-864666E1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2501C-459B-3248-A55E-E418FE7A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483-CA24-B64C-9265-36B19143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35B2-6EEC-D94F-8E58-5EFA00B6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8360-C20B-AD45-B89E-DA004CD06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DD36C-8858-BD48-B082-729BF8A18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58F60-DE7D-E24C-B6E4-C641FCB9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3E78-675D-2E47-A505-2BDBE9BE7367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72B13-1551-F14F-8315-8F694349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42207-5671-B24C-8380-3B608399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483-CA24-B64C-9265-36B19143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A565-01A9-744E-9FD7-4DFD0D1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D549C-D5D7-1048-BB38-5E8DEFBF2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9D12D-FAAB-524A-9BD6-85A0AFE40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E6D31-A6AA-C940-B1D9-9CEBE4190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6FC1E-A519-8F48-88A1-F066B2819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446C3-9E97-CE41-A898-27264A82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3E78-675D-2E47-A505-2BDBE9BE7367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1D9F1-4056-B04D-8129-DFFD9D3A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56825-1A61-D34F-8055-E9A8850A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483-CA24-B64C-9265-36B19143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28E9-DEAF-B44F-BA12-34001D1D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EC035-CE46-F746-AEB6-DC3EEC6F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3E78-675D-2E47-A505-2BDBE9BE7367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BC4E2-8B59-B940-8349-6927AB5F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A546D-032E-B94C-BCD2-EC435E39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483-CA24-B64C-9265-36B19143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3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B65E7-AD38-8E4A-A940-AB2668E7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3E78-675D-2E47-A505-2BDBE9BE7367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D9DE4-34E5-7F40-B2D2-1F40E7F6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85EDC-9564-964B-9E3F-2724A0CF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483-CA24-B64C-9265-36B19143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5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733C-0B4E-904D-8F63-8A291798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B4AE-3D4A-5947-9CEE-21A21D047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A7AD0-44A4-344D-9DD0-8EA1337C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17928-B248-C64E-A67D-FB0C3565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3E78-675D-2E47-A505-2BDBE9BE7367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BC9F1-6009-BF43-9B2E-88396E50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60336-458D-8C4A-84BD-64E06BEF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483-CA24-B64C-9265-36B19143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2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3869-3181-5B4E-8B07-20395043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D922EE-8508-D04B-8E4A-D4282173A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F13F7-349A-D34D-A2D5-1EC986454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3B3DA-553D-DC41-B955-740378F2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3E78-675D-2E47-A505-2BDBE9BE7367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D1A6-481D-C14D-9F05-63144A0E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C06-6F4F-AB45-8DC6-6547553C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5483-CA24-B64C-9265-36B19143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2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7257D-A7F0-6F4B-A91E-BF945B8C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DA056-8392-8F4E-8709-50AEDE7B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1F15-1E86-A34A-BEB7-80084FC6F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53E78-675D-2E47-A505-2BDBE9BE7367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30C1-6CB2-BF4F-8022-6FD48E7A8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01D8-959F-C746-8BAB-4FCC493F4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F5483-CA24-B64C-9265-36B19143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6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B54379E-81EE-7B4E-9217-9C5300A1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595" y="644979"/>
            <a:ext cx="368300" cy="5111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F33E1-3F5C-0447-A89F-40EB1218B9D6}"/>
                  </a:ext>
                </a:extLst>
              </p:cNvPr>
              <p:cNvSpPr txBox="1"/>
              <p:nvPr/>
            </p:nvSpPr>
            <p:spPr>
              <a:xfrm rot="5400000">
                <a:off x="9382633" y="3015851"/>
                <a:ext cx="5111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6-GHz Peak Flux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𝑏𝑒𝑎𝑚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5F33E1-3F5C-0447-A89F-40EB1218B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382633" y="3015851"/>
                <a:ext cx="5111076" cy="369332"/>
              </a:xfrm>
              <a:prstGeom prst="rect">
                <a:avLst/>
              </a:prstGeom>
              <a:blipFill>
                <a:blip r:embed="rId5"/>
                <a:stretch>
                  <a:fillRect l="-22581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ACF8790-0BC4-2A4D-A0CC-731F30361C9C}"/>
              </a:ext>
            </a:extLst>
          </p:cNvPr>
          <p:cNvSpPr txBox="1"/>
          <p:nvPr/>
        </p:nvSpPr>
        <p:spPr>
          <a:xfrm>
            <a:off x="11241895" y="450106"/>
            <a:ext cx="6463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E2D09-A37A-724B-BC6C-9AB42E207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67108"/>
            <a:ext cx="10730285" cy="247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9FE3FE-08D0-024F-B8BC-69EFE585290B}"/>
              </a:ext>
            </a:extLst>
          </p:cNvPr>
          <p:cNvSpPr txBox="1"/>
          <p:nvPr/>
        </p:nvSpPr>
        <p:spPr>
          <a:xfrm>
            <a:off x="0" y="667108"/>
            <a:ext cx="1881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A00"/>
                </a:solidFill>
              </a:rPr>
              <a:t>J0856+1057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E6530-9865-5E47-96AE-CDF6DE33F5B4}"/>
              </a:ext>
            </a:extLst>
          </p:cNvPr>
          <p:cNvSpPr txBox="1"/>
          <p:nvPr/>
        </p:nvSpPr>
        <p:spPr>
          <a:xfrm>
            <a:off x="0" y="1005707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1.4 GHz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064B27-5D0F-3341-9B6D-5BE8B74120B4}"/>
              </a:ext>
            </a:extLst>
          </p:cNvPr>
          <p:cNvSpPr txBox="1"/>
          <p:nvPr/>
        </p:nvSpPr>
        <p:spPr>
          <a:xfrm>
            <a:off x="3725917" y="703561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6 GHz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5DC78-E028-E044-9D06-7E19E945E653}"/>
              </a:ext>
            </a:extLst>
          </p:cNvPr>
          <p:cNvSpPr txBox="1"/>
          <p:nvPr/>
        </p:nvSpPr>
        <p:spPr>
          <a:xfrm>
            <a:off x="6534418" y="667108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3 GHz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B5090-7491-B847-886B-2C1ED3BF3B2A}"/>
              </a:ext>
            </a:extLst>
          </p:cNvPr>
          <p:cNvSpPr txBox="1"/>
          <p:nvPr/>
        </p:nvSpPr>
        <p:spPr>
          <a:xfrm>
            <a:off x="9302079" y="667108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6 GHz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2019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2331BE-7BB1-0444-BBE1-52D0F6E7E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2" y="3283079"/>
            <a:ext cx="10725018" cy="2472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1FC0B4-1838-EE45-A882-2250BB80F8A6}"/>
              </a:ext>
            </a:extLst>
          </p:cNvPr>
          <p:cNvSpPr txBox="1"/>
          <p:nvPr/>
        </p:nvSpPr>
        <p:spPr>
          <a:xfrm>
            <a:off x="825065" y="2506716"/>
            <a:ext cx="935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63 kpc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34F95C-8A21-F24B-A383-B369828B0AA9}"/>
              </a:ext>
            </a:extLst>
          </p:cNvPr>
          <p:cNvSpPr txBox="1"/>
          <p:nvPr/>
        </p:nvSpPr>
        <p:spPr>
          <a:xfrm>
            <a:off x="3499948" y="2506716"/>
            <a:ext cx="109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102 kpc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576D9-C5BA-3A4F-93A7-B4F455417801}"/>
              </a:ext>
            </a:extLst>
          </p:cNvPr>
          <p:cNvSpPr txBox="1"/>
          <p:nvPr/>
        </p:nvSpPr>
        <p:spPr>
          <a:xfrm>
            <a:off x="6241556" y="2506716"/>
            <a:ext cx="109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36 kpc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690CE-B7B7-4548-BDB5-6501A6516A35}"/>
              </a:ext>
            </a:extLst>
          </p:cNvPr>
          <p:cNvSpPr txBox="1"/>
          <p:nvPr/>
        </p:nvSpPr>
        <p:spPr>
          <a:xfrm>
            <a:off x="8974567" y="2506716"/>
            <a:ext cx="109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9 kpc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8DDA61-0C76-7247-ACBF-5D12B39995BA}"/>
              </a:ext>
            </a:extLst>
          </p:cNvPr>
          <p:cNvSpPr txBox="1"/>
          <p:nvPr/>
        </p:nvSpPr>
        <p:spPr>
          <a:xfrm>
            <a:off x="9429" y="3305812"/>
            <a:ext cx="1881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A00"/>
                </a:solidFill>
              </a:rPr>
              <a:t>J1000+1047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C6367F-093B-2F4A-9554-9E8F2A20B31A}"/>
              </a:ext>
            </a:extLst>
          </p:cNvPr>
          <p:cNvSpPr txBox="1"/>
          <p:nvPr/>
        </p:nvSpPr>
        <p:spPr>
          <a:xfrm>
            <a:off x="9429" y="3647387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1.4 GHz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150451-9CCE-6942-A0AC-D2BA341D61A8}"/>
              </a:ext>
            </a:extLst>
          </p:cNvPr>
          <p:cNvSpPr txBox="1"/>
          <p:nvPr/>
        </p:nvSpPr>
        <p:spPr>
          <a:xfrm>
            <a:off x="3725917" y="3323888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6 GHz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2011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7346FE-FA0F-0941-9414-C177FE0C8771}"/>
              </a:ext>
            </a:extLst>
          </p:cNvPr>
          <p:cNvSpPr txBox="1"/>
          <p:nvPr/>
        </p:nvSpPr>
        <p:spPr>
          <a:xfrm>
            <a:off x="6534418" y="3305812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3 GHz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2017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78B2E3-AB3E-3C44-A498-680F4FF0F944}"/>
              </a:ext>
            </a:extLst>
          </p:cNvPr>
          <p:cNvSpPr txBox="1"/>
          <p:nvPr/>
        </p:nvSpPr>
        <p:spPr>
          <a:xfrm>
            <a:off x="9302079" y="3283079"/>
            <a:ext cx="138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6 GHz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50FF46-772E-784D-960C-FCFE1533DD38}"/>
              </a:ext>
            </a:extLst>
          </p:cNvPr>
          <p:cNvSpPr txBox="1"/>
          <p:nvPr/>
        </p:nvSpPr>
        <p:spPr>
          <a:xfrm>
            <a:off x="8972685" y="5128309"/>
            <a:ext cx="109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8 kpc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709796-DE36-7747-8771-13F8B47FD5E3}"/>
              </a:ext>
            </a:extLst>
          </p:cNvPr>
          <p:cNvSpPr txBox="1"/>
          <p:nvPr/>
        </p:nvSpPr>
        <p:spPr>
          <a:xfrm>
            <a:off x="6241556" y="5128309"/>
            <a:ext cx="109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33 kpc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803506-371A-1945-A312-DE47A62EFE64}"/>
              </a:ext>
            </a:extLst>
          </p:cNvPr>
          <p:cNvSpPr txBox="1"/>
          <p:nvPr/>
        </p:nvSpPr>
        <p:spPr>
          <a:xfrm>
            <a:off x="3499947" y="5128309"/>
            <a:ext cx="1096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54 kpc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688A6B-798A-F044-B283-1D67023D4980}"/>
              </a:ext>
            </a:extLst>
          </p:cNvPr>
          <p:cNvSpPr txBox="1"/>
          <p:nvPr/>
        </p:nvSpPr>
        <p:spPr>
          <a:xfrm>
            <a:off x="825064" y="5128309"/>
            <a:ext cx="935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63 kpc</a:t>
            </a:r>
          </a:p>
        </p:txBody>
      </p:sp>
    </p:spTree>
    <p:extLst>
      <p:ext uri="{BB962C8B-B14F-4D97-AF65-F5344CB8AC3E}">
        <p14:creationId xmlns:p14="http://schemas.microsoft.com/office/powerpoint/2010/main" val="196370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55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McCaffrey,Trevor</dc:creator>
  <cp:lastModifiedBy>McCaffrey,Trevor</cp:lastModifiedBy>
  <cp:revision>4</cp:revision>
  <cp:lastPrinted>2021-07-19T18:18:01Z</cp:lastPrinted>
  <dcterms:created xsi:type="dcterms:W3CDTF">2021-04-02T17:57:39Z</dcterms:created>
  <dcterms:modified xsi:type="dcterms:W3CDTF">2021-07-19T18:24:58Z</dcterms:modified>
</cp:coreProperties>
</file>