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>
        <p:scale>
          <a:sx n="129" d="100"/>
          <a:sy n="129" d="100"/>
        </p:scale>
        <p:origin x="8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F7A-A9EE-8346-A6A7-BF4C88CC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C9283-664B-0A40-8CA4-99ADB80E8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80A5-DED7-4640-B0F6-D29DE57A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DA0D-8B67-A044-A83B-7258E475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5746E-B9D3-5E45-A1A5-B03CB675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B49-1164-474D-86EE-58F211F7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BFDAC-1DBD-1E4A-A408-F7E05D85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86E9-CE0B-FB42-A367-260C0AFC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7D9E-DD21-344C-AD5F-02299A92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F169-4B10-494F-9F36-4DD5605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B02B-09D2-8146-8E2E-CA79271C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58AA-0AB9-6E4C-B739-5C48C167E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3E3E-7F13-244C-AC49-3195339E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0943-69CF-AB41-8577-1527E614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EB68-2BD1-DE47-8FC7-9D0D7213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4F3F-5D90-BE47-B829-6C0E894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D0AE-E982-6C45-AD5E-4F308D64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896D-CBF4-F347-9ACE-414FC4B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5C83-571A-DF4D-9EBB-0F37DF3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983C-0679-A649-BE72-28902A69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B78F-6376-324A-9387-5A6979D1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5C5CA-3C0A-8145-B8D3-549721E1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087F-304F-814A-AF49-9A666E56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4F3E-7004-9C4A-A804-596F3A97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4B2A-9EEC-E148-B262-C5CB19A9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122A-F768-DF42-9BB1-9F0FD78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9C7F-975E-694B-8B26-5581E641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A8AF0-7834-3545-910D-EAA16DEB2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4CD69-7A6D-0F49-83AA-F5675AA5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01E85-4C44-0C46-B84D-58954BC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19D9-0057-5F49-AB35-B2AB01F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29B8-9A6B-7440-AECF-29C203BD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74CDC-2A72-8E4A-B698-08677FAB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B814-4FB6-6F40-BF95-1C35C750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7589E-4850-F440-B377-6229020FA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7B436-794C-384C-8D72-E3DFC870B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AEADA-81EA-8E4A-8EDD-96751A0C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D1C8A-6181-9347-BD8E-EAA52F3B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DE2AC-2D93-794C-8B51-149FE5C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B5EE-4EDD-F342-B5C3-7DA3A64D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B341B-9C19-9545-95B2-D78C0FBF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584DA-6FED-A449-AFFE-3C8780A9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5D3A2-0F77-8B4F-9DAA-B24B4912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60679-F8DE-E542-8C81-17F44BB4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E2293-A9A2-454F-AF55-1B22A0CF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EB73-6982-044A-A0CF-C9B58CBE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E5AD-3397-4943-85CD-DDBF99D3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9C0B-F80E-A149-9104-8D61CB8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FFAEC-5312-BD41-A2FC-BE07C3F62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5CDE-93D9-8B4F-A858-C58BB19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A9FA-E6B0-4441-80A9-1B9A1A96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FB1A-09F0-764B-93E8-E492B54D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DBE3-0CE0-2545-9693-795AC97F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CAB91-5EC1-5140-8EC2-E2D4402F4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C629F-AFE3-B243-91D4-564793205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EB60D-3366-2E4F-8E57-355DF3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D7216-3851-5B44-8042-2AD89AEF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BCB0-9ABF-5F40-9140-71D92D9F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1DB37-EA49-CB48-ADEC-245B0A75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437F-774A-FB4D-812A-DBC11C06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3424-3E9B-7A4E-A7B7-2C4A98954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9C78-D2B1-EF45-84A7-EEEC2ABE55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DB3B-F6ED-4E4F-B635-5F3388069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2131-A521-424E-88C9-12A482E08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7DAE-5063-4B4B-9148-D213F8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00E4E5-799C-D848-99E6-6FD418CD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46" y="3428997"/>
            <a:ext cx="3611200" cy="3268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35418-7D7E-F249-84C0-D51EE104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611201" cy="3268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D8D32-C1B8-3141-B07F-25D2E522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8997"/>
            <a:ext cx="3651549" cy="3268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D88C7-B15D-1349-B8E1-EB5A4E16E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666" y="-1"/>
            <a:ext cx="3611201" cy="3277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328FE-06F4-C749-A4B9-502E28C63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936" y="1760442"/>
            <a:ext cx="1193431" cy="450351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3D5DF7-66A5-1140-8C64-54719DAE1EC6}"/>
              </a:ext>
            </a:extLst>
          </p:cNvPr>
          <p:cNvCxnSpPr>
            <a:cxnSpLocks/>
          </p:cNvCxnSpPr>
          <p:nvPr/>
        </p:nvCxnSpPr>
        <p:spPr>
          <a:xfrm>
            <a:off x="2162868" y="1327886"/>
            <a:ext cx="0" cy="12077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20AA4-9BB9-B24D-892A-B87179C934C6}"/>
              </a:ext>
            </a:extLst>
          </p:cNvPr>
          <p:cNvCxnSpPr>
            <a:cxnSpLocks/>
          </p:cNvCxnSpPr>
          <p:nvPr/>
        </p:nvCxnSpPr>
        <p:spPr>
          <a:xfrm flipH="1">
            <a:off x="2102483" y="1385398"/>
            <a:ext cx="120769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07379E-8553-7444-AB78-9BF5B7CFACC3}"/>
              </a:ext>
            </a:extLst>
          </p:cNvPr>
          <p:cNvCxnSpPr>
            <a:cxnSpLocks/>
          </p:cNvCxnSpPr>
          <p:nvPr/>
        </p:nvCxnSpPr>
        <p:spPr>
          <a:xfrm>
            <a:off x="1912497" y="4739907"/>
            <a:ext cx="0" cy="12077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A63E8-44AE-F542-9831-674C4FEE6FE2}"/>
              </a:ext>
            </a:extLst>
          </p:cNvPr>
          <p:cNvCxnSpPr>
            <a:cxnSpLocks/>
          </p:cNvCxnSpPr>
          <p:nvPr/>
        </p:nvCxnSpPr>
        <p:spPr>
          <a:xfrm flipH="1">
            <a:off x="1852112" y="4797419"/>
            <a:ext cx="120769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874DCF-FAB3-B348-BD31-B65585494F34}"/>
              </a:ext>
            </a:extLst>
          </p:cNvPr>
          <p:cNvCxnSpPr>
            <a:cxnSpLocks/>
          </p:cNvCxnSpPr>
          <p:nvPr/>
        </p:nvCxnSpPr>
        <p:spPr>
          <a:xfrm>
            <a:off x="5526554" y="5159007"/>
            <a:ext cx="0" cy="12077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94ABB0-D514-2546-9137-DDE3777AE363}"/>
              </a:ext>
            </a:extLst>
          </p:cNvPr>
          <p:cNvCxnSpPr>
            <a:cxnSpLocks/>
          </p:cNvCxnSpPr>
          <p:nvPr/>
        </p:nvCxnSpPr>
        <p:spPr>
          <a:xfrm flipH="1">
            <a:off x="5466169" y="5216519"/>
            <a:ext cx="120769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C60A28-9E6F-A544-9B9D-851AB9E299E4}"/>
              </a:ext>
            </a:extLst>
          </p:cNvPr>
          <p:cNvCxnSpPr>
            <a:cxnSpLocks/>
          </p:cNvCxnSpPr>
          <p:nvPr/>
        </p:nvCxnSpPr>
        <p:spPr>
          <a:xfrm>
            <a:off x="5906483" y="1291843"/>
            <a:ext cx="0" cy="12077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3948-10F7-BD4D-8B8A-BC250F5F34CD}"/>
              </a:ext>
            </a:extLst>
          </p:cNvPr>
          <p:cNvCxnSpPr>
            <a:cxnSpLocks/>
          </p:cNvCxnSpPr>
          <p:nvPr/>
        </p:nvCxnSpPr>
        <p:spPr>
          <a:xfrm flipH="1">
            <a:off x="5846098" y="1349355"/>
            <a:ext cx="120769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D7FD1097-2FA4-854F-87AF-89EDF8523FAA}"/>
              </a:ext>
            </a:extLst>
          </p:cNvPr>
          <p:cNvSpPr/>
          <p:nvPr/>
        </p:nvSpPr>
        <p:spPr>
          <a:xfrm rot="10800000">
            <a:off x="6346370" y="3642028"/>
            <a:ext cx="794551" cy="545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8836B-B6E2-DC45-ABB0-333BF52AE2BC}"/>
              </a:ext>
            </a:extLst>
          </p:cNvPr>
          <p:cNvSpPr txBox="1"/>
          <p:nvPr/>
        </p:nvSpPr>
        <p:spPr>
          <a:xfrm>
            <a:off x="6270508" y="3669296"/>
            <a:ext cx="94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~15kpc</a:t>
            </a:r>
          </a:p>
        </p:txBody>
      </p:sp>
    </p:spTree>
    <p:extLst>
      <p:ext uri="{BB962C8B-B14F-4D97-AF65-F5344CB8AC3E}">
        <p14:creationId xmlns:p14="http://schemas.microsoft.com/office/powerpoint/2010/main" val="253557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McCaffrey,Trevor</dc:creator>
  <cp:lastModifiedBy>McCaffrey,Trevor</cp:lastModifiedBy>
  <cp:revision>3</cp:revision>
  <cp:lastPrinted>2020-08-31T00:04:01Z</cp:lastPrinted>
  <dcterms:created xsi:type="dcterms:W3CDTF">2020-08-24T19:52:41Z</dcterms:created>
  <dcterms:modified xsi:type="dcterms:W3CDTF">2020-08-31T17:50:41Z</dcterms:modified>
</cp:coreProperties>
</file>