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B"/>
    <a:srgbClr val="FF4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>
        <p:scale>
          <a:sx n="151" d="100"/>
          <a:sy n="151" d="100"/>
        </p:scale>
        <p:origin x="144" y="-10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2A54F-91B9-8842-903D-29DE5EA390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E08E1C-A219-5745-8B4E-EB6DB257C0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E1611F-F0B4-E947-A359-1D3D332D2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69219-5AA6-E04A-A7D4-0E1DF2817FD4}" type="datetimeFigureOut">
              <a:rPr lang="en-US" smtClean="0"/>
              <a:t>8/30/20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9B4215-FF9F-8D44-ABE8-CC3FBF35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1DEB9C-620B-E047-AF15-3B6C4EB71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C096-4CAF-3F43-AECB-73DDD5E2E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929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B1CA6-8B6B-A54B-944E-47F86A22C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5F5953-894A-B54A-82FC-F0825035B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4A7889-6B17-2E45-9832-2BCA94AF4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69219-5AA6-E04A-A7D4-0E1DF2817FD4}" type="datetimeFigureOut">
              <a:rPr lang="en-US" smtClean="0"/>
              <a:t>8/30/20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A5B953-8C58-5449-A057-F30D34B5B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174C3F-4A4D-F24A-8488-8AD46EED4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C096-4CAF-3F43-AECB-73DDD5E2E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077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2FC911-D4C6-9949-A63E-5A11797FD1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1E1C69-0C38-9042-86AA-F928F11597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D0A649-3339-F849-AF08-5AB607935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69219-5AA6-E04A-A7D4-0E1DF2817FD4}" type="datetimeFigureOut">
              <a:rPr lang="en-US" smtClean="0"/>
              <a:t>8/30/20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00E5A5-5D12-5846-AB39-7B05AB5ED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0C27D2-74A0-E148-B840-FD3197D2F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C096-4CAF-3F43-AECB-73DDD5E2E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454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988DB-B1CA-9C41-BE1D-475498A9E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F4E271-3757-0849-8190-A929261828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CD59B1-3809-4F4D-8FBD-78F8EDFEC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69219-5AA6-E04A-A7D4-0E1DF2817FD4}" type="datetimeFigureOut">
              <a:rPr lang="en-US" smtClean="0"/>
              <a:t>8/30/20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2E15C7-141B-0745-BFE3-DAC8F0E70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530940-485B-A746-9CD0-9DFA49D03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C096-4CAF-3F43-AECB-73DDD5E2E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49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95C36-18BA-3D45-9F1C-4C60235C4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B7FD0F-5DA0-9A4C-B09D-136FE78B00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1805E6-F228-9946-B17D-1F2BCBA95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69219-5AA6-E04A-A7D4-0E1DF2817FD4}" type="datetimeFigureOut">
              <a:rPr lang="en-US" smtClean="0"/>
              <a:t>8/30/20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54952C-EC2D-4C4A-9E52-2B5A23917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D6B433-07D7-D84D-B4F4-1A0551D67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C096-4CAF-3F43-AECB-73DDD5E2E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789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7B7AD-BD7A-1E48-9E0F-5529177D9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7BB853-D264-8644-8922-0FBACCED58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560554-EAAE-CA42-875C-0E57B7CD07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5C2893-CDF4-B54F-82EA-B9CA426AC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69219-5AA6-E04A-A7D4-0E1DF2817FD4}" type="datetimeFigureOut">
              <a:rPr lang="en-US" smtClean="0"/>
              <a:t>8/30/20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C3B817-9CB4-6A4A-93E7-6C03C7340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73B9EE-69A3-1841-B849-E72AD4910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C096-4CAF-3F43-AECB-73DDD5E2E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615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A6B90-C273-CD4E-8B33-DDA4A149B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93F0B8-CAD4-C24A-9C19-B1C11A5B04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D3AF34-019E-0C40-A895-04184D4DE8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3336D7-4EE9-8441-8F10-6DBF67C41C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A6500C-C5D5-E549-9A8D-BFAFB63897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F905C1-75FF-7E4D-BE02-AC0A8E2AA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69219-5AA6-E04A-A7D4-0E1DF2817FD4}" type="datetimeFigureOut">
              <a:rPr lang="en-US" smtClean="0"/>
              <a:t>8/30/20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6CD0CF-79E8-8F4D-A2A2-5EFAC8DA6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2B89E3-C341-154F-B504-D565FE71C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C096-4CAF-3F43-AECB-73DDD5E2E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851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32335-663F-474E-9869-9F63B0D8A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DFD533-A838-7646-9C36-AA3613C65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69219-5AA6-E04A-A7D4-0E1DF2817FD4}" type="datetimeFigureOut">
              <a:rPr lang="en-US" smtClean="0"/>
              <a:t>8/30/20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CA8EDD-25DF-7B43-8301-0418DFF6D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FCD44C-2DD4-404A-8B6F-7F8BF2F94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C096-4CAF-3F43-AECB-73DDD5E2E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57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15871A-5839-CF44-BCF9-2994EBB2D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69219-5AA6-E04A-A7D4-0E1DF2817FD4}" type="datetimeFigureOut">
              <a:rPr lang="en-US" smtClean="0"/>
              <a:t>8/30/20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9B1492-D8C0-EF4F-80B8-FC6C89153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E6CBD3-1DE4-DA41-BA4C-F5900961B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C096-4CAF-3F43-AECB-73DDD5E2E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341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2B682-008D-D04F-8F8D-086A949E1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B7BA3-0C21-AE4E-B112-B8ED8FE0FB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49D093-ECCF-7643-B794-1E3ABD6469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9CB5A4-1F4E-D14D-A102-4B540EF7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69219-5AA6-E04A-A7D4-0E1DF2817FD4}" type="datetimeFigureOut">
              <a:rPr lang="en-US" smtClean="0"/>
              <a:t>8/30/20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DF74E9-BEA1-BD4E-9FF0-8525AF3B8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7028FD-FB60-D24F-B9B3-3F413287C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C096-4CAF-3F43-AECB-73DDD5E2E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235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825A6-90D6-5445-84C3-3CB41B616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1C3F29-0A5C-0A41-A169-4FAADEE9FE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1D49C0-9A1D-8F4C-84C7-288D728AB1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D70D29-3C7B-8F47-B37B-64D9E965B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69219-5AA6-E04A-A7D4-0E1DF2817FD4}" type="datetimeFigureOut">
              <a:rPr lang="en-US" smtClean="0"/>
              <a:t>8/30/20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D6E87D-223B-7A47-8BA9-F27A6078E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C7925B-300E-6844-9A33-C82803617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C096-4CAF-3F43-AECB-73DDD5E2E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408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08611F-33E6-C241-862C-3C7504786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483A85-5453-2B4F-AFD6-A346ADCCCE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CB23BC-0329-2440-A316-F860902871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569219-5AA6-E04A-A7D4-0E1DF2817FD4}" type="datetimeFigureOut">
              <a:rPr lang="en-US" smtClean="0"/>
              <a:t>8/30/20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9FA6BB-22B6-E943-889E-2B41DC08CA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36E156-42E8-CA47-BD6D-35BD5A20E7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C2C096-4CAF-3F43-AECB-73DDD5E2E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460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1730E7D1-A0FB-4A4C-8854-CD5410F6B4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1360" y="3428997"/>
            <a:ext cx="3831288" cy="342900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FF692AF-CCDC-474A-AD16-C1AF6CA3A2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4196" y="0"/>
            <a:ext cx="3577315" cy="323747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72846FA-908D-D946-8B29-E76CFD3561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0"/>
            <a:ext cx="3710567" cy="323747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AF4B5FD-F82B-2245-9CEF-09EC1E4077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767" y="3428997"/>
            <a:ext cx="3687799" cy="342965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97C7BD6-41AA-1F46-9239-4C0528C249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06876" y="2150075"/>
            <a:ext cx="1149120" cy="4336301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8A282AA-E935-824F-8896-9686A2FD21D6}"/>
              </a:ext>
            </a:extLst>
          </p:cNvPr>
          <p:cNvCxnSpPr>
            <a:cxnSpLocks/>
          </p:cNvCxnSpPr>
          <p:nvPr/>
        </p:nvCxnSpPr>
        <p:spPr>
          <a:xfrm flipH="1">
            <a:off x="2206125" y="4834006"/>
            <a:ext cx="115612" cy="0"/>
          </a:xfrm>
          <a:prstGeom prst="line">
            <a:avLst/>
          </a:prstGeom>
          <a:ln>
            <a:solidFill>
              <a:srgbClr val="FF00F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0B202C4-B820-7A43-B2F5-AAE349B9588D}"/>
              </a:ext>
            </a:extLst>
          </p:cNvPr>
          <p:cNvCxnSpPr>
            <a:cxnSpLocks/>
          </p:cNvCxnSpPr>
          <p:nvPr/>
        </p:nvCxnSpPr>
        <p:spPr>
          <a:xfrm>
            <a:off x="2261273" y="4775324"/>
            <a:ext cx="0" cy="119774"/>
          </a:xfrm>
          <a:prstGeom prst="line">
            <a:avLst/>
          </a:prstGeom>
          <a:ln>
            <a:solidFill>
              <a:srgbClr val="FF00F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5432C24-919A-4449-8B87-E972C6A1D8F8}"/>
              </a:ext>
            </a:extLst>
          </p:cNvPr>
          <p:cNvCxnSpPr>
            <a:cxnSpLocks/>
          </p:cNvCxnSpPr>
          <p:nvPr/>
        </p:nvCxnSpPr>
        <p:spPr>
          <a:xfrm flipH="1">
            <a:off x="6011415" y="1528156"/>
            <a:ext cx="115612" cy="0"/>
          </a:xfrm>
          <a:prstGeom prst="line">
            <a:avLst/>
          </a:prstGeom>
          <a:ln w="63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B7AEADD-ACCE-C842-8040-6D0A4D0568F2}"/>
              </a:ext>
            </a:extLst>
          </p:cNvPr>
          <p:cNvCxnSpPr>
            <a:cxnSpLocks/>
          </p:cNvCxnSpPr>
          <p:nvPr/>
        </p:nvCxnSpPr>
        <p:spPr>
          <a:xfrm>
            <a:off x="6066563" y="1469474"/>
            <a:ext cx="0" cy="119774"/>
          </a:xfrm>
          <a:prstGeom prst="line">
            <a:avLst/>
          </a:prstGeom>
          <a:ln w="63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74F4A42-C7A5-CE48-AA1F-959E7C777464}"/>
              </a:ext>
            </a:extLst>
          </p:cNvPr>
          <p:cNvCxnSpPr>
            <a:cxnSpLocks/>
          </p:cNvCxnSpPr>
          <p:nvPr/>
        </p:nvCxnSpPr>
        <p:spPr>
          <a:xfrm flipH="1">
            <a:off x="5971796" y="4920954"/>
            <a:ext cx="115612" cy="0"/>
          </a:xfrm>
          <a:prstGeom prst="line">
            <a:avLst/>
          </a:prstGeom>
          <a:ln>
            <a:solidFill>
              <a:srgbClr val="FF00F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130A89D-40E7-484E-B2BB-508B55F51A46}"/>
              </a:ext>
            </a:extLst>
          </p:cNvPr>
          <p:cNvCxnSpPr>
            <a:cxnSpLocks/>
          </p:cNvCxnSpPr>
          <p:nvPr/>
        </p:nvCxnSpPr>
        <p:spPr>
          <a:xfrm>
            <a:off x="6026944" y="4862272"/>
            <a:ext cx="0" cy="119774"/>
          </a:xfrm>
          <a:prstGeom prst="line">
            <a:avLst/>
          </a:prstGeom>
          <a:ln>
            <a:solidFill>
              <a:srgbClr val="FF00F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0111B5C-9D6B-C54D-AB04-D11E4432DEB8}"/>
              </a:ext>
            </a:extLst>
          </p:cNvPr>
          <p:cNvCxnSpPr>
            <a:cxnSpLocks/>
          </p:cNvCxnSpPr>
          <p:nvPr/>
        </p:nvCxnSpPr>
        <p:spPr>
          <a:xfrm flipH="1">
            <a:off x="2138447" y="1490822"/>
            <a:ext cx="115612" cy="0"/>
          </a:xfrm>
          <a:prstGeom prst="line">
            <a:avLst/>
          </a:prstGeom>
          <a:ln>
            <a:solidFill>
              <a:srgbClr val="FF00F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01E5E24-334F-7A4C-BA61-2D494C1138D9}"/>
              </a:ext>
            </a:extLst>
          </p:cNvPr>
          <p:cNvCxnSpPr>
            <a:cxnSpLocks/>
          </p:cNvCxnSpPr>
          <p:nvPr/>
        </p:nvCxnSpPr>
        <p:spPr>
          <a:xfrm>
            <a:off x="2193595" y="1432140"/>
            <a:ext cx="0" cy="119774"/>
          </a:xfrm>
          <a:prstGeom prst="line">
            <a:avLst/>
          </a:prstGeom>
          <a:ln>
            <a:solidFill>
              <a:srgbClr val="FF00F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Left-Right Arrow 24">
            <a:extLst>
              <a:ext uri="{FF2B5EF4-FFF2-40B4-BE49-F238E27FC236}">
                <a16:creationId xmlns:a16="http://schemas.microsoft.com/office/drawing/2014/main" id="{05C70D39-D40C-5F4F-9A00-1E0F01B968E9}"/>
              </a:ext>
            </a:extLst>
          </p:cNvPr>
          <p:cNvSpPr/>
          <p:nvPr/>
        </p:nvSpPr>
        <p:spPr>
          <a:xfrm>
            <a:off x="6342376" y="3664892"/>
            <a:ext cx="914924" cy="45719"/>
          </a:xfrm>
          <a:prstGeom prst="left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34BF7D0-3C6E-8247-8788-B38E5434B62E}"/>
              </a:ext>
            </a:extLst>
          </p:cNvPr>
          <p:cNvSpPr txBox="1"/>
          <p:nvPr/>
        </p:nvSpPr>
        <p:spPr>
          <a:xfrm>
            <a:off x="6326808" y="3710611"/>
            <a:ext cx="9149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~15kpc</a:t>
            </a:r>
          </a:p>
        </p:txBody>
      </p:sp>
    </p:spTree>
    <p:extLst>
      <p:ext uri="{BB962C8B-B14F-4D97-AF65-F5344CB8AC3E}">
        <p14:creationId xmlns:p14="http://schemas.microsoft.com/office/powerpoint/2010/main" val="35013445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2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McCaffrey,Trevor</dc:creator>
  <cp:lastModifiedBy>McCaffrey,Trevor</cp:lastModifiedBy>
  <cp:revision>6</cp:revision>
  <cp:lastPrinted>2020-08-30T23:51:16Z</cp:lastPrinted>
  <dcterms:created xsi:type="dcterms:W3CDTF">2020-08-24T19:49:53Z</dcterms:created>
  <dcterms:modified xsi:type="dcterms:W3CDTF">2020-08-30T23:53:38Z</dcterms:modified>
</cp:coreProperties>
</file>